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1"/>
  </p:notesMasterIdLst>
  <p:sldIdLst>
    <p:sldId id="258" r:id="rId5"/>
    <p:sldId id="300" r:id="rId6"/>
    <p:sldId id="263" r:id="rId7"/>
    <p:sldId id="278" r:id="rId8"/>
    <p:sldId id="279" r:id="rId9"/>
    <p:sldId id="280" r:id="rId10"/>
    <p:sldId id="281" r:id="rId11"/>
    <p:sldId id="282" r:id="rId12"/>
    <p:sldId id="283" r:id="rId13"/>
    <p:sldId id="284" r:id="rId14"/>
    <p:sldId id="285" r:id="rId15"/>
    <p:sldId id="286" r:id="rId16"/>
    <p:sldId id="287" r:id="rId17"/>
    <p:sldId id="288" r:id="rId18"/>
    <p:sldId id="289" r:id="rId19"/>
    <p:sldId id="290" r:id="rId20"/>
    <p:sldId id="291" r:id="rId21"/>
    <p:sldId id="292" r:id="rId22"/>
    <p:sldId id="293" r:id="rId23"/>
    <p:sldId id="294" r:id="rId24"/>
    <p:sldId id="295" r:id="rId25"/>
    <p:sldId id="296" r:id="rId26"/>
    <p:sldId id="297" r:id="rId27"/>
    <p:sldId id="298" r:id="rId28"/>
    <p:sldId id="299" r:id="rId29"/>
    <p:sldId id="277"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E7B5"/>
    <a:srgbClr val="BAF0E2"/>
    <a:srgbClr val="ECFBF7"/>
    <a:srgbClr val="FBD783"/>
    <a:srgbClr val="BD8BFF"/>
    <a:srgbClr val="DDC1FF"/>
    <a:srgbClr val="3B3838"/>
    <a:srgbClr val="FFFFFF"/>
    <a:srgbClr val="BE8BFF"/>
    <a:srgbClr val="F7F0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EC329C-51CE-4C23-8E71-56538228FB8E}" type="datetimeFigureOut">
              <a:rPr lang="en-GB" smtClean="0"/>
              <a:t>20/09/2023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998775-62F4-46D6-849F-607A7F0763E7}" type="slidenum">
              <a:rPr lang="en-GB" smtClean="0"/>
              <a:t>‹#›</a:t>
            </a:fld>
            <a:endParaRPr lang="en-GB"/>
          </a:p>
        </p:txBody>
      </p:sp>
    </p:spTree>
    <p:extLst>
      <p:ext uri="{BB962C8B-B14F-4D97-AF65-F5344CB8AC3E}">
        <p14:creationId xmlns:p14="http://schemas.microsoft.com/office/powerpoint/2010/main" val="2628297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98E76-C5CD-25D8-0A62-7CF1ACE10437}"/>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19E5A90F-F68A-ED71-E744-DE9F8925F95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087477EE-85FB-C645-9B5C-14A397B5773E}"/>
              </a:ext>
            </a:extLst>
          </p:cNvPr>
          <p:cNvSpPr>
            <a:spLocks noGrp="1"/>
          </p:cNvSpPr>
          <p:nvPr>
            <p:ph type="dt" sz="half" idx="10"/>
          </p:nvPr>
        </p:nvSpPr>
        <p:spPr/>
        <p:txBody>
          <a:bodyPr/>
          <a:lstStyle/>
          <a:p>
            <a:fld id="{0FCD4E07-873C-4C84-A452-45BD9B02F157}" type="datetimeFigureOut">
              <a:rPr lang="en-GB" smtClean="0"/>
              <a:t>20/09/2023</a:t>
            </a:fld>
            <a:endParaRPr lang="en-GB"/>
          </a:p>
        </p:txBody>
      </p:sp>
      <p:sp>
        <p:nvSpPr>
          <p:cNvPr id="5" name="Footer Placeholder 4">
            <a:extLst>
              <a:ext uri="{FF2B5EF4-FFF2-40B4-BE49-F238E27FC236}">
                <a16:creationId xmlns:a16="http://schemas.microsoft.com/office/drawing/2014/main" id="{F75D905B-C5FD-EC7C-E7DD-56CB66A766F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7BC6720-40B0-BD47-8CC9-65F9890D1438}"/>
              </a:ext>
            </a:extLst>
          </p:cNvPr>
          <p:cNvSpPr>
            <a:spLocks noGrp="1"/>
          </p:cNvSpPr>
          <p:nvPr>
            <p:ph type="sldNum" sz="quarter" idx="12"/>
          </p:nvPr>
        </p:nvSpPr>
        <p:spPr/>
        <p:txBody>
          <a:bodyPr/>
          <a:lstStyle/>
          <a:p>
            <a:fld id="{27FE115E-CF7D-41B7-BCB9-7350D470280D}" type="slidenum">
              <a:rPr lang="en-GB" smtClean="0"/>
              <a:t>‹#›</a:t>
            </a:fld>
            <a:endParaRPr lang="en-GB"/>
          </a:p>
        </p:txBody>
      </p:sp>
    </p:spTree>
    <p:extLst>
      <p:ext uri="{BB962C8B-B14F-4D97-AF65-F5344CB8AC3E}">
        <p14:creationId xmlns:p14="http://schemas.microsoft.com/office/powerpoint/2010/main" val="3118672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3399E-42BF-0F50-30E4-0FC98FC03869}"/>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E00DCC06-3F51-B0D5-296D-FA1C4769CF27}"/>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58240D18-6FC3-1834-6343-82D3D2532589}"/>
              </a:ext>
            </a:extLst>
          </p:cNvPr>
          <p:cNvSpPr>
            <a:spLocks noGrp="1"/>
          </p:cNvSpPr>
          <p:nvPr>
            <p:ph type="dt" sz="half" idx="10"/>
          </p:nvPr>
        </p:nvSpPr>
        <p:spPr/>
        <p:txBody>
          <a:bodyPr/>
          <a:lstStyle/>
          <a:p>
            <a:fld id="{0FCD4E07-873C-4C84-A452-45BD9B02F157}" type="datetimeFigureOut">
              <a:rPr lang="en-GB" smtClean="0"/>
              <a:t>20/09/2023</a:t>
            </a:fld>
            <a:endParaRPr lang="en-GB"/>
          </a:p>
        </p:txBody>
      </p:sp>
      <p:sp>
        <p:nvSpPr>
          <p:cNvPr id="5" name="Footer Placeholder 4">
            <a:extLst>
              <a:ext uri="{FF2B5EF4-FFF2-40B4-BE49-F238E27FC236}">
                <a16:creationId xmlns:a16="http://schemas.microsoft.com/office/drawing/2014/main" id="{154483BD-C2F8-DC83-D1D0-997DC3EED32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3711431-618C-DA81-F9AC-6285F2B0D1E9}"/>
              </a:ext>
            </a:extLst>
          </p:cNvPr>
          <p:cNvSpPr>
            <a:spLocks noGrp="1"/>
          </p:cNvSpPr>
          <p:nvPr>
            <p:ph type="sldNum" sz="quarter" idx="12"/>
          </p:nvPr>
        </p:nvSpPr>
        <p:spPr/>
        <p:txBody>
          <a:bodyPr/>
          <a:lstStyle/>
          <a:p>
            <a:fld id="{27FE115E-CF7D-41B7-BCB9-7350D470280D}" type="slidenum">
              <a:rPr lang="en-GB" smtClean="0"/>
              <a:t>‹#›</a:t>
            </a:fld>
            <a:endParaRPr lang="en-GB"/>
          </a:p>
        </p:txBody>
      </p:sp>
    </p:spTree>
    <p:extLst>
      <p:ext uri="{BB962C8B-B14F-4D97-AF65-F5344CB8AC3E}">
        <p14:creationId xmlns:p14="http://schemas.microsoft.com/office/powerpoint/2010/main" val="1052042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4A1E1A0-8478-1A5D-F11A-683522A25911}"/>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DE1DC481-9439-F3F6-5DD7-761A735268D6}"/>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5A24C324-C500-C606-BD35-C95F8D01810B}"/>
              </a:ext>
            </a:extLst>
          </p:cNvPr>
          <p:cNvSpPr>
            <a:spLocks noGrp="1"/>
          </p:cNvSpPr>
          <p:nvPr>
            <p:ph type="dt" sz="half" idx="10"/>
          </p:nvPr>
        </p:nvSpPr>
        <p:spPr/>
        <p:txBody>
          <a:bodyPr/>
          <a:lstStyle/>
          <a:p>
            <a:fld id="{0FCD4E07-873C-4C84-A452-45BD9B02F157}" type="datetimeFigureOut">
              <a:rPr lang="en-GB" smtClean="0"/>
              <a:t>20/09/2023</a:t>
            </a:fld>
            <a:endParaRPr lang="en-GB"/>
          </a:p>
        </p:txBody>
      </p:sp>
      <p:sp>
        <p:nvSpPr>
          <p:cNvPr id="5" name="Footer Placeholder 4">
            <a:extLst>
              <a:ext uri="{FF2B5EF4-FFF2-40B4-BE49-F238E27FC236}">
                <a16:creationId xmlns:a16="http://schemas.microsoft.com/office/drawing/2014/main" id="{162984E7-7D0B-64C3-4061-BAF2E3E062C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7A0575C-981F-62F6-CA9E-55AD4AB91E54}"/>
              </a:ext>
            </a:extLst>
          </p:cNvPr>
          <p:cNvSpPr>
            <a:spLocks noGrp="1"/>
          </p:cNvSpPr>
          <p:nvPr>
            <p:ph type="sldNum" sz="quarter" idx="12"/>
          </p:nvPr>
        </p:nvSpPr>
        <p:spPr/>
        <p:txBody>
          <a:bodyPr/>
          <a:lstStyle/>
          <a:p>
            <a:fld id="{27FE115E-CF7D-41B7-BCB9-7350D470280D}" type="slidenum">
              <a:rPr lang="en-GB" smtClean="0"/>
              <a:t>‹#›</a:t>
            </a:fld>
            <a:endParaRPr lang="en-GB"/>
          </a:p>
        </p:txBody>
      </p:sp>
    </p:spTree>
    <p:extLst>
      <p:ext uri="{BB962C8B-B14F-4D97-AF65-F5344CB8AC3E}">
        <p14:creationId xmlns:p14="http://schemas.microsoft.com/office/powerpoint/2010/main" val="14965081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FC5A0-3478-6C29-9D53-CC6375E82820}"/>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773C7053-2F27-EFF0-D48F-889A5B736DFF}"/>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500A5BBD-ACD6-ECA3-8D96-0410DD841F6F}"/>
              </a:ext>
            </a:extLst>
          </p:cNvPr>
          <p:cNvSpPr>
            <a:spLocks noGrp="1"/>
          </p:cNvSpPr>
          <p:nvPr>
            <p:ph type="dt" sz="half" idx="10"/>
          </p:nvPr>
        </p:nvSpPr>
        <p:spPr/>
        <p:txBody>
          <a:bodyPr/>
          <a:lstStyle/>
          <a:p>
            <a:fld id="{0FCD4E07-873C-4C84-A452-45BD9B02F157}" type="datetimeFigureOut">
              <a:rPr lang="en-GB" smtClean="0"/>
              <a:t>20/09/2023</a:t>
            </a:fld>
            <a:endParaRPr lang="en-GB"/>
          </a:p>
        </p:txBody>
      </p:sp>
      <p:sp>
        <p:nvSpPr>
          <p:cNvPr id="5" name="Footer Placeholder 4">
            <a:extLst>
              <a:ext uri="{FF2B5EF4-FFF2-40B4-BE49-F238E27FC236}">
                <a16:creationId xmlns:a16="http://schemas.microsoft.com/office/drawing/2014/main" id="{A337665E-7021-949F-04F4-4DA342D2EA5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A399D3E-8EE5-FFBF-548E-AA0A77B75365}"/>
              </a:ext>
            </a:extLst>
          </p:cNvPr>
          <p:cNvSpPr>
            <a:spLocks noGrp="1"/>
          </p:cNvSpPr>
          <p:nvPr>
            <p:ph type="sldNum" sz="quarter" idx="12"/>
          </p:nvPr>
        </p:nvSpPr>
        <p:spPr/>
        <p:txBody>
          <a:bodyPr/>
          <a:lstStyle/>
          <a:p>
            <a:fld id="{27FE115E-CF7D-41B7-BCB9-7350D470280D}" type="slidenum">
              <a:rPr lang="en-GB" smtClean="0"/>
              <a:t>‹#›</a:t>
            </a:fld>
            <a:endParaRPr lang="en-GB"/>
          </a:p>
        </p:txBody>
      </p:sp>
    </p:spTree>
    <p:extLst>
      <p:ext uri="{BB962C8B-B14F-4D97-AF65-F5344CB8AC3E}">
        <p14:creationId xmlns:p14="http://schemas.microsoft.com/office/powerpoint/2010/main" val="2699188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E465F-06DA-5451-B78B-D253FB71B6E3}"/>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BD9F31A5-692B-ABAC-0F74-4A7447B5175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79AD930D-4458-159B-9567-52F9C127A41D}"/>
              </a:ext>
            </a:extLst>
          </p:cNvPr>
          <p:cNvSpPr>
            <a:spLocks noGrp="1"/>
          </p:cNvSpPr>
          <p:nvPr>
            <p:ph type="dt" sz="half" idx="10"/>
          </p:nvPr>
        </p:nvSpPr>
        <p:spPr/>
        <p:txBody>
          <a:bodyPr/>
          <a:lstStyle/>
          <a:p>
            <a:fld id="{0FCD4E07-873C-4C84-A452-45BD9B02F157}" type="datetimeFigureOut">
              <a:rPr lang="en-GB" smtClean="0"/>
              <a:t>20/09/2023</a:t>
            </a:fld>
            <a:endParaRPr lang="en-GB"/>
          </a:p>
        </p:txBody>
      </p:sp>
      <p:sp>
        <p:nvSpPr>
          <p:cNvPr id="5" name="Footer Placeholder 4">
            <a:extLst>
              <a:ext uri="{FF2B5EF4-FFF2-40B4-BE49-F238E27FC236}">
                <a16:creationId xmlns:a16="http://schemas.microsoft.com/office/drawing/2014/main" id="{A414F3D3-18D3-7257-5F1D-06E3E354043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9D637CB-5F1D-BB69-AFA9-0745D32B4934}"/>
              </a:ext>
            </a:extLst>
          </p:cNvPr>
          <p:cNvSpPr>
            <a:spLocks noGrp="1"/>
          </p:cNvSpPr>
          <p:nvPr>
            <p:ph type="sldNum" sz="quarter" idx="12"/>
          </p:nvPr>
        </p:nvSpPr>
        <p:spPr/>
        <p:txBody>
          <a:bodyPr/>
          <a:lstStyle/>
          <a:p>
            <a:fld id="{27FE115E-CF7D-41B7-BCB9-7350D470280D}" type="slidenum">
              <a:rPr lang="en-GB" smtClean="0"/>
              <a:t>‹#›</a:t>
            </a:fld>
            <a:endParaRPr lang="en-GB"/>
          </a:p>
        </p:txBody>
      </p:sp>
    </p:spTree>
    <p:extLst>
      <p:ext uri="{BB962C8B-B14F-4D97-AF65-F5344CB8AC3E}">
        <p14:creationId xmlns:p14="http://schemas.microsoft.com/office/powerpoint/2010/main" val="5687723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3E279-BC0C-0FDB-6A99-F04CE8B842FC}"/>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E070978B-2BB2-A83B-EF56-E3892561500D}"/>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E9A866AE-7C93-71BA-9E9D-144D33D3BBE1}"/>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0BE14E72-23BE-C131-716F-B0AAFF72322F}"/>
              </a:ext>
            </a:extLst>
          </p:cNvPr>
          <p:cNvSpPr>
            <a:spLocks noGrp="1"/>
          </p:cNvSpPr>
          <p:nvPr>
            <p:ph type="dt" sz="half" idx="10"/>
          </p:nvPr>
        </p:nvSpPr>
        <p:spPr/>
        <p:txBody>
          <a:bodyPr/>
          <a:lstStyle/>
          <a:p>
            <a:fld id="{0FCD4E07-873C-4C84-A452-45BD9B02F157}" type="datetimeFigureOut">
              <a:rPr lang="en-GB" smtClean="0"/>
              <a:t>20/09/2023</a:t>
            </a:fld>
            <a:endParaRPr lang="en-GB"/>
          </a:p>
        </p:txBody>
      </p:sp>
      <p:sp>
        <p:nvSpPr>
          <p:cNvPr id="6" name="Footer Placeholder 5">
            <a:extLst>
              <a:ext uri="{FF2B5EF4-FFF2-40B4-BE49-F238E27FC236}">
                <a16:creationId xmlns:a16="http://schemas.microsoft.com/office/drawing/2014/main" id="{FB1BC3C7-2D24-F95F-EE08-05F5D9D9CDA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788916C-CDB0-D944-2EE3-0719FD629928}"/>
              </a:ext>
            </a:extLst>
          </p:cNvPr>
          <p:cNvSpPr>
            <a:spLocks noGrp="1"/>
          </p:cNvSpPr>
          <p:nvPr>
            <p:ph type="sldNum" sz="quarter" idx="12"/>
          </p:nvPr>
        </p:nvSpPr>
        <p:spPr/>
        <p:txBody>
          <a:bodyPr/>
          <a:lstStyle/>
          <a:p>
            <a:fld id="{27FE115E-CF7D-41B7-BCB9-7350D470280D}" type="slidenum">
              <a:rPr lang="en-GB" smtClean="0"/>
              <a:t>‹#›</a:t>
            </a:fld>
            <a:endParaRPr lang="en-GB"/>
          </a:p>
        </p:txBody>
      </p:sp>
    </p:spTree>
    <p:extLst>
      <p:ext uri="{BB962C8B-B14F-4D97-AF65-F5344CB8AC3E}">
        <p14:creationId xmlns:p14="http://schemas.microsoft.com/office/powerpoint/2010/main" val="2624242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FF928-6CAA-9C3B-EC54-2000303A49F3}"/>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339A60F9-C57E-30EA-F770-3AC4C6A9466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EF3E7900-A605-9B60-544C-A1674438E5E2}"/>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5B3494DF-2D27-0E76-9B5C-87CCCF4E0B6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5600DE27-A551-AC3E-E36F-7229BF04750D}"/>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75A50142-130D-C5A8-5871-29706DA43533}"/>
              </a:ext>
            </a:extLst>
          </p:cNvPr>
          <p:cNvSpPr>
            <a:spLocks noGrp="1"/>
          </p:cNvSpPr>
          <p:nvPr>
            <p:ph type="dt" sz="half" idx="10"/>
          </p:nvPr>
        </p:nvSpPr>
        <p:spPr/>
        <p:txBody>
          <a:bodyPr/>
          <a:lstStyle/>
          <a:p>
            <a:fld id="{0FCD4E07-873C-4C84-A452-45BD9B02F157}" type="datetimeFigureOut">
              <a:rPr lang="en-GB" smtClean="0"/>
              <a:t>20/09/2023</a:t>
            </a:fld>
            <a:endParaRPr lang="en-GB"/>
          </a:p>
        </p:txBody>
      </p:sp>
      <p:sp>
        <p:nvSpPr>
          <p:cNvPr id="8" name="Footer Placeholder 7">
            <a:extLst>
              <a:ext uri="{FF2B5EF4-FFF2-40B4-BE49-F238E27FC236}">
                <a16:creationId xmlns:a16="http://schemas.microsoft.com/office/drawing/2014/main" id="{9A296819-F0AD-13D3-D430-67369684270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83DF5AD-20F2-BADF-E252-F62B93F7F255}"/>
              </a:ext>
            </a:extLst>
          </p:cNvPr>
          <p:cNvSpPr>
            <a:spLocks noGrp="1"/>
          </p:cNvSpPr>
          <p:nvPr>
            <p:ph type="sldNum" sz="quarter" idx="12"/>
          </p:nvPr>
        </p:nvSpPr>
        <p:spPr/>
        <p:txBody>
          <a:bodyPr/>
          <a:lstStyle/>
          <a:p>
            <a:fld id="{27FE115E-CF7D-41B7-BCB9-7350D470280D}" type="slidenum">
              <a:rPr lang="en-GB" smtClean="0"/>
              <a:t>‹#›</a:t>
            </a:fld>
            <a:endParaRPr lang="en-GB"/>
          </a:p>
        </p:txBody>
      </p:sp>
    </p:spTree>
    <p:extLst>
      <p:ext uri="{BB962C8B-B14F-4D97-AF65-F5344CB8AC3E}">
        <p14:creationId xmlns:p14="http://schemas.microsoft.com/office/powerpoint/2010/main" val="32525829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0F0CA-9D91-B57F-D0BB-6B60F022F002}"/>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E1335124-CF2F-B952-DD47-EAAFB9FD928B}"/>
              </a:ext>
            </a:extLst>
          </p:cNvPr>
          <p:cNvSpPr>
            <a:spLocks noGrp="1"/>
          </p:cNvSpPr>
          <p:nvPr>
            <p:ph type="dt" sz="half" idx="10"/>
          </p:nvPr>
        </p:nvSpPr>
        <p:spPr/>
        <p:txBody>
          <a:bodyPr/>
          <a:lstStyle/>
          <a:p>
            <a:fld id="{0FCD4E07-873C-4C84-A452-45BD9B02F157}" type="datetimeFigureOut">
              <a:rPr lang="en-GB" smtClean="0"/>
              <a:t>20/09/2023</a:t>
            </a:fld>
            <a:endParaRPr lang="en-GB"/>
          </a:p>
        </p:txBody>
      </p:sp>
      <p:sp>
        <p:nvSpPr>
          <p:cNvPr id="4" name="Footer Placeholder 3">
            <a:extLst>
              <a:ext uri="{FF2B5EF4-FFF2-40B4-BE49-F238E27FC236}">
                <a16:creationId xmlns:a16="http://schemas.microsoft.com/office/drawing/2014/main" id="{6F6493E4-D11D-2B68-CA2C-176D5900832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3D374CF-1B2E-ADF1-6197-2D2391CA80C8}"/>
              </a:ext>
            </a:extLst>
          </p:cNvPr>
          <p:cNvSpPr>
            <a:spLocks noGrp="1"/>
          </p:cNvSpPr>
          <p:nvPr>
            <p:ph type="sldNum" sz="quarter" idx="12"/>
          </p:nvPr>
        </p:nvSpPr>
        <p:spPr/>
        <p:txBody>
          <a:bodyPr/>
          <a:lstStyle/>
          <a:p>
            <a:fld id="{27FE115E-CF7D-41B7-BCB9-7350D470280D}" type="slidenum">
              <a:rPr lang="en-GB" smtClean="0"/>
              <a:t>‹#›</a:t>
            </a:fld>
            <a:endParaRPr lang="en-GB"/>
          </a:p>
        </p:txBody>
      </p:sp>
    </p:spTree>
    <p:extLst>
      <p:ext uri="{BB962C8B-B14F-4D97-AF65-F5344CB8AC3E}">
        <p14:creationId xmlns:p14="http://schemas.microsoft.com/office/powerpoint/2010/main" val="29065085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CC6FF3E-7782-08B4-A88C-24D03B359368}"/>
              </a:ext>
            </a:extLst>
          </p:cNvPr>
          <p:cNvSpPr>
            <a:spLocks noGrp="1"/>
          </p:cNvSpPr>
          <p:nvPr>
            <p:ph type="dt" sz="half" idx="10"/>
          </p:nvPr>
        </p:nvSpPr>
        <p:spPr/>
        <p:txBody>
          <a:bodyPr/>
          <a:lstStyle/>
          <a:p>
            <a:fld id="{0FCD4E07-873C-4C84-A452-45BD9B02F157}" type="datetimeFigureOut">
              <a:rPr lang="en-GB" smtClean="0"/>
              <a:t>20/09/2023</a:t>
            </a:fld>
            <a:endParaRPr lang="en-GB"/>
          </a:p>
        </p:txBody>
      </p:sp>
      <p:sp>
        <p:nvSpPr>
          <p:cNvPr id="3" name="Footer Placeholder 2">
            <a:extLst>
              <a:ext uri="{FF2B5EF4-FFF2-40B4-BE49-F238E27FC236}">
                <a16:creationId xmlns:a16="http://schemas.microsoft.com/office/drawing/2014/main" id="{59586669-3182-376B-92BA-41E10E7AFC9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244F5E1-887C-40A3-0749-62A1BD96A086}"/>
              </a:ext>
            </a:extLst>
          </p:cNvPr>
          <p:cNvSpPr>
            <a:spLocks noGrp="1"/>
          </p:cNvSpPr>
          <p:nvPr>
            <p:ph type="sldNum" sz="quarter" idx="12"/>
          </p:nvPr>
        </p:nvSpPr>
        <p:spPr/>
        <p:txBody>
          <a:bodyPr/>
          <a:lstStyle/>
          <a:p>
            <a:fld id="{27FE115E-CF7D-41B7-BCB9-7350D470280D}" type="slidenum">
              <a:rPr lang="en-GB" smtClean="0"/>
              <a:t>‹#›</a:t>
            </a:fld>
            <a:endParaRPr lang="en-GB"/>
          </a:p>
        </p:txBody>
      </p:sp>
    </p:spTree>
    <p:extLst>
      <p:ext uri="{BB962C8B-B14F-4D97-AF65-F5344CB8AC3E}">
        <p14:creationId xmlns:p14="http://schemas.microsoft.com/office/powerpoint/2010/main" val="2632185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F0C23-02A0-714F-BCBA-2FBB69DC3AE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C905D164-962B-5E2E-83AD-AD10C9C7B73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068FEBE1-BF48-9AA2-7A50-D1E4123124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7C73518-681B-EA0E-5506-D598A1E475D9}"/>
              </a:ext>
            </a:extLst>
          </p:cNvPr>
          <p:cNvSpPr>
            <a:spLocks noGrp="1"/>
          </p:cNvSpPr>
          <p:nvPr>
            <p:ph type="dt" sz="half" idx="10"/>
          </p:nvPr>
        </p:nvSpPr>
        <p:spPr/>
        <p:txBody>
          <a:bodyPr/>
          <a:lstStyle/>
          <a:p>
            <a:fld id="{0FCD4E07-873C-4C84-A452-45BD9B02F157}" type="datetimeFigureOut">
              <a:rPr lang="en-GB" smtClean="0"/>
              <a:t>20/09/2023</a:t>
            </a:fld>
            <a:endParaRPr lang="en-GB"/>
          </a:p>
        </p:txBody>
      </p:sp>
      <p:sp>
        <p:nvSpPr>
          <p:cNvPr id="6" name="Footer Placeholder 5">
            <a:extLst>
              <a:ext uri="{FF2B5EF4-FFF2-40B4-BE49-F238E27FC236}">
                <a16:creationId xmlns:a16="http://schemas.microsoft.com/office/drawing/2014/main" id="{C9D7CE17-C551-B4D2-AB51-402691B74BB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0CA627B-DB77-793B-98C9-A1CFB8501246}"/>
              </a:ext>
            </a:extLst>
          </p:cNvPr>
          <p:cNvSpPr>
            <a:spLocks noGrp="1"/>
          </p:cNvSpPr>
          <p:nvPr>
            <p:ph type="sldNum" sz="quarter" idx="12"/>
          </p:nvPr>
        </p:nvSpPr>
        <p:spPr/>
        <p:txBody>
          <a:bodyPr/>
          <a:lstStyle/>
          <a:p>
            <a:fld id="{27FE115E-CF7D-41B7-BCB9-7350D470280D}" type="slidenum">
              <a:rPr lang="en-GB" smtClean="0"/>
              <a:t>‹#›</a:t>
            </a:fld>
            <a:endParaRPr lang="en-GB"/>
          </a:p>
        </p:txBody>
      </p:sp>
    </p:spTree>
    <p:extLst>
      <p:ext uri="{BB962C8B-B14F-4D97-AF65-F5344CB8AC3E}">
        <p14:creationId xmlns:p14="http://schemas.microsoft.com/office/powerpoint/2010/main" val="35604077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71649-8D4F-1C1D-7409-0FBC36FE35E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1DED7ADC-500C-7AB6-451B-6DD86AB85E7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09CE316-3A39-E320-FBF9-1BFFB53881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219609F-5FB6-428C-CDED-E3C4039B36B2}"/>
              </a:ext>
            </a:extLst>
          </p:cNvPr>
          <p:cNvSpPr>
            <a:spLocks noGrp="1"/>
          </p:cNvSpPr>
          <p:nvPr>
            <p:ph type="dt" sz="half" idx="10"/>
          </p:nvPr>
        </p:nvSpPr>
        <p:spPr/>
        <p:txBody>
          <a:bodyPr/>
          <a:lstStyle/>
          <a:p>
            <a:fld id="{0FCD4E07-873C-4C84-A452-45BD9B02F157}" type="datetimeFigureOut">
              <a:rPr lang="en-GB" smtClean="0"/>
              <a:t>20/09/2023</a:t>
            </a:fld>
            <a:endParaRPr lang="en-GB"/>
          </a:p>
        </p:txBody>
      </p:sp>
      <p:sp>
        <p:nvSpPr>
          <p:cNvPr id="6" name="Footer Placeholder 5">
            <a:extLst>
              <a:ext uri="{FF2B5EF4-FFF2-40B4-BE49-F238E27FC236}">
                <a16:creationId xmlns:a16="http://schemas.microsoft.com/office/drawing/2014/main" id="{0F01F88B-3254-233B-E655-7B9E2DC3524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46AA0CC-4C17-9135-254C-65258C910201}"/>
              </a:ext>
            </a:extLst>
          </p:cNvPr>
          <p:cNvSpPr>
            <a:spLocks noGrp="1"/>
          </p:cNvSpPr>
          <p:nvPr>
            <p:ph type="sldNum" sz="quarter" idx="12"/>
          </p:nvPr>
        </p:nvSpPr>
        <p:spPr/>
        <p:txBody>
          <a:bodyPr/>
          <a:lstStyle/>
          <a:p>
            <a:fld id="{27FE115E-CF7D-41B7-BCB9-7350D470280D}" type="slidenum">
              <a:rPr lang="en-GB" smtClean="0"/>
              <a:t>‹#›</a:t>
            </a:fld>
            <a:endParaRPr lang="en-GB"/>
          </a:p>
        </p:txBody>
      </p:sp>
    </p:spTree>
    <p:extLst>
      <p:ext uri="{BB962C8B-B14F-4D97-AF65-F5344CB8AC3E}">
        <p14:creationId xmlns:p14="http://schemas.microsoft.com/office/powerpoint/2010/main" val="23643716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A2D00A8-28DC-8355-692F-AFAA413CFB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33475E2F-ABE6-72AB-4ACF-08EEFFEE7A8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4B72D486-FEBA-A8AC-F452-3C818B9D1D9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CD4E07-873C-4C84-A452-45BD9B02F157}" type="datetimeFigureOut">
              <a:rPr lang="en-GB" smtClean="0"/>
              <a:t>20/09/2023</a:t>
            </a:fld>
            <a:endParaRPr lang="en-GB"/>
          </a:p>
        </p:txBody>
      </p:sp>
      <p:sp>
        <p:nvSpPr>
          <p:cNvPr id="5" name="Footer Placeholder 4">
            <a:extLst>
              <a:ext uri="{FF2B5EF4-FFF2-40B4-BE49-F238E27FC236}">
                <a16:creationId xmlns:a16="http://schemas.microsoft.com/office/drawing/2014/main" id="{AA59432F-16F4-13EE-6808-F31CD2AB488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35B91FF-CB00-580A-FF47-189D8E4F95B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FE115E-CF7D-41B7-BCB9-7350D470280D}" type="slidenum">
              <a:rPr lang="en-GB" smtClean="0"/>
              <a:t>‹#›</a:t>
            </a:fld>
            <a:endParaRPr lang="en-GB"/>
          </a:p>
        </p:txBody>
      </p:sp>
    </p:spTree>
    <p:extLst>
      <p:ext uri="{BB962C8B-B14F-4D97-AF65-F5344CB8AC3E}">
        <p14:creationId xmlns:p14="http://schemas.microsoft.com/office/powerpoint/2010/main" val="1406943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5.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19.png"/><Relationship Id="rId7" Type="http://schemas.openxmlformats.org/officeDocument/2006/relationships/image" Target="../media/image26.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10" Type="http://schemas.openxmlformats.org/officeDocument/2006/relationships/image" Target="../media/image10.png"/><Relationship Id="rId4" Type="http://schemas.openxmlformats.org/officeDocument/2006/relationships/image" Target="../media/image23.png"/><Relationship Id="rId9" Type="http://schemas.openxmlformats.org/officeDocument/2006/relationships/image" Target="../media/image28.png"/></Relationships>
</file>

<file path=ppt/slides/_rels/slide15.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slideLayout" Target="../slideLayouts/slideLayout2.xml"/><Relationship Id="rId7" Type="http://schemas.openxmlformats.org/officeDocument/2006/relationships/image" Target="../media/image30.sv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9.png"/><Relationship Id="rId5" Type="http://schemas.openxmlformats.org/officeDocument/2006/relationships/image" Target="../media/image10.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30.svg"/><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30.sv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sv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3.png"/><Relationship Id="rId7" Type="http://schemas.openxmlformats.org/officeDocument/2006/relationships/image" Target="../media/image35.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hyperlink" Target="https://www.freepngimg.com/png/24799-cursor-arrow-picture" TargetMode="External"/><Relationship Id="rId5" Type="http://schemas.openxmlformats.org/officeDocument/2006/relationships/image" Target="../media/image34.png"/><Relationship Id="rId10" Type="http://schemas.openxmlformats.org/officeDocument/2006/relationships/image" Target="../media/image30.svg"/><Relationship Id="rId4" Type="http://schemas.openxmlformats.org/officeDocument/2006/relationships/image" Target="../media/image10.png"/><Relationship Id="rId9" Type="http://schemas.openxmlformats.org/officeDocument/2006/relationships/image" Target="../media/image29.png"/></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30.svg"/></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8.svg"/></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30.sv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43.png"/><Relationship Id="rId4" Type="http://schemas.openxmlformats.org/officeDocument/2006/relationships/image" Target="../media/image42.png"/></Relationships>
</file>

<file path=ppt/slides/_rels/slide2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 Id="rId4" Type="http://schemas.openxmlformats.org/officeDocument/2006/relationships/image" Target="../media/image46.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computer, screenshot, display&#10;&#10;Description automatically generated">
            <a:extLst>
              <a:ext uri="{FF2B5EF4-FFF2-40B4-BE49-F238E27FC236}">
                <a16:creationId xmlns:a16="http://schemas.microsoft.com/office/drawing/2014/main" id="{0B74E6CF-5D2A-E89E-D48A-5506D4FE6CA0}"/>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4AD94F6F-5C2D-61A0-6B7C-2F5B9F4270DA}"/>
              </a:ext>
            </a:extLst>
          </p:cNvPr>
          <p:cNvSpPr txBox="1"/>
          <p:nvPr/>
        </p:nvSpPr>
        <p:spPr>
          <a:xfrm>
            <a:off x="2650589" y="1143968"/>
            <a:ext cx="4876800" cy="3785652"/>
          </a:xfrm>
          <a:prstGeom prst="rect">
            <a:avLst/>
          </a:prstGeom>
          <a:noFill/>
        </p:spPr>
        <p:txBody>
          <a:bodyPr wrap="square" rtlCol="0">
            <a:spAutoFit/>
          </a:bodyPr>
          <a:lstStyle/>
          <a:p>
            <a:r>
              <a:rPr lang="en-GB" sz="6000" b="1" dirty="0">
                <a:solidFill>
                  <a:schemeClr val="bg2">
                    <a:lumMod val="25000"/>
                  </a:schemeClr>
                </a:solidFill>
                <a:latin typeface="Century Gothic" panose="020B0502020202020204" pitchFamily="34" charset="0"/>
              </a:rPr>
              <a:t>Digital Tasks – ‘</a:t>
            </a:r>
            <a:r>
              <a:rPr lang="en-GB" sz="6000" b="1" dirty="0" err="1">
                <a:solidFill>
                  <a:schemeClr val="bg2">
                    <a:lumMod val="25000"/>
                  </a:schemeClr>
                </a:solidFill>
                <a:latin typeface="Century Gothic" panose="020B0502020202020204" pitchFamily="34" charset="0"/>
              </a:rPr>
              <a:t>ee</a:t>
            </a:r>
            <a:r>
              <a:rPr lang="en-GB" sz="6000" b="1" dirty="0">
                <a:solidFill>
                  <a:schemeClr val="bg2">
                    <a:lumMod val="25000"/>
                  </a:schemeClr>
                </a:solidFill>
                <a:latin typeface="Century Gothic" panose="020B0502020202020204" pitchFamily="34" charset="0"/>
              </a:rPr>
              <a:t>’ phoneme family</a:t>
            </a:r>
          </a:p>
        </p:txBody>
      </p:sp>
      <p:pic>
        <p:nvPicPr>
          <p:cNvPr id="4" name="Picture 6" descr="Icon&#10;&#10;Description automatically generated">
            <a:extLst>
              <a:ext uri="{FF2B5EF4-FFF2-40B4-BE49-F238E27FC236}">
                <a16:creationId xmlns:a16="http://schemas.microsoft.com/office/drawing/2014/main" id="{CC1580A0-43DB-420B-1973-035862D41C9A}"/>
              </a:ext>
            </a:extLst>
          </p:cNvPr>
          <p:cNvPicPr>
            <a:picLocks noChangeAspect="1"/>
          </p:cNvPicPr>
          <p:nvPr/>
        </p:nvPicPr>
        <p:blipFill>
          <a:blip r:embed="rId3"/>
          <a:stretch>
            <a:fillRect/>
          </a:stretch>
        </p:blipFill>
        <p:spPr>
          <a:xfrm flipH="1">
            <a:off x="7178488" y="1665194"/>
            <a:ext cx="2743200" cy="2743200"/>
          </a:xfrm>
          <a:prstGeom prst="rect">
            <a:avLst/>
          </a:prstGeom>
        </p:spPr>
      </p:pic>
    </p:spTree>
    <p:extLst>
      <p:ext uri="{BB962C8B-B14F-4D97-AF65-F5344CB8AC3E}">
        <p14:creationId xmlns:p14="http://schemas.microsoft.com/office/powerpoint/2010/main" val="1513487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A picture containing text, screenshot, display, operating system&#10;&#10;Description automatically generated">
            <a:extLst>
              <a:ext uri="{FF2B5EF4-FFF2-40B4-BE49-F238E27FC236}">
                <a16:creationId xmlns:a16="http://schemas.microsoft.com/office/drawing/2014/main" id="{D87D9942-0123-98F5-E308-F00812234B53}"/>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Oval 1">
            <a:extLst>
              <a:ext uri="{FF2B5EF4-FFF2-40B4-BE49-F238E27FC236}">
                <a16:creationId xmlns:a16="http://schemas.microsoft.com/office/drawing/2014/main" id="{5C6FAB67-64AC-7ECE-2B03-9453645C39D0}"/>
              </a:ext>
            </a:extLst>
          </p:cNvPr>
          <p:cNvSpPr>
            <a:spLocks noGrp="1" noRot="1" noMove="1" noResize="1" noEditPoints="1" noAdjustHandles="1" noChangeArrowheads="1" noChangeShapeType="1"/>
          </p:cNvSpPr>
          <p:nvPr/>
        </p:nvSpPr>
        <p:spPr>
          <a:xfrm>
            <a:off x="556071" y="3429000"/>
            <a:ext cx="812800" cy="812800"/>
          </a:xfrm>
          <a:prstGeom prst="ellipse">
            <a:avLst/>
          </a:prstGeom>
          <a:solidFill>
            <a:srgbClr val="50E7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Rounded Corners 2">
            <a:extLst>
              <a:ext uri="{FF2B5EF4-FFF2-40B4-BE49-F238E27FC236}">
                <a16:creationId xmlns:a16="http://schemas.microsoft.com/office/drawing/2014/main" id="{1DE94AC7-740B-4CC6-45F4-4D7545377D25}"/>
              </a:ext>
            </a:extLst>
          </p:cNvPr>
          <p:cNvSpPr>
            <a:spLocks noGrp="1" noRot="1" noMove="1" noResize="1" noEditPoints="1" noAdjustHandles="1" noChangeArrowheads="1" noChangeShapeType="1"/>
          </p:cNvSpPr>
          <p:nvPr/>
        </p:nvSpPr>
        <p:spPr>
          <a:xfrm>
            <a:off x="593332" y="677335"/>
            <a:ext cx="6444466" cy="519880"/>
          </a:xfrm>
          <a:prstGeom prst="roundRect">
            <a:avLst>
              <a:gd name="adj" fmla="val 39836"/>
            </a:avLst>
          </a:prstGeom>
          <a:solidFill>
            <a:srgbClr val="BAF0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Oval 3">
            <a:extLst>
              <a:ext uri="{FF2B5EF4-FFF2-40B4-BE49-F238E27FC236}">
                <a16:creationId xmlns:a16="http://schemas.microsoft.com/office/drawing/2014/main" id="{A0169D8D-E10B-5E20-C3EF-2CD52C87D545}"/>
              </a:ext>
            </a:extLst>
          </p:cNvPr>
          <p:cNvSpPr>
            <a:spLocks noGrp="1" noRot="1" noMove="1" noResize="1" noEditPoints="1" noAdjustHandles="1" noChangeArrowheads="1" noChangeShapeType="1"/>
          </p:cNvSpPr>
          <p:nvPr/>
        </p:nvSpPr>
        <p:spPr>
          <a:xfrm>
            <a:off x="6580646" y="480123"/>
            <a:ext cx="914303" cy="914303"/>
          </a:xfrm>
          <a:prstGeom prst="ellipse">
            <a:avLst/>
          </a:prstGeom>
          <a:solidFill>
            <a:srgbClr val="BAF0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pic>
        <p:nvPicPr>
          <p:cNvPr id="5" name="Picture 4">
            <a:extLst>
              <a:ext uri="{FF2B5EF4-FFF2-40B4-BE49-F238E27FC236}">
                <a16:creationId xmlns:a16="http://schemas.microsoft.com/office/drawing/2014/main" id="{0A051360-458D-EEE9-3C95-C6B039998C97}"/>
              </a:ext>
            </a:extLst>
          </p:cNvPr>
          <p:cNvPicPr>
            <a:picLocks noGrp="1" noRot="1" noChangeAspect="1" noMove="1" noResize="1" noEditPoints="1" noAdjustHandles="1" noChangeArrowheads="1" noChangeShapeType="1" noCrop="1"/>
          </p:cNvPicPr>
          <p:nvPr/>
        </p:nvPicPr>
        <p:blipFill>
          <a:blip r:embed="rId3"/>
          <a:stretch>
            <a:fillRect/>
          </a:stretch>
        </p:blipFill>
        <p:spPr>
          <a:xfrm>
            <a:off x="6772616" y="636240"/>
            <a:ext cx="540000" cy="540000"/>
          </a:xfrm>
          <a:prstGeom prst="rect">
            <a:avLst/>
          </a:prstGeom>
        </p:spPr>
      </p:pic>
      <p:sp>
        <p:nvSpPr>
          <p:cNvPr id="6" name="TextBox 5">
            <a:extLst>
              <a:ext uri="{FF2B5EF4-FFF2-40B4-BE49-F238E27FC236}">
                <a16:creationId xmlns:a16="http://schemas.microsoft.com/office/drawing/2014/main" id="{70001C3C-AA39-F74E-7AC5-2B4B7568AAB4}"/>
              </a:ext>
            </a:extLst>
          </p:cNvPr>
          <p:cNvSpPr txBox="1">
            <a:spLocks noGrp="1" noRot="1" noMove="1" noResize="1" noEditPoints="1" noAdjustHandles="1" noChangeArrowheads="1" noChangeShapeType="1"/>
          </p:cNvSpPr>
          <p:nvPr/>
        </p:nvSpPr>
        <p:spPr>
          <a:xfrm>
            <a:off x="743356" y="622757"/>
            <a:ext cx="4613942" cy="615553"/>
          </a:xfrm>
          <a:prstGeom prst="rect">
            <a:avLst/>
          </a:prstGeom>
          <a:noFill/>
        </p:spPr>
        <p:txBody>
          <a:bodyPr wrap="square" rtlCol="0">
            <a:spAutoFit/>
          </a:bodyPr>
          <a:lstStyle/>
          <a:p>
            <a:r>
              <a:rPr lang="en-GB" sz="3400" b="1" dirty="0">
                <a:latin typeface="Century Gothic" panose="020B0502020202020204" pitchFamily="34" charset="0"/>
              </a:rPr>
              <a:t>Task 3 – Writing Tools </a:t>
            </a:r>
          </a:p>
        </p:txBody>
      </p:sp>
      <p:sp>
        <p:nvSpPr>
          <p:cNvPr id="7" name="TextBox 6">
            <a:extLst>
              <a:ext uri="{FF2B5EF4-FFF2-40B4-BE49-F238E27FC236}">
                <a16:creationId xmlns:a16="http://schemas.microsoft.com/office/drawing/2014/main" id="{2994F4A7-3F32-7BF3-6C6F-D096D28A8D96}"/>
              </a:ext>
            </a:extLst>
          </p:cNvPr>
          <p:cNvSpPr txBox="1">
            <a:spLocks noGrp="1" noRot="1" noMove="1" noResize="1" noEditPoints="1" noAdjustHandles="1" noChangeArrowheads="1" noChangeShapeType="1"/>
          </p:cNvSpPr>
          <p:nvPr/>
        </p:nvSpPr>
        <p:spPr>
          <a:xfrm>
            <a:off x="593332" y="1589262"/>
            <a:ext cx="10882902" cy="1200329"/>
          </a:xfrm>
          <a:prstGeom prst="rect">
            <a:avLst/>
          </a:prstGeom>
          <a:noFill/>
        </p:spPr>
        <p:txBody>
          <a:bodyPr wrap="square" lIns="91440" tIns="45720" rIns="91440" bIns="45720" rtlCol="0" anchor="t">
            <a:spAutoFit/>
          </a:bodyPr>
          <a:lstStyle/>
          <a:p>
            <a:pPr rtl="0" fontAlgn="base"/>
            <a:r>
              <a:rPr lang="en-GB" sz="2400" i="0" u="none" strike="noStrike" dirty="0">
                <a:solidFill>
                  <a:srgbClr val="404040"/>
                </a:solidFill>
                <a:effectLst/>
                <a:latin typeface="Century Gothic" panose="020B0502020202020204" pitchFamily="34" charset="0"/>
              </a:rPr>
              <a:t>We are going to </a:t>
            </a:r>
            <a:r>
              <a:rPr lang="en-GB" sz="2400" b="1" dirty="0">
                <a:solidFill>
                  <a:srgbClr val="404040"/>
                </a:solidFill>
                <a:latin typeface="Century Gothic" panose="020B0502020202020204" pitchFamily="34" charset="0"/>
              </a:rPr>
              <a:t>spell</a:t>
            </a:r>
            <a:r>
              <a:rPr lang="en-GB" sz="2400" i="0" u="none" strike="noStrike" dirty="0">
                <a:solidFill>
                  <a:srgbClr val="404040"/>
                </a:solidFill>
                <a:effectLst/>
                <a:latin typeface="Century Gothic" panose="020B0502020202020204" pitchFamily="34" charset="0"/>
              </a:rPr>
              <a:t> some of our ‘</a:t>
            </a:r>
            <a:r>
              <a:rPr lang="en-GB" sz="2400" i="0" u="none" strike="noStrike" dirty="0" err="1">
                <a:solidFill>
                  <a:srgbClr val="404040"/>
                </a:solidFill>
                <a:effectLst/>
                <a:latin typeface="Century Gothic" panose="020B0502020202020204" pitchFamily="34" charset="0"/>
              </a:rPr>
              <a:t>ee</a:t>
            </a:r>
            <a:r>
              <a:rPr lang="en-GB" sz="2400" i="0" u="none" strike="noStrike" dirty="0">
                <a:solidFill>
                  <a:srgbClr val="404040"/>
                </a:solidFill>
                <a:effectLst/>
                <a:latin typeface="Century Gothic" panose="020B0502020202020204" pitchFamily="34" charset="0"/>
              </a:rPr>
              <a:t>’ phoneme words.</a:t>
            </a:r>
            <a:br>
              <a:rPr lang="en-GB" sz="2400" i="0" u="none" strike="noStrike" dirty="0">
                <a:solidFill>
                  <a:srgbClr val="404040"/>
                </a:solidFill>
                <a:effectLst/>
                <a:latin typeface="Century Gothic" panose="020B0502020202020204" pitchFamily="34" charset="0"/>
              </a:rPr>
            </a:br>
            <a:br>
              <a:rPr lang="en-GB" sz="2400" i="0" u="none" strike="noStrike" dirty="0">
                <a:solidFill>
                  <a:srgbClr val="404040"/>
                </a:solidFill>
                <a:effectLst/>
                <a:latin typeface="Century Gothic" panose="020B0502020202020204" pitchFamily="34" charset="0"/>
              </a:rPr>
            </a:br>
            <a:r>
              <a:rPr lang="en-GB" sz="2400" b="1" dirty="0">
                <a:solidFill>
                  <a:srgbClr val="404040"/>
                </a:solidFill>
                <a:latin typeface="Century Gothic" panose="020B0502020202020204" pitchFamily="34" charset="0"/>
              </a:rPr>
              <a:t>Choose</a:t>
            </a:r>
            <a:r>
              <a:rPr lang="en-GB" sz="2400" b="1" i="0" u="none" strike="noStrike" dirty="0">
                <a:solidFill>
                  <a:srgbClr val="404040"/>
                </a:solidFill>
                <a:effectLst/>
                <a:latin typeface="Century Gothic" panose="020B0502020202020204" pitchFamily="34" charset="0"/>
              </a:rPr>
              <a:t> </a:t>
            </a:r>
            <a:r>
              <a:rPr lang="en-GB" sz="2400" dirty="0">
                <a:solidFill>
                  <a:srgbClr val="404040"/>
                </a:solidFill>
                <a:latin typeface="Century Gothic" panose="020B0502020202020204" pitchFamily="34" charset="0"/>
              </a:rPr>
              <a:t>a</a:t>
            </a:r>
            <a:r>
              <a:rPr lang="en-GB" sz="2400" i="0" u="none" strike="noStrike" dirty="0">
                <a:solidFill>
                  <a:srgbClr val="404040"/>
                </a:solidFill>
                <a:effectLst/>
                <a:latin typeface="Century Gothic" panose="020B0502020202020204" pitchFamily="34" charset="0"/>
              </a:rPr>
              <a:t> word and </a:t>
            </a:r>
            <a:r>
              <a:rPr lang="en-GB" sz="2400" b="1" i="0" u="none" strike="noStrike" dirty="0">
                <a:solidFill>
                  <a:srgbClr val="404040"/>
                </a:solidFill>
                <a:effectLst/>
                <a:latin typeface="Century Gothic" panose="020B0502020202020204" pitchFamily="34" charset="0"/>
              </a:rPr>
              <a:t>write </a:t>
            </a:r>
            <a:r>
              <a:rPr lang="en-GB" sz="2400" i="0" u="none" strike="noStrike" dirty="0">
                <a:solidFill>
                  <a:srgbClr val="404040"/>
                </a:solidFill>
                <a:effectLst/>
                <a:latin typeface="Century Gothic" panose="020B0502020202020204" pitchFamily="34" charset="0"/>
              </a:rPr>
              <a:t>or</a:t>
            </a:r>
            <a:r>
              <a:rPr lang="en-GB" sz="2400" b="1" i="0" u="none" strike="noStrike" dirty="0">
                <a:solidFill>
                  <a:srgbClr val="404040"/>
                </a:solidFill>
                <a:effectLst/>
                <a:latin typeface="Century Gothic" panose="020B0502020202020204" pitchFamily="34" charset="0"/>
              </a:rPr>
              <a:t> type </a:t>
            </a:r>
            <a:r>
              <a:rPr lang="en-GB" sz="2400" dirty="0">
                <a:solidFill>
                  <a:srgbClr val="404040"/>
                </a:solidFill>
                <a:latin typeface="Century Gothic" panose="020B0502020202020204" pitchFamily="34" charset="0"/>
              </a:rPr>
              <a:t>the phonemes</a:t>
            </a:r>
            <a:r>
              <a:rPr lang="en-GB" sz="2400" i="0" u="none" strike="noStrike" dirty="0">
                <a:solidFill>
                  <a:srgbClr val="404040"/>
                </a:solidFill>
                <a:effectLst/>
                <a:latin typeface="Century Gothic" panose="020B0502020202020204" pitchFamily="34" charset="0"/>
              </a:rPr>
              <a:t> in the Elkonin box.</a:t>
            </a:r>
            <a:endParaRPr lang="en-GB" sz="2400" i="0" u="none" strike="noStrike" dirty="0">
              <a:solidFill>
                <a:srgbClr val="404040"/>
              </a:solidFill>
              <a:effectLst/>
              <a:highlight>
                <a:srgbClr val="FFFF00"/>
              </a:highlight>
              <a:latin typeface="Century Gothic" panose="020B0502020202020204" pitchFamily="34" charset="0"/>
            </a:endParaRPr>
          </a:p>
        </p:txBody>
      </p:sp>
      <p:sp>
        <p:nvSpPr>
          <p:cNvPr id="8" name="TextBox 7">
            <a:extLst>
              <a:ext uri="{FF2B5EF4-FFF2-40B4-BE49-F238E27FC236}">
                <a16:creationId xmlns:a16="http://schemas.microsoft.com/office/drawing/2014/main" id="{D04D4476-BE50-A1EA-F161-0E5B4695FCF2}"/>
              </a:ext>
            </a:extLst>
          </p:cNvPr>
          <p:cNvSpPr txBox="1">
            <a:spLocks noGrp="1" noRot="1" noMove="1" noResize="1" noEditPoints="1" noAdjustHandles="1" noChangeArrowheads="1" noChangeShapeType="1"/>
          </p:cNvSpPr>
          <p:nvPr/>
        </p:nvSpPr>
        <p:spPr>
          <a:xfrm>
            <a:off x="1413797" y="3447921"/>
            <a:ext cx="8550540" cy="461665"/>
          </a:xfrm>
          <a:prstGeom prst="rect">
            <a:avLst/>
          </a:prstGeom>
          <a:noFill/>
        </p:spPr>
        <p:txBody>
          <a:bodyPr wrap="square" lIns="91440" tIns="45720" rIns="91440" bIns="45720" rtlCol="0" anchor="t">
            <a:spAutoFit/>
          </a:bodyPr>
          <a:lstStyle/>
          <a:p>
            <a:pPr rtl="0" fontAlgn="base"/>
            <a:r>
              <a:rPr lang="en-US" sz="2400" dirty="0">
                <a:solidFill>
                  <a:srgbClr val="000000"/>
                </a:solidFill>
                <a:latin typeface="Century Gothic" panose="020B0502020202020204" pitchFamily="34" charset="0"/>
              </a:rPr>
              <a:t>First,</a:t>
            </a:r>
            <a:r>
              <a:rPr lang="en-US" sz="2400" b="0" i="0" dirty="0">
                <a:solidFill>
                  <a:srgbClr val="000000"/>
                </a:solidFill>
                <a:effectLst/>
                <a:latin typeface="Century Gothic" panose="020B0502020202020204" pitchFamily="34" charset="0"/>
              </a:rPr>
              <a:t> </a:t>
            </a:r>
            <a:r>
              <a:rPr lang="en-US" sz="2400" b="1" dirty="0">
                <a:solidFill>
                  <a:srgbClr val="000000"/>
                </a:solidFill>
                <a:latin typeface="Century Gothic" panose="020B0502020202020204" pitchFamily="34" charset="0"/>
              </a:rPr>
              <a:t>click </a:t>
            </a:r>
            <a:r>
              <a:rPr lang="en-US" sz="2400" dirty="0">
                <a:solidFill>
                  <a:srgbClr val="000000"/>
                </a:solidFill>
                <a:latin typeface="Century Gothic" panose="020B0502020202020204" pitchFamily="34" charset="0"/>
              </a:rPr>
              <a:t>on the </a:t>
            </a:r>
            <a:r>
              <a:rPr lang="en-US" sz="2400" b="1" dirty="0">
                <a:solidFill>
                  <a:srgbClr val="FC9562"/>
                </a:solidFill>
                <a:latin typeface="Century Gothic" panose="020B0502020202020204" pitchFamily="34" charset="0"/>
              </a:rPr>
              <a:t>          </a:t>
            </a:r>
            <a:r>
              <a:rPr lang="en-US" sz="2400" dirty="0">
                <a:solidFill>
                  <a:srgbClr val="000000"/>
                </a:solidFill>
                <a:latin typeface="Century Gothic" panose="020B0502020202020204" pitchFamily="34" charset="0"/>
              </a:rPr>
              <a:t>icon at the top.</a:t>
            </a:r>
            <a:endParaRPr lang="en-US" sz="2400" i="0" dirty="0">
              <a:solidFill>
                <a:srgbClr val="000000"/>
              </a:solidFill>
              <a:effectLst/>
              <a:latin typeface="Century Gothic" panose="020B0502020202020204" pitchFamily="34" charset="0"/>
            </a:endParaRPr>
          </a:p>
        </p:txBody>
      </p:sp>
      <p:sp>
        <p:nvSpPr>
          <p:cNvPr id="9" name="TextBox 8">
            <a:extLst>
              <a:ext uri="{FF2B5EF4-FFF2-40B4-BE49-F238E27FC236}">
                <a16:creationId xmlns:a16="http://schemas.microsoft.com/office/drawing/2014/main" id="{FCAC5A73-92BA-2AD1-68E3-A115F8922496}"/>
              </a:ext>
            </a:extLst>
          </p:cNvPr>
          <p:cNvSpPr txBox="1">
            <a:spLocks noGrp="1" noRot="1" noMove="1" noResize="1" noEditPoints="1" noAdjustHandles="1" noChangeArrowheads="1" noChangeShapeType="1"/>
          </p:cNvSpPr>
          <p:nvPr/>
        </p:nvSpPr>
        <p:spPr>
          <a:xfrm>
            <a:off x="711791" y="3493647"/>
            <a:ext cx="442750" cy="646331"/>
          </a:xfrm>
          <a:prstGeom prst="rect">
            <a:avLst/>
          </a:prstGeom>
          <a:noFill/>
        </p:spPr>
        <p:txBody>
          <a:bodyPr wrap="none" rtlCol="0">
            <a:spAutoFit/>
          </a:bodyPr>
          <a:lstStyle/>
          <a:p>
            <a:r>
              <a:rPr lang="en-GB" sz="3600" b="1" dirty="0">
                <a:latin typeface="Century Gothic" panose="020B0502020202020204" pitchFamily="34" charset="0"/>
              </a:rPr>
              <a:t>1</a:t>
            </a:r>
          </a:p>
        </p:txBody>
      </p:sp>
      <p:sp>
        <p:nvSpPr>
          <p:cNvPr id="10" name="TextBox 9">
            <a:extLst>
              <a:ext uri="{FF2B5EF4-FFF2-40B4-BE49-F238E27FC236}">
                <a16:creationId xmlns:a16="http://schemas.microsoft.com/office/drawing/2014/main" id="{5C44F560-71F4-9974-0FA4-A21AE39530FB}"/>
              </a:ext>
            </a:extLst>
          </p:cNvPr>
          <p:cNvSpPr txBox="1">
            <a:spLocks noGrp="1" noRot="1" noMove="1" noResize="1" noEditPoints="1" noAdjustHandles="1" noChangeArrowheads="1" noChangeShapeType="1"/>
          </p:cNvSpPr>
          <p:nvPr/>
        </p:nvSpPr>
        <p:spPr>
          <a:xfrm>
            <a:off x="730450" y="5008108"/>
            <a:ext cx="6645936" cy="461665"/>
          </a:xfrm>
          <a:prstGeom prst="rect">
            <a:avLst/>
          </a:prstGeom>
          <a:noFill/>
        </p:spPr>
        <p:txBody>
          <a:bodyPr wrap="square" lIns="91440" tIns="45720" rIns="91440" bIns="45720" rtlCol="0" anchor="t">
            <a:spAutoFit/>
          </a:bodyPr>
          <a:lstStyle/>
          <a:p>
            <a:pPr algn="ctr" rtl="0" fontAlgn="base"/>
            <a:r>
              <a:rPr lang="en-US" sz="2400" dirty="0">
                <a:solidFill>
                  <a:srgbClr val="000000"/>
                </a:solidFill>
                <a:latin typeface="Century Gothic" panose="020B0502020202020204" pitchFamily="34" charset="0"/>
              </a:rPr>
              <a:t>Next ,</a:t>
            </a:r>
            <a:r>
              <a:rPr lang="en-US" sz="2400" b="0" i="0" dirty="0">
                <a:solidFill>
                  <a:srgbClr val="000000"/>
                </a:solidFill>
                <a:effectLst/>
                <a:latin typeface="Century Gothic" panose="020B0502020202020204" pitchFamily="34" charset="0"/>
              </a:rPr>
              <a:t> </a:t>
            </a:r>
            <a:r>
              <a:rPr lang="en-US" sz="2400" b="1" dirty="0">
                <a:solidFill>
                  <a:srgbClr val="000000"/>
                </a:solidFill>
                <a:latin typeface="Century Gothic" panose="020B0502020202020204" pitchFamily="34" charset="0"/>
              </a:rPr>
              <a:t>click </a:t>
            </a:r>
            <a:r>
              <a:rPr lang="en-US" sz="2400" dirty="0">
                <a:solidFill>
                  <a:srgbClr val="000000"/>
                </a:solidFill>
                <a:latin typeface="Century Gothic" panose="020B0502020202020204" pitchFamily="34" charset="0"/>
              </a:rPr>
              <a:t>on the highlighter pen</a:t>
            </a:r>
            <a:r>
              <a:rPr lang="en-US" sz="2400" dirty="0">
                <a:latin typeface="Century Gothic" panose="020B0502020202020204" pitchFamily="34" charset="0"/>
              </a:rPr>
              <a:t>.</a:t>
            </a:r>
            <a:endParaRPr lang="en-US" sz="2400" i="0" dirty="0">
              <a:effectLst/>
              <a:latin typeface="Century Gothic" panose="020B0502020202020204" pitchFamily="34" charset="0"/>
            </a:endParaRPr>
          </a:p>
        </p:txBody>
      </p:sp>
      <p:pic>
        <p:nvPicPr>
          <p:cNvPr id="11" name="Picture 10">
            <a:extLst>
              <a:ext uri="{FF2B5EF4-FFF2-40B4-BE49-F238E27FC236}">
                <a16:creationId xmlns:a16="http://schemas.microsoft.com/office/drawing/2014/main" id="{AD0D73EA-B348-E157-3382-6EC62D67A431}"/>
              </a:ext>
            </a:extLst>
          </p:cNvPr>
          <p:cNvPicPr>
            <a:picLocks noGrp="1" noRot="1" noMove="1" noResize="1" noEditPoints="1" noAdjustHandles="1" noChangeArrowheads="1" noChangeShapeType="1" noCrop="1"/>
          </p:cNvPicPr>
          <p:nvPr/>
        </p:nvPicPr>
        <p:blipFill rotWithShape="1">
          <a:blip r:embed="rId4"/>
          <a:srcRect l="8350" t="8954" r="72612" b="81284"/>
          <a:stretch/>
        </p:blipFill>
        <p:spPr>
          <a:xfrm>
            <a:off x="6638201" y="5043827"/>
            <a:ext cx="1787810" cy="515653"/>
          </a:xfrm>
          <a:prstGeom prst="rect">
            <a:avLst/>
          </a:prstGeom>
        </p:spPr>
      </p:pic>
      <p:sp>
        <p:nvSpPr>
          <p:cNvPr id="12" name="Oval 11">
            <a:extLst>
              <a:ext uri="{FF2B5EF4-FFF2-40B4-BE49-F238E27FC236}">
                <a16:creationId xmlns:a16="http://schemas.microsoft.com/office/drawing/2014/main" id="{32763821-8DC6-D1F6-9605-8B475504A408}"/>
              </a:ext>
            </a:extLst>
          </p:cNvPr>
          <p:cNvSpPr>
            <a:spLocks noGrp="1" noRot="1" noMove="1" noResize="1" noEditPoints="1" noAdjustHandles="1" noChangeArrowheads="1" noChangeShapeType="1"/>
          </p:cNvSpPr>
          <p:nvPr/>
        </p:nvSpPr>
        <p:spPr>
          <a:xfrm>
            <a:off x="7830057" y="4968704"/>
            <a:ext cx="702910" cy="665897"/>
          </a:xfrm>
          <a:prstGeom prst="ellipse">
            <a:avLst/>
          </a:prstGeom>
          <a:noFill/>
          <a:ln w="57150">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9183A1AB-DED3-5806-8CD7-9139D447D438}"/>
              </a:ext>
            </a:extLst>
          </p:cNvPr>
          <p:cNvSpPr>
            <a:spLocks noGrp="1" noRot="1" noMove="1" noResize="1" noEditPoints="1" noAdjustHandles="1" noChangeArrowheads="1" noChangeShapeType="1"/>
          </p:cNvSpPr>
          <p:nvPr/>
        </p:nvSpPr>
        <p:spPr>
          <a:xfrm>
            <a:off x="574730" y="4862680"/>
            <a:ext cx="812800" cy="812800"/>
          </a:xfrm>
          <a:prstGeom prst="ellipse">
            <a:avLst/>
          </a:prstGeom>
          <a:solidFill>
            <a:srgbClr val="50E7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8A497A4C-3025-D8B3-73DE-48BFA7058033}"/>
              </a:ext>
            </a:extLst>
          </p:cNvPr>
          <p:cNvSpPr txBox="1">
            <a:spLocks noGrp="1" noRot="1" noMove="1" noResize="1" noEditPoints="1" noAdjustHandles="1" noChangeArrowheads="1" noChangeShapeType="1"/>
          </p:cNvSpPr>
          <p:nvPr/>
        </p:nvSpPr>
        <p:spPr>
          <a:xfrm>
            <a:off x="730450" y="4927327"/>
            <a:ext cx="442750" cy="646331"/>
          </a:xfrm>
          <a:prstGeom prst="rect">
            <a:avLst/>
          </a:prstGeom>
          <a:noFill/>
        </p:spPr>
        <p:txBody>
          <a:bodyPr wrap="none" rtlCol="0">
            <a:spAutoFit/>
          </a:bodyPr>
          <a:lstStyle/>
          <a:p>
            <a:r>
              <a:rPr lang="en-GB" sz="3600" b="1" dirty="0">
                <a:latin typeface="Century Gothic" panose="020B0502020202020204" pitchFamily="34" charset="0"/>
              </a:rPr>
              <a:t>2</a:t>
            </a:r>
          </a:p>
        </p:txBody>
      </p:sp>
      <p:pic>
        <p:nvPicPr>
          <p:cNvPr id="15" name="Picture 14">
            <a:extLst>
              <a:ext uri="{FF2B5EF4-FFF2-40B4-BE49-F238E27FC236}">
                <a16:creationId xmlns:a16="http://schemas.microsoft.com/office/drawing/2014/main" id="{24F1337C-2AEC-0697-93A0-831F95018738}"/>
              </a:ext>
            </a:extLst>
          </p:cNvPr>
          <p:cNvPicPr>
            <a:picLocks noGrp="1" noRot="1" noChangeAspect="1" noMove="1" noResize="1" noEditPoints="1" noAdjustHandles="1" noChangeArrowheads="1" noChangeShapeType="1" noCrop="1"/>
          </p:cNvPicPr>
          <p:nvPr/>
        </p:nvPicPr>
        <p:blipFill rotWithShape="1">
          <a:blip r:embed="rId5"/>
          <a:srcRect l="14392" t="5341" r="82051" b="91067"/>
          <a:stretch/>
        </p:blipFill>
        <p:spPr>
          <a:xfrm>
            <a:off x="4034276" y="3447921"/>
            <a:ext cx="812800" cy="461666"/>
          </a:xfrm>
          <a:prstGeom prst="rect">
            <a:avLst/>
          </a:prstGeom>
        </p:spPr>
      </p:pic>
      <p:pic>
        <p:nvPicPr>
          <p:cNvPr id="16" name="Picture 4">
            <a:extLst>
              <a:ext uri="{FF2B5EF4-FFF2-40B4-BE49-F238E27FC236}">
                <a16:creationId xmlns:a16="http://schemas.microsoft.com/office/drawing/2014/main" id="{39BFD6EC-862E-1246-060D-C8FBDD876D27}"/>
              </a:ext>
            </a:extLst>
          </p:cNvPr>
          <p:cNvPicPr>
            <a:picLocks noGrp="1" noRot="1" noChangeAspect="1" noMove="1" noResize="1" noEditPoints="1" noAdjustHandles="1" noChangeArrowheads="1" noChangeShapeType="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0321517" y="4174471"/>
            <a:ext cx="1738712" cy="1738712"/>
          </a:xfrm>
          <a:prstGeom prst="rect">
            <a:avLst/>
          </a:prstGeom>
          <a:noFill/>
          <a:extLst>
            <a:ext uri="{909E8E84-426E-40DD-AFC4-6F175D3DCCD1}">
              <a14:hiddenFill xmlns:a14="http://schemas.microsoft.com/office/drawing/2010/main">
                <a:solidFill>
                  <a:srgbClr val="FFFFFF"/>
                </a:solidFill>
              </a14:hiddenFill>
            </a:ext>
          </a:extLst>
        </p:spPr>
      </p:pic>
      <p:sp>
        <p:nvSpPr>
          <p:cNvPr id="17" name="Speech Bubble: Rectangle with Corners Rounded 16">
            <a:extLst>
              <a:ext uri="{FF2B5EF4-FFF2-40B4-BE49-F238E27FC236}">
                <a16:creationId xmlns:a16="http://schemas.microsoft.com/office/drawing/2014/main" id="{F9533A0E-CD4D-B9D6-EF75-7C2A5084A19B}"/>
              </a:ext>
            </a:extLst>
          </p:cNvPr>
          <p:cNvSpPr>
            <a:spLocks noGrp="1" noRot="1" noMove="1" noResize="1" noEditPoints="1" noAdjustHandles="1" noChangeArrowheads="1" noChangeShapeType="1"/>
          </p:cNvSpPr>
          <p:nvPr/>
        </p:nvSpPr>
        <p:spPr>
          <a:xfrm flipH="1">
            <a:off x="7533821" y="3037856"/>
            <a:ext cx="3113830" cy="1363727"/>
          </a:xfrm>
          <a:prstGeom prst="wedgeRoundRectCallout">
            <a:avLst>
              <a:gd name="adj1" fmla="val -56266"/>
              <a:gd name="adj2" fmla="val 88443"/>
              <a:gd name="adj3" fmla="val 16667"/>
            </a:avLst>
          </a:prstGeom>
          <a:solidFill>
            <a:schemeClr val="bg1"/>
          </a:solidFill>
          <a:ln w="38100">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Century Gothic" panose="020B0502020202020204" pitchFamily="34" charset="0"/>
              </a:rPr>
              <a:t>Did you find the answers?</a:t>
            </a:r>
          </a:p>
        </p:txBody>
      </p:sp>
      <p:sp>
        <p:nvSpPr>
          <p:cNvPr id="18" name="TextBox 17">
            <a:extLst>
              <a:ext uri="{FF2B5EF4-FFF2-40B4-BE49-F238E27FC236}">
                <a16:creationId xmlns:a16="http://schemas.microsoft.com/office/drawing/2014/main" id="{3701F781-49B3-76A4-D2D7-7FD6BB16C138}"/>
              </a:ext>
            </a:extLst>
          </p:cNvPr>
          <p:cNvSpPr txBox="1">
            <a:spLocks noGrp="1" noRot="1" noMove="1" noResize="1" noEditPoints="1" noAdjustHandles="1" noChangeArrowheads="1" noChangeShapeType="1"/>
          </p:cNvSpPr>
          <p:nvPr/>
        </p:nvSpPr>
        <p:spPr>
          <a:xfrm>
            <a:off x="7467555" y="3242665"/>
            <a:ext cx="3219991" cy="954107"/>
          </a:xfrm>
          <a:prstGeom prst="rect">
            <a:avLst/>
          </a:prstGeom>
          <a:noFill/>
        </p:spPr>
        <p:txBody>
          <a:bodyPr wrap="square" rtlCol="0">
            <a:spAutoFit/>
          </a:bodyPr>
          <a:lstStyle/>
          <a:p>
            <a:pPr algn="ctr"/>
            <a:r>
              <a:rPr lang="en-GB" sz="2800" dirty="0">
                <a:latin typeface="Century Gothic" panose="020B0502020202020204" pitchFamily="34" charset="0"/>
              </a:rPr>
              <a:t>Use your class word list for ‘</a:t>
            </a:r>
            <a:r>
              <a:rPr lang="en-GB" sz="2800" dirty="0" err="1">
                <a:latin typeface="Century Gothic" panose="020B0502020202020204" pitchFamily="34" charset="0"/>
              </a:rPr>
              <a:t>ee</a:t>
            </a:r>
            <a:r>
              <a:rPr lang="en-GB" sz="2800" dirty="0">
                <a:latin typeface="Century Gothic" panose="020B0502020202020204" pitchFamily="34" charset="0"/>
              </a:rPr>
              <a:t>’</a:t>
            </a:r>
          </a:p>
        </p:txBody>
      </p:sp>
    </p:spTree>
    <p:extLst>
      <p:ext uri="{BB962C8B-B14F-4D97-AF65-F5344CB8AC3E}">
        <p14:creationId xmlns:p14="http://schemas.microsoft.com/office/powerpoint/2010/main" val="14286170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A picture containing text, screenshot, display, operating system&#10;&#10;Description automatically generated">
            <a:extLst>
              <a:ext uri="{FF2B5EF4-FFF2-40B4-BE49-F238E27FC236}">
                <a16:creationId xmlns:a16="http://schemas.microsoft.com/office/drawing/2014/main" id="{D87D9942-0123-98F5-E308-F00812234B53}"/>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 name="Picture 4">
            <a:extLst>
              <a:ext uri="{FF2B5EF4-FFF2-40B4-BE49-F238E27FC236}">
                <a16:creationId xmlns:a16="http://schemas.microsoft.com/office/drawing/2014/main" id="{6ED0943E-D6DB-B700-450E-9C7D2C60899E}"/>
              </a:ext>
            </a:extLst>
          </p:cNvPr>
          <p:cNvPicPr>
            <a:picLocks noGrp="1" noRo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a:fillRect/>
          </a:stretch>
        </p:blipFill>
        <p:spPr bwMode="auto">
          <a:xfrm rot="526457" flipH="1">
            <a:off x="6548898" y="311073"/>
            <a:ext cx="1587588" cy="15315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id="{E8D91BAA-3946-ABB9-47D9-9D8BC3334365}"/>
              </a:ext>
            </a:extLst>
          </p:cNvPr>
          <p:cNvSpPr>
            <a:spLocks noGrp="1" noRot="1" noMove="1" noResize="1" noEditPoints="1" noAdjustHandles="1" noChangeArrowheads="1" noChangeShapeType="1"/>
          </p:cNvSpPr>
          <p:nvPr/>
        </p:nvSpPr>
        <p:spPr>
          <a:xfrm>
            <a:off x="593332" y="658618"/>
            <a:ext cx="5159768" cy="519880"/>
          </a:xfrm>
          <a:prstGeom prst="roundRect">
            <a:avLst>
              <a:gd name="adj" fmla="val 39836"/>
            </a:avLst>
          </a:prstGeom>
          <a:solidFill>
            <a:srgbClr val="BAF0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7EA2D9DF-97CC-F88D-4A29-D240F17ED8F0}"/>
              </a:ext>
            </a:extLst>
          </p:cNvPr>
          <p:cNvSpPr txBox="1">
            <a:spLocks noGrp="1" noRot="1" noMove="1" noResize="1" noEditPoints="1" noAdjustHandles="1" noChangeArrowheads="1" noChangeShapeType="1"/>
          </p:cNvSpPr>
          <p:nvPr/>
        </p:nvSpPr>
        <p:spPr>
          <a:xfrm>
            <a:off x="743356" y="625529"/>
            <a:ext cx="4023003" cy="615553"/>
          </a:xfrm>
          <a:prstGeom prst="rect">
            <a:avLst/>
          </a:prstGeom>
          <a:noFill/>
        </p:spPr>
        <p:txBody>
          <a:bodyPr wrap="square" rtlCol="0">
            <a:spAutoFit/>
          </a:bodyPr>
          <a:lstStyle/>
          <a:p>
            <a:r>
              <a:rPr lang="en-GB" sz="3400" b="1" dirty="0">
                <a:latin typeface="Century Gothic" panose="020B0502020202020204" pitchFamily="34" charset="0"/>
              </a:rPr>
              <a:t>Writing Tools</a:t>
            </a:r>
          </a:p>
        </p:txBody>
      </p:sp>
      <p:grpSp>
        <p:nvGrpSpPr>
          <p:cNvPr id="5" name="Google Shape;1293;p50">
            <a:extLst>
              <a:ext uri="{FF2B5EF4-FFF2-40B4-BE49-F238E27FC236}">
                <a16:creationId xmlns:a16="http://schemas.microsoft.com/office/drawing/2014/main" id="{8DC35548-6044-149E-50A3-C02744B8C210}"/>
              </a:ext>
            </a:extLst>
          </p:cNvPr>
          <p:cNvGrpSpPr>
            <a:grpSpLocks noGrp="1" noUngrp="1" noRot="1" noMove="1" noResize="1"/>
          </p:cNvGrpSpPr>
          <p:nvPr/>
        </p:nvGrpSpPr>
        <p:grpSpPr>
          <a:xfrm>
            <a:off x="9319380" y="3708388"/>
            <a:ext cx="897657" cy="1423177"/>
            <a:chOff x="6718575" y="2318625"/>
            <a:chExt cx="256950" cy="407375"/>
          </a:xfrm>
          <a:solidFill>
            <a:schemeClr val="tx1"/>
          </a:solidFill>
        </p:grpSpPr>
        <p:sp>
          <p:nvSpPr>
            <p:cNvPr id="6" name="Google Shape;1294;p50">
              <a:extLst>
                <a:ext uri="{FF2B5EF4-FFF2-40B4-BE49-F238E27FC236}">
                  <a16:creationId xmlns:a16="http://schemas.microsoft.com/office/drawing/2014/main" id="{C2BD54FA-53BE-C559-696F-39E00BC1EF96}"/>
                </a:ext>
              </a:extLst>
            </p:cNvPr>
            <p:cNvSpPr>
              <a:spLocks noGrp="1" noRot="1" noMove="1" noResize="1" noEditPoints="1" noAdjustHandles="1" noChangeArrowheads="1" noChangeShapeType="1"/>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7" name="Google Shape;1295;p50">
              <a:extLst>
                <a:ext uri="{FF2B5EF4-FFF2-40B4-BE49-F238E27FC236}">
                  <a16:creationId xmlns:a16="http://schemas.microsoft.com/office/drawing/2014/main" id="{67079153-6892-F09C-02BD-324028832DE5}"/>
                </a:ext>
              </a:extLst>
            </p:cNvPr>
            <p:cNvSpPr>
              <a:spLocks noGrp="1" noRot="1" noMove="1" noResize="1" noEditPoints="1" noAdjustHandles="1" noChangeArrowheads="1" noChangeShapeType="1"/>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8" name="Google Shape;1296;p50">
              <a:extLst>
                <a:ext uri="{FF2B5EF4-FFF2-40B4-BE49-F238E27FC236}">
                  <a16:creationId xmlns:a16="http://schemas.microsoft.com/office/drawing/2014/main" id="{0419E9D1-7E5B-B28A-2CBD-9F7A12D3B7F6}"/>
                </a:ext>
              </a:extLst>
            </p:cNvPr>
            <p:cNvSpPr>
              <a:spLocks noGrp="1" noRot="1" noMove="1" noResize="1" noEditPoints="1" noAdjustHandles="1" noChangeArrowheads="1" noChangeShapeType="1"/>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9" name="Google Shape;1297;p50">
              <a:extLst>
                <a:ext uri="{FF2B5EF4-FFF2-40B4-BE49-F238E27FC236}">
                  <a16:creationId xmlns:a16="http://schemas.microsoft.com/office/drawing/2014/main" id="{189FB7BD-085E-9FE9-AA93-4694B3CBEC99}"/>
                </a:ext>
              </a:extLst>
            </p:cNvPr>
            <p:cNvSpPr>
              <a:spLocks noGrp="1" noRot="1" noMove="1" noResize="1" noEditPoints="1" noAdjustHandles="1" noChangeArrowheads="1" noChangeShapeType="1"/>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0" name="Google Shape;1298;p50">
              <a:extLst>
                <a:ext uri="{FF2B5EF4-FFF2-40B4-BE49-F238E27FC236}">
                  <a16:creationId xmlns:a16="http://schemas.microsoft.com/office/drawing/2014/main" id="{17EED895-3615-A43F-405B-3D8F7B5CD906}"/>
                </a:ext>
              </a:extLst>
            </p:cNvPr>
            <p:cNvSpPr>
              <a:spLocks noGrp="1" noRot="1" noMove="1" noResize="1" noEditPoints="1" noAdjustHandles="1" noChangeArrowheads="1" noChangeShapeType="1"/>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1" name="Google Shape;1299;p50">
              <a:extLst>
                <a:ext uri="{FF2B5EF4-FFF2-40B4-BE49-F238E27FC236}">
                  <a16:creationId xmlns:a16="http://schemas.microsoft.com/office/drawing/2014/main" id="{E374DE31-F83E-E4BB-7F09-96D88A2C2B4B}"/>
                </a:ext>
              </a:extLst>
            </p:cNvPr>
            <p:cNvSpPr>
              <a:spLocks noGrp="1" noRot="1" noMove="1" noResize="1" noEditPoints="1" noAdjustHandles="1" noChangeArrowheads="1" noChangeShapeType="1"/>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2" name="Google Shape;1300;p50">
              <a:extLst>
                <a:ext uri="{FF2B5EF4-FFF2-40B4-BE49-F238E27FC236}">
                  <a16:creationId xmlns:a16="http://schemas.microsoft.com/office/drawing/2014/main" id="{6A263611-04E8-AB8C-D6BB-125B456D8861}"/>
                </a:ext>
              </a:extLst>
            </p:cNvPr>
            <p:cNvSpPr>
              <a:spLocks noGrp="1" noRot="1" noMove="1" noResize="1" noEditPoints="1" noAdjustHandles="1" noChangeArrowheads="1" noChangeShapeType="1"/>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3" name="Google Shape;1301;p50">
              <a:extLst>
                <a:ext uri="{FF2B5EF4-FFF2-40B4-BE49-F238E27FC236}">
                  <a16:creationId xmlns:a16="http://schemas.microsoft.com/office/drawing/2014/main" id="{A23298A9-BD4E-7C74-6516-889B1F7F418E}"/>
                </a:ext>
              </a:extLst>
            </p:cNvPr>
            <p:cNvSpPr>
              <a:spLocks noGrp="1" noRot="1" noMove="1" noResize="1" noEditPoints="1" noAdjustHandles="1" noChangeArrowheads="1" noChangeShapeType="1"/>
            </p:cNvSpPr>
            <p:nvPr/>
          </p:nvSpPr>
          <p:spPr>
            <a:xfrm>
              <a:off x="6795900" y="2628550"/>
              <a:ext cx="102300" cy="25"/>
            </a:xfrm>
            <a:custGeom>
              <a:avLst/>
              <a:gdLst/>
              <a:ahLst/>
              <a:cxnLst/>
              <a:rect l="l" t="t" r="r" b="b"/>
              <a:pathLst>
                <a:path w="4092" h="1" fill="none" extrusionOk="0">
                  <a:moveTo>
                    <a:pt x="0" y="1"/>
                  </a:moveTo>
                  <a:lnTo>
                    <a:pt x="4092" y="1"/>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grpSp>
      <p:sp>
        <p:nvSpPr>
          <p:cNvPr id="14" name="Oval 13">
            <a:extLst>
              <a:ext uri="{FF2B5EF4-FFF2-40B4-BE49-F238E27FC236}">
                <a16:creationId xmlns:a16="http://schemas.microsoft.com/office/drawing/2014/main" id="{A401AF0B-2BF2-4B0C-F12B-E41B7FB26BB9}"/>
              </a:ext>
            </a:extLst>
          </p:cNvPr>
          <p:cNvSpPr>
            <a:spLocks noGrp="1" noRot="1" noMove="1" noResize="1" noEditPoints="1" noAdjustHandles="1" noChangeArrowheads="1" noChangeShapeType="1"/>
          </p:cNvSpPr>
          <p:nvPr/>
        </p:nvSpPr>
        <p:spPr>
          <a:xfrm>
            <a:off x="5070715" y="429293"/>
            <a:ext cx="914303" cy="914303"/>
          </a:xfrm>
          <a:prstGeom prst="ellipse">
            <a:avLst/>
          </a:prstGeom>
          <a:solidFill>
            <a:srgbClr val="BAF0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5" name="Oval 14">
            <a:extLst>
              <a:ext uri="{FF2B5EF4-FFF2-40B4-BE49-F238E27FC236}">
                <a16:creationId xmlns:a16="http://schemas.microsoft.com/office/drawing/2014/main" id="{AF82CA42-21D9-48F1-434A-E68DF70D7510}"/>
              </a:ext>
            </a:extLst>
          </p:cNvPr>
          <p:cNvSpPr>
            <a:spLocks noGrp="1" noRot="1" noMove="1" noResize="1" noEditPoints="1" noAdjustHandles="1" noChangeArrowheads="1" noChangeShapeType="1"/>
          </p:cNvSpPr>
          <p:nvPr/>
        </p:nvSpPr>
        <p:spPr>
          <a:xfrm>
            <a:off x="487733" y="1731147"/>
            <a:ext cx="725596" cy="697440"/>
          </a:xfrm>
          <a:prstGeom prst="ellipse">
            <a:avLst/>
          </a:prstGeom>
          <a:solidFill>
            <a:srgbClr val="50E7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4A19C2ED-8CC8-93F6-9E9A-524116ED6E0E}"/>
              </a:ext>
            </a:extLst>
          </p:cNvPr>
          <p:cNvSpPr txBox="1">
            <a:spLocks noGrp="1" noRot="1" noMove="1" noResize="1" noEditPoints="1" noAdjustHandles="1" noChangeArrowheads="1" noChangeShapeType="1"/>
          </p:cNvSpPr>
          <p:nvPr/>
        </p:nvSpPr>
        <p:spPr>
          <a:xfrm>
            <a:off x="650068" y="1793731"/>
            <a:ext cx="359250" cy="553998"/>
          </a:xfrm>
          <a:prstGeom prst="rect">
            <a:avLst/>
          </a:prstGeom>
          <a:noFill/>
        </p:spPr>
        <p:txBody>
          <a:bodyPr wrap="square" rtlCol="0">
            <a:spAutoFit/>
          </a:bodyPr>
          <a:lstStyle/>
          <a:p>
            <a:r>
              <a:rPr lang="en-GB" sz="3000" b="1" dirty="0">
                <a:latin typeface="Century Gothic" panose="020B0502020202020204" pitchFamily="34" charset="0"/>
              </a:rPr>
              <a:t>1</a:t>
            </a:r>
          </a:p>
        </p:txBody>
      </p:sp>
      <p:sp>
        <p:nvSpPr>
          <p:cNvPr id="17" name="Oval 16">
            <a:extLst>
              <a:ext uri="{FF2B5EF4-FFF2-40B4-BE49-F238E27FC236}">
                <a16:creationId xmlns:a16="http://schemas.microsoft.com/office/drawing/2014/main" id="{92C728F9-50AE-6A54-FC4E-224AD9330700}"/>
              </a:ext>
            </a:extLst>
          </p:cNvPr>
          <p:cNvSpPr>
            <a:spLocks noGrp="1" noRot="1" noMove="1" noResize="1" noEditPoints="1" noAdjustHandles="1" noChangeArrowheads="1" noChangeShapeType="1"/>
          </p:cNvSpPr>
          <p:nvPr/>
        </p:nvSpPr>
        <p:spPr>
          <a:xfrm>
            <a:off x="450472" y="3246256"/>
            <a:ext cx="725596" cy="697440"/>
          </a:xfrm>
          <a:prstGeom prst="ellipse">
            <a:avLst/>
          </a:prstGeom>
          <a:solidFill>
            <a:srgbClr val="50E7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96198837-3F22-AB31-1A89-B8DDE5243D0D}"/>
              </a:ext>
            </a:extLst>
          </p:cNvPr>
          <p:cNvSpPr txBox="1">
            <a:spLocks noGrp="1" noRot="1" noMove="1" noResize="1" noEditPoints="1" noAdjustHandles="1" noChangeArrowheads="1" noChangeShapeType="1"/>
          </p:cNvSpPr>
          <p:nvPr/>
        </p:nvSpPr>
        <p:spPr>
          <a:xfrm>
            <a:off x="612807" y="3308840"/>
            <a:ext cx="359250" cy="553998"/>
          </a:xfrm>
          <a:prstGeom prst="rect">
            <a:avLst/>
          </a:prstGeom>
          <a:noFill/>
        </p:spPr>
        <p:txBody>
          <a:bodyPr wrap="square" rtlCol="0">
            <a:spAutoFit/>
          </a:bodyPr>
          <a:lstStyle/>
          <a:p>
            <a:r>
              <a:rPr lang="en-GB" sz="3000" b="1" dirty="0">
                <a:latin typeface="Century Gothic" panose="020B0502020202020204" pitchFamily="34" charset="0"/>
              </a:rPr>
              <a:t>3</a:t>
            </a:r>
          </a:p>
        </p:txBody>
      </p:sp>
      <p:sp>
        <p:nvSpPr>
          <p:cNvPr id="20" name="Oval 19">
            <a:extLst>
              <a:ext uri="{FF2B5EF4-FFF2-40B4-BE49-F238E27FC236}">
                <a16:creationId xmlns:a16="http://schemas.microsoft.com/office/drawing/2014/main" id="{E1EB576B-9A36-FE88-EB69-C31145060D93}"/>
              </a:ext>
            </a:extLst>
          </p:cNvPr>
          <p:cNvSpPr>
            <a:spLocks noGrp="1" noRot="1" noMove="1" noResize="1" noEditPoints="1" noAdjustHandles="1" noChangeArrowheads="1" noChangeShapeType="1"/>
          </p:cNvSpPr>
          <p:nvPr/>
        </p:nvSpPr>
        <p:spPr>
          <a:xfrm>
            <a:off x="487733" y="4934614"/>
            <a:ext cx="725596" cy="697440"/>
          </a:xfrm>
          <a:prstGeom prst="ellipse">
            <a:avLst/>
          </a:prstGeom>
          <a:solidFill>
            <a:srgbClr val="50E7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7433D042-DC7A-44AB-EE0E-A313328BB6BE}"/>
              </a:ext>
            </a:extLst>
          </p:cNvPr>
          <p:cNvSpPr txBox="1">
            <a:spLocks noGrp="1" noRot="1" noMove="1" noResize="1" noEditPoints="1" noAdjustHandles="1" noChangeArrowheads="1" noChangeShapeType="1"/>
          </p:cNvSpPr>
          <p:nvPr/>
        </p:nvSpPr>
        <p:spPr>
          <a:xfrm>
            <a:off x="650068" y="4997198"/>
            <a:ext cx="359250" cy="553998"/>
          </a:xfrm>
          <a:prstGeom prst="rect">
            <a:avLst/>
          </a:prstGeom>
          <a:noFill/>
        </p:spPr>
        <p:txBody>
          <a:bodyPr wrap="square" rtlCol="0">
            <a:spAutoFit/>
          </a:bodyPr>
          <a:lstStyle/>
          <a:p>
            <a:r>
              <a:rPr lang="en-GB" sz="3000" b="1" dirty="0">
                <a:latin typeface="Century Gothic" panose="020B0502020202020204" pitchFamily="34" charset="0"/>
              </a:rPr>
              <a:t>5</a:t>
            </a:r>
          </a:p>
        </p:txBody>
      </p:sp>
      <p:sp>
        <p:nvSpPr>
          <p:cNvPr id="22" name="Oval 21">
            <a:extLst>
              <a:ext uri="{FF2B5EF4-FFF2-40B4-BE49-F238E27FC236}">
                <a16:creationId xmlns:a16="http://schemas.microsoft.com/office/drawing/2014/main" id="{F6E3FE0D-2FDE-EFF7-B222-6F45EF96BF92}"/>
              </a:ext>
            </a:extLst>
          </p:cNvPr>
          <p:cNvSpPr>
            <a:spLocks noGrp="1" noRot="1" noMove="1" noResize="1" noEditPoints="1" noAdjustHandles="1" noChangeArrowheads="1" noChangeShapeType="1"/>
          </p:cNvSpPr>
          <p:nvPr/>
        </p:nvSpPr>
        <p:spPr>
          <a:xfrm>
            <a:off x="6294791" y="1668563"/>
            <a:ext cx="725596" cy="697440"/>
          </a:xfrm>
          <a:prstGeom prst="ellipse">
            <a:avLst/>
          </a:prstGeom>
          <a:solidFill>
            <a:srgbClr val="50E7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EFF7B7FD-0261-5672-5AD0-A382339CA75B}"/>
              </a:ext>
            </a:extLst>
          </p:cNvPr>
          <p:cNvSpPr txBox="1">
            <a:spLocks noGrp="1" noRot="1" noMove="1" noResize="1" noEditPoints="1" noAdjustHandles="1" noChangeArrowheads="1" noChangeShapeType="1"/>
          </p:cNvSpPr>
          <p:nvPr/>
        </p:nvSpPr>
        <p:spPr>
          <a:xfrm>
            <a:off x="6457126" y="1731147"/>
            <a:ext cx="359250" cy="553998"/>
          </a:xfrm>
          <a:prstGeom prst="rect">
            <a:avLst/>
          </a:prstGeom>
          <a:noFill/>
        </p:spPr>
        <p:txBody>
          <a:bodyPr wrap="square" rtlCol="0">
            <a:spAutoFit/>
          </a:bodyPr>
          <a:lstStyle/>
          <a:p>
            <a:r>
              <a:rPr lang="en-GB" sz="3000" b="1" dirty="0">
                <a:latin typeface="Century Gothic" panose="020B0502020202020204" pitchFamily="34" charset="0"/>
              </a:rPr>
              <a:t>2</a:t>
            </a:r>
          </a:p>
        </p:txBody>
      </p:sp>
      <p:sp>
        <p:nvSpPr>
          <p:cNvPr id="24" name="Oval 23">
            <a:extLst>
              <a:ext uri="{FF2B5EF4-FFF2-40B4-BE49-F238E27FC236}">
                <a16:creationId xmlns:a16="http://schemas.microsoft.com/office/drawing/2014/main" id="{4025122A-4318-62F1-6C6D-4A37F12AADB1}"/>
              </a:ext>
            </a:extLst>
          </p:cNvPr>
          <p:cNvSpPr>
            <a:spLocks noGrp="1" noRot="1" noMove="1" noResize="1" noEditPoints="1" noAdjustHandles="1" noChangeArrowheads="1" noChangeShapeType="1"/>
          </p:cNvSpPr>
          <p:nvPr/>
        </p:nvSpPr>
        <p:spPr>
          <a:xfrm>
            <a:off x="6294791" y="3246256"/>
            <a:ext cx="725596" cy="697440"/>
          </a:xfrm>
          <a:prstGeom prst="ellipse">
            <a:avLst/>
          </a:prstGeom>
          <a:solidFill>
            <a:srgbClr val="50E7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a:extLst>
              <a:ext uri="{FF2B5EF4-FFF2-40B4-BE49-F238E27FC236}">
                <a16:creationId xmlns:a16="http://schemas.microsoft.com/office/drawing/2014/main" id="{88EEFF7E-7E9D-6406-BAC5-9740BB3B5212}"/>
              </a:ext>
            </a:extLst>
          </p:cNvPr>
          <p:cNvSpPr txBox="1">
            <a:spLocks noGrp="1" noRot="1" noMove="1" noResize="1" noEditPoints="1" noAdjustHandles="1" noChangeArrowheads="1" noChangeShapeType="1"/>
          </p:cNvSpPr>
          <p:nvPr/>
        </p:nvSpPr>
        <p:spPr>
          <a:xfrm>
            <a:off x="6457126" y="3308840"/>
            <a:ext cx="359250" cy="553998"/>
          </a:xfrm>
          <a:prstGeom prst="rect">
            <a:avLst/>
          </a:prstGeom>
          <a:noFill/>
        </p:spPr>
        <p:txBody>
          <a:bodyPr wrap="square" rtlCol="0">
            <a:spAutoFit/>
          </a:bodyPr>
          <a:lstStyle/>
          <a:p>
            <a:r>
              <a:rPr lang="en-GB" sz="3000" b="1" dirty="0">
                <a:latin typeface="Century Gothic" panose="020B0502020202020204" pitchFamily="34" charset="0"/>
              </a:rPr>
              <a:t>4</a:t>
            </a:r>
          </a:p>
        </p:txBody>
      </p:sp>
      <p:sp>
        <p:nvSpPr>
          <p:cNvPr id="26" name="Oval 25">
            <a:extLst>
              <a:ext uri="{FF2B5EF4-FFF2-40B4-BE49-F238E27FC236}">
                <a16:creationId xmlns:a16="http://schemas.microsoft.com/office/drawing/2014/main" id="{F1E8AADE-0440-D860-EF9B-601BA5E26A51}"/>
              </a:ext>
            </a:extLst>
          </p:cNvPr>
          <p:cNvSpPr>
            <a:spLocks noGrp="1" noRot="1" noMove="1" noResize="1" noEditPoints="1" noAdjustHandles="1" noChangeArrowheads="1" noChangeShapeType="1"/>
          </p:cNvSpPr>
          <p:nvPr/>
        </p:nvSpPr>
        <p:spPr>
          <a:xfrm>
            <a:off x="6295801" y="4927166"/>
            <a:ext cx="725596" cy="697440"/>
          </a:xfrm>
          <a:prstGeom prst="ellipse">
            <a:avLst/>
          </a:prstGeom>
          <a:solidFill>
            <a:srgbClr val="50E7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a:extLst>
              <a:ext uri="{FF2B5EF4-FFF2-40B4-BE49-F238E27FC236}">
                <a16:creationId xmlns:a16="http://schemas.microsoft.com/office/drawing/2014/main" id="{AE8105DB-7C64-DEF0-4E66-2F0C3FBC576B}"/>
              </a:ext>
            </a:extLst>
          </p:cNvPr>
          <p:cNvSpPr txBox="1">
            <a:spLocks noGrp="1" noRot="1" noMove="1" noResize="1" noEditPoints="1" noAdjustHandles="1" noChangeArrowheads="1" noChangeShapeType="1"/>
          </p:cNvSpPr>
          <p:nvPr/>
        </p:nvSpPr>
        <p:spPr>
          <a:xfrm>
            <a:off x="6458136" y="4989750"/>
            <a:ext cx="359250" cy="553998"/>
          </a:xfrm>
          <a:prstGeom prst="rect">
            <a:avLst/>
          </a:prstGeom>
          <a:noFill/>
        </p:spPr>
        <p:txBody>
          <a:bodyPr wrap="square" rtlCol="0">
            <a:spAutoFit/>
          </a:bodyPr>
          <a:lstStyle/>
          <a:p>
            <a:r>
              <a:rPr lang="en-GB" sz="3000" b="1" dirty="0">
                <a:latin typeface="Century Gothic" panose="020B0502020202020204" pitchFamily="34" charset="0"/>
              </a:rPr>
              <a:t>6</a:t>
            </a:r>
          </a:p>
        </p:txBody>
      </p:sp>
      <p:sp>
        <p:nvSpPr>
          <p:cNvPr id="28" name="Speech Bubble: Rectangle with Corners Rounded 27">
            <a:extLst>
              <a:ext uri="{FF2B5EF4-FFF2-40B4-BE49-F238E27FC236}">
                <a16:creationId xmlns:a16="http://schemas.microsoft.com/office/drawing/2014/main" id="{2C634D77-E5AF-4543-E1B3-7A02DCAAA6DA}"/>
              </a:ext>
            </a:extLst>
          </p:cNvPr>
          <p:cNvSpPr>
            <a:spLocks noGrp="1" noRot="1" noMove="1" noResize="1" noEditPoints="1" noAdjustHandles="1" noChangeArrowheads="1" noChangeShapeType="1"/>
          </p:cNvSpPr>
          <p:nvPr/>
        </p:nvSpPr>
        <p:spPr>
          <a:xfrm flipH="1">
            <a:off x="8333491" y="282558"/>
            <a:ext cx="2321523" cy="1107997"/>
          </a:xfrm>
          <a:prstGeom prst="wedgeRoundRectCallout">
            <a:avLst>
              <a:gd name="adj1" fmla="val 90552"/>
              <a:gd name="adj2" fmla="val 24368"/>
              <a:gd name="adj3" fmla="val 16667"/>
            </a:avLst>
          </a:prstGeom>
          <a:solidFill>
            <a:schemeClr val="bg1"/>
          </a:solidFill>
          <a:ln w="38100">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Century Gothic" panose="020B0502020202020204" pitchFamily="34" charset="0"/>
              </a:rPr>
              <a:t>Did you find the answers?</a:t>
            </a:r>
          </a:p>
        </p:txBody>
      </p:sp>
      <p:sp>
        <p:nvSpPr>
          <p:cNvPr id="29" name="TextBox 28">
            <a:extLst>
              <a:ext uri="{FF2B5EF4-FFF2-40B4-BE49-F238E27FC236}">
                <a16:creationId xmlns:a16="http://schemas.microsoft.com/office/drawing/2014/main" id="{D47747FE-11E9-975E-D587-84BEAB51C5FF}"/>
              </a:ext>
            </a:extLst>
          </p:cNvPr>
          <p:cNvSpPr txBox="1">
            <a:spLocks noGrp="1" noRot="1" noMove="1" noResize="1" noEditPoints="1" noAdjustHandles="1" noChangeArrowheads="1" noChangeShapeType="1"/>
          </p:cNvSpPr>
          <p:nvPr/>
        </p:nvSpPr>
        <p:spPr>
          <a:xfrm>
            <a:off x="8271034" y="374892"/>
            <a:ext cx="2446435" cy="1015663"/>
          </a:xfrm>
          <a:prstGeom prst="rect">
            <a:avLst/>
          </a:prstGeom>
          <a:noFill/>
          <a:ln>
            <a:noFill/>
          </a:ln>
        </p:spPr>
        <p:txBody>
          <a:bodyPr wrap="square" rtlCol="0">
            <a:spAutoFit/>
          </a:bodyPr>
          <a:lstStyle/>
          <a:p>
            <a:pPr algn="ctr"/>
            <a:r>
              <a:rPr lang="en-GB" sz="2000" dirty="0">
                <a:latin typeface="Century Gothic" panose="020B0502020202020204" pitchFamily="34" charset="0"/>
              </a:rPr>
              <a:t>Double click the box if you want to type! </a:t>
            </a:r>
          </a:p>
        </p:txBody>
      </p:sp>
      <p:pic>
        <p:nvPicPr>
          <p:cNvPr id="30" name="Picture 29">
            <a:extLst>
              <a:ext uri="{FF2B5EF4-FFF2-40B4-BE49-F238E27FC236}">
                <a16:creationId xmlns:a16="http://schemas.microsoft.com/office/drawing/2014/main" id="{F6246361-7A85-4DCC-631D-B16193CA871F}"/>
              </a:ext>
            </a:extLst>
          </p:cNvPr>
          <p:cNvPicPr>
            <a:picLocks noGrp="1" noRot="1" noChangeAspect="1" noMove="1" noResize="1" noEditPoints="1" noAdjustHandles="1" noChangeArrowheads="1" noChangeShapeType="1" noCrop="1"/>
          </p:cNvPicPr>
          <p:nvPr/>
        </p:nvPicPr>
        <p:blipFill>
          <a:blip r:embed="rId4"/>
          <a:stretch>
            <a:fillRect/>
          </a:stretch>
        </p:blipFill>
        <p:spPr>
          <a:xfrm>
            <a:off x="5229692" y="638498"/>
            <a:ext cx="540000" cy="540000"/>
          </a:xfrm>
          <a:prstGeom prst="rect">
            <a:avLst/>
          </a:prstGeom>
        </p:spPr>
      </p:pic>
      <p:sp>
        <p:nvSpPr>
          <p:cNvPr id="31" name="TextBox 30">
            <a:extLst>
              <a:ext uri="{FF2B5EF4-FFF2-40B4-BE49-F238E27FC236}">
                <a16:creationId xmlns:a16="http://schemas.microsoft.com/office/drawing/2014/main" id="{CFC699DC-0C70-6E42-72E0-85617A2EF936}"/>
              </a:ext>
            </a:extLst>
          </p:cNvPr>
          <p:cNvSpPr txBox="1">
            <a:spLocks noGrp="1" noRot="1" noMove="1" noResize="1" noEditPoints="1" noAdjustHandles="1" noChangeArrowheads="1" noChangeShapeType="1"/>
          </p:cNvSpPr>
          <p:nvPr/>
        </p:nvSpPr>
        <p:spPr>
          <a:xfrm>
            <a:off x="1274886" y="1668563"/>
            <a:ext cx="801385" cy="861774"/>
          </a:xfrm>
          <a:prstGeom prst="rect">
            <a:avLst/>
          </a:prstGeom>
          <a:noFill/>
          <a:ln w="38100">
            <a:solidFill>
              <a:srgbClr val="50E7B5"/>
            </a:solidFill>
          </a:ln>
        </p:spPr>
        <p:txBody>
          <a:bodyPr wrap="square" rtlCol="0">
            <a:spAutoFit/>
          </a:bodyPr>
          <a:lstStyle/>
          <a:p>
            <a:r>
              <a:rPr lang="en-GB" sz="5000" dirty="0">
                <a:latin typeface="Century Gothic" panose="020B0502020202020204" pitchFamily="34" charset="0"/>
              </a:rPr>
              <a:t>r</a:t>
            </a:r>
          </a:p>
        </p:txBody>
      </p:sp>
      <p:sp>
        <p:nvSpPr>
          <p:cNvPr id="32" name="TextBox 31">
            <a:extLst>
              <a:ext uri="{FF2B5EF4-FFF2-40B4-BE49-F238E27FC236}">
                <a16:creationId xmlns:a16="http://schemas.microsoft.com/office/drawing/2014/main" id="{2964E0AF-AA9F-3575-96A9-01D6F4912595}"/>
              </a:ext>
            </a:extLst>
          </p:cNvPr>
          <p:cNvSpPr txBox="1">
            <a:spLocks/>
          </p:cNvSpPr>
          <p:nvPr/>
        </p:nvSpPr>
        <p:spPr>
          <a:xfrm>
            <a:off x="2076271" y="1668563"/>
            <a:ext cx="1179666" cy="861774"/>
          </a:xfrm>
          <a:prstGeom prst="rect">
            <a:avLst/>
          </a:prstGeom>
          <a:noFill/>
          <a:ln w="38100">
            <a:solidFill>
              <a:srgbClr val="50E7B5"/>
            </a:solidFill>
          </a:ln>
        </p:spPr>
        <p:txBody>
          <a:bodyPr wrap="square" rtlCol="0">
            <a:spAutoFit/>
          </a:bodyPr>
          <a:lstStyle/>
          <a:p>
            <a:r>
              <a:rPr lang="en-GB" sz="5000" dirty="0">
                <a:latin typeface="Century Gothic" panose="020B0502020202020204" pitchFamily="34" charset="0"/>
              </a:rPr>
              <a:t>ea</a:t>
            </a:r>
          </a:p>
        </p:txBody>
      </p:sp>
      <p:sp>
        <p:nvSpPr>
          <p:cNvPr id="33" name="TextBox 32">
            <a:extLst>
              <a:ext uri="{FF2B5EF4-FFF2-40B4-BE49-F238E27FC236}">
                <a16:creationId xmlns:a16="http://schemas.microsoft.com/office/drawing/2014/main" id="{FCC4B8B0-04A5-EB22-D04B-162B0EC7062F}"/>
              </a:ext>
            </a:extLst>
          </p:cNvPr>
          <p:cNvSpPr txBox="1">
            <a:spLocks/>
          </p:cNvSpPr>
          <p:nvPr/>
        </p:nvSpPr>
        <p:spPr>
          <a:xfrm>
            <a:off x="3242537" y="1668563"/>
            <a:ext cx="952222" cy="861774"/>
          </a:xfrm>
          <a:prstGeom prst="rect">
            <a:avLst/>
          </a:prstGeom>
          <a:noFill/>
          <a:ln w="38100">
            <a:solidFill>
              <a:srgbClr val="50E7B5"/>
            </a:solidFill>
          </a:ln>
        </p:spPr>
        <p:txBody>
          <a:bodyPr wrap="square" rtlCol="0">
            <a:spAutoFit/>
          </a:bodyPr>
          <a:lstStyle/>
          <a:p>
            <a:r>
              <a:rPr lang="en-GB" sz="5000" dirty="0">
                <a:latin typeface="Century Gothic" panose="020B0502020202020204" pitchFamily="34" charset="0"/>
              </a:rPr>
              <a:t>d</a:t>
            </a:r>
          </a:p>
        </p:txBody>
      </p:sp>
      <p:sp>
        <p:nvSpPr>
          <p:cNvPr id="34" name="TextBox 33">
            <a:extLst>
              <a:ext uri="{FF2B5EF4-FFF2-40B4-BE49-F238E27FC236}">
                <a16:creationId xmlns:a16="http://schemas.microsoft.com/office/drawing/2014/main" id="{42BF9014-6B01-1369-8705-A14760246777}"/>
              </a:ext>
            </a:extLst>
          </p:cNvPr>
          <p:cNvSpPr txBox="1">
            <a:spLocks noGrp="1" noRot="1" noMove="1" noResize="1" noEditPoints="1" noAdjustHandles="1" noChangeArrowheads="1" noChangeShapeType="1"/>
          </p:cNvSpPr>
          <p:nvPr/>
        </p:nvSpPr>
        <p:spPr>
          <a:xfrm>
            <a:off x="5009352" y="1668563"/>
            <a:ext cx="801385" cy="861774"/>
          </a:xfrm>
          <a:prstGeom prst="rect">
            <a:avLst/>
          </a:prstGeom>
          <a:noFill/>
          <a:ln w="38100">
            <a:solidFill>
              <a:srgbClr val="50E7B5"/>
            </a:solidFill>
          </a:ln>
        </p:spPr>
        <p:txBody>
          <a:bodyPr wrap="square" rtlCol="0">
            <a:spAutoFit/>
          </a:bodyPr>
          <a:lstStyle/>
          <a:p>
            <a:endParaRPr lang="en-GB" sz="5000" dirty="0">
              <a:latin typeface="Century Gothic" panose="020B0502020202020204" pitchFamily="34" charset="0"/>
            </a:endParaRPr>
          </a:p>
        </p:txBody>
      </p:sp>
      <p:sp>
        <p:nvSpPr>
          <p:cNvPr id="35" name="TextBox 34">
            <a:extLst>
              <a:ext uri="{FF2B5EF4-FFF2-40B4-BE49-F238E27FC236}">
                <a16:creationId xmlns:a16="http://schemas.microsoft.com/office/drawing/2014/main" id="{5DD951EC-45CA-F5C9-127F-172AE764FA54}"/>
              </a:ext>
            </a:extLst>
          </p:cNvPr>
          <p:cNvSpPr txBox="1">
            <a:spLocks noGrp="1" noRot="1" noMove="1" noResize="1" noEditPoints="1" noAdjustHandles="1" noChangeArrowheads="1" noChangeShapeType="1"/>
          </p:cNvSpPr>
          <p:nvPr/>
        </p:nvSpPr>
        <p:spPr>
          <a:xfrm>
            <a:off x="4209860" y="1668563"/>
            <a:ext cx="801385" cy="861774"/>
          </a:xfrm>
          <a:prstGeom prst="rect">
            <a:avLst/>
          </a:prstGeom>
          <a:noFill/>
          <a:ln w="38100">
            <a:solidFill>
              <a:srgbClr val="50E7B5"/>
            </a:solidFill>
          </a:ln>
        </p:spPr>
        <p:txBody>
          <a:bodyPr wrap="square" rtlCol="0">
            <a:spAutoFit/>
          </a:bodyPr>
          <a:lstStyle/>
          <a:p>
            <a:endParaRPr lang="en-GB" sz="5000" dirty="0">
              <a:latin typeface="Century Gothic" panose="020B0502020202020204" pitchFamily="34" charset="0"/>
            </a:endParaRPr>
          </a:p>
        </p:txBody>
      </p:sp>
      <p:sp>
        <p:nvSpPr>
          <p:cNvPr id="36" name="TextBox 35">
            <a:extLst>
              <a:ext uri="{FF2B5EF4-FFF2-40B4-BE49-F238E27FC236}">
                <a16:creationId xmlns:a16="http://schemas.microsoft.com/office/drawing/2014/main" id="{91A68B3A-766D-05EA-BC57-A358676BE9B6}"/>
              </a:ext>
            </a:extLst>
          </p:cNvPr>
          <p:cNvSpPr txBox="1">
            <a:spLocks noGrp="1" noRot="1" noMove="1" noResize="1" noEditPoints="1" noAdjustHandles="1" noChangeArrowheads="1" noChangeShapeType="1"/>
          </p:cNvSpPr>
          <p:nvPr/>
        </p:nvSpPr>
        <p:spPr>
          <a:xfrm>
            <a:off x="1274886" y="3249711"/>
            <a:ext cx="801385" cy="861774"/>
          </a:xfrm>
          <a:prstGeom prst="rect">
            <a:avLst/>
          </a:prstGeom>
          <a:noFill/>
          <a:ln w="38100">
            <a:solidFill>
              <a:srgbClr val="50E7B5"/>
            </a:solidFill>
          </a:ln>
        </p:spPr>
        <p:txBody>
          <a:bodyPr wrap="square" rtlCol="0">
            <a:spAutoFit/>
          </a:bodyPr>
          <a:lstStyle/>
          <a:p>
            <a:endParaRPr lang="en-GB" sz="5000" dirty="0">
              <a:latin typeface="Century Gothic" panose="020B0502020202020204" pitchFamily="34" charset="0"/>
            </a:endParaRPr>
          </a:p>
        </p:txBody>
      </p:sp>
      <p:sp>
        <p:nvSpPr>
          <p:cNvPr id="37" name="TextBox 36">
            <a:extLst>
              <a:ext uri="{FF2B5EF4-FFF2-40B4-BE49-F238E27FC236}">
                <a16:creationId xmlns:a16="http://schemas.microsoft.com/office/drawing/2014/main" id="{9FEC2B52-2BD4-EFF9-5BA1-927876F7E1E2}"/>
              </a:ext>
            </a:extLst>
          </p:cNvPr>
          <p:cNvSpPr txBox="1">
            <a:spLocks noGrp="1" noRot="1" noMove="1" noResize="1" noEditPoints="1" noAdjustHandles="1" noChangeArrowheads="1" noChangeShapeType="1"/>
          </p:cNvSpPr>
          <p:nvPr/>
        </p:nvSpPr>
        <p:spPr>
          <a:xfrm>
            <a:off x="2076271" y="3249711"/>
            <a:ext cx="801385" cy="861774"/>
          </a:xfrm>
          <a:prstGeom prst="rect">
            <a:avLst/>
          </a:prstGeom>
          <a:noFill/>
          <a:ln w="38100">
            <a:solidFill>
              <a:srgbClr val="50E7B5"/>
            </a:solidFill>
          </a:ln>
        </p:spPr>
        <p:txBody>
          <a:bodyPr wrap="square" rtlCol="0">
            <a:spAutoFit/>
          </a:bodyPr>
          <a:lstStyle/>
          <a:p>
            <a:endParaRPr lang="en-GB" sz="5000" dirty="0">
              <a:latin typeface="Century Gothic" panose="020B0502020202020204" pitchFamily="34" charset="0"/>
            </a:endParaRPr>
          </a:p>
        </p:txBody>
      </p:sp>
      <p:sp>
        <p:nvSpPr>
          <p:cNvPr id="38" name="TextBox 37">
            <a:extLst>
              <a:ext uri="{FF2B5EF4-FFF2-40B4-BE49-F238E27FC236}">
                <a16:creationId xmlns:a16="http://schemas.microsoft.com/office/drawing/2014/main" id="{C5FFF1D8-140A-1C12-4F60-F31FC4C55A99}"/>
              </a:ext>
            </a:extLst>
          </p:cNvPr>
          <p:cNvSpPr txBox="1">
            <a:spLocks noGrp="1" noRot="1" noMove="1" noResize="1" noEditPoints="1" noAdjustHandles="1" noChangeArrowheads="1" noChangeShapeType="1"/>
          </p:cNvSpPr>
          <p:nvPr/>
        </p:nvSpPr>
        <p:spPr>
          <a:xfrm>
            <a:off x="2891170" y="3249711"/>
            <a:ext cx="801385" cy="861774"/>
          </a:xfrm>
          <a:prstGeom prst="rect">
            <a:avLst/>
          </a:prstGeom>
          <a:noFill/>
          <a:ln w="38100">
            <a:solidFill>
              <a:srgbClr val="50E7B5"/>
            </a:solidFill>
          </a:ln>
        </p:spPr>
        <p:txBody>
          <a:bodyPr wrap="square" rtlCol="0">
            <a:spAutoFit/>
          </a:bodyPr>
          <a:lstStyle/>
          <a:p>
            <a:endParaRPr lang="en-GB" sz="5000" dirty="0">
              <a:latin typeface="Century Gothic" panose="020B0502020202020204" pitchFamily="34" charset="0"/>
            </a:endParaRPr>
          </a:p>
        </p:txBody>
      </p:sp>
      <p:sp>
        <p:nvSpPr>
          <p:cNvPr id="39" name="TextBox 38">
            <a:extLst>
              <a:ext uri="{FF2B5EF4-FFF2-40B4-BE49-F238E27FC236}">
                <a16:creationId xmlns:a16="http://schemas.microsoft.com/office/drawing/2014/main" id="{468FC766-34A9-9942-64F0-146A7F10ED25}"/>
              </a:ext>
            </a:extLst>
          </p:cNvPr>
          <p:cNvSpPr txBox="1">
            <a:spLocks noGrp="1" noRot="1" noMove="1" noResize="1" noEditPoints="1" noAdjustHandles="1" noChangeArrowheads="1" noChangeShapeType="1"/>
          </p:cNvSpPr>
          <p:nvPr/>
        </p:nvSpPr>
        <p:spPr>
          <a:xfrm>
            <a:off x="5317122" y="3246256"/>
            <a:ext cx="801385" cy="861774"/>
          </a:xfrm>
          <a:prstGeom prst="rect">
            <a:avLst/>
          </a:prstGeom>
          <a:noFill/>
          <a:ln w="38100">
            <a:solidFill>
              <a:srgbClr val="50E7B5"/>
            </a:solidFill>
          </a:ln>
        </p:spPr>
        <p:txBody>
          <a:bodyPr wrap="square" rtlCol="0">
            <a:spAutoFit/>
          </a:bodyPr>
          <a:lstStyle/>
          <a:p>
            <a:endParaRPr lang="en-GB" sz="5000" dirty="0">
              <a:latin typeface="Century Gothic" panose="020B0502020202020204" pitchFamily="34" charset="0"/>
            </a:endParaRPr>
          </a:p>
        </p:txBody>
      </p:sp>
      <p:sp>
        <p:nvSpPr>
          <p:cNvPr id="40" name="TextBox 39">
            <a:extLst>
              <a:ext uri="{FF2B5EF4-FFF2-40B4-BE49-F238E27FC236}">
                <a16:creationId xmlns:a16="http://schemas.microsoft.com/office/drawing/2014/main" id="{857FE7E0-3E97-ABD0-EEB0-766C1D5492A8}"/>
              </a:ext>
            </a:extLst>
          </p:cNvPr>
          <p:cNvSpPr txBox="1">
            <a:spLocks noGrp="1" noRot="1" noMove="1" noResize="1" noEditPoints="1" noAdjustHandles="1" noChangeArrowheads="1" noChangeShapeType="1"/>
          </p:cNvSpPr>
          <p:nvPr/>
        </p:nvSpPr>
        <p:spPr>
          <a:xfrm>
            <a:off x="3704400" y="3249711"/>
            <a:ext cx="801385" cy="861774"/>
          </a:xfrm>
          <a:prstGeom prst="rect">
            <a:avLst/>
          </a:prstGeom>
          <a:noFill/>
          <a:ln w="38100">
            <a:solidFill>
              <a:srgbClr val="50E7B5"/>
            </a:solidFill>
          </a:ln>
        </p:spPr>
        <p:txBody>
          <a:bodyPr wrap="square" rtlCol="0">
            <a:spAutoFit/>
          </a:bodyPr>
          <a:lstStyle/>
          <a:p>
            <a:endParaRPr lang="en-GB" sz="5000" dirty="0">
              <a:latin typeface="Century Gothic" panose="020B0502020202020204" pitchFamily="34" charset="0"/>
            </a:endParaRPr>
          </a:p>
        </p:txBody>
      </p:sp>
      <p:sp>
        <p:nvSpPr>
          <p:cNvPr id="41" name="TextBox 40">
            <a:extLst>
              <a:ext uri="{FF2B5EF4-FFF2-40B4-BE49-F238E27FC236}">
                <a16:creationId xmlns:a16="http://schemas.microsoft.com/office/drawing/2014/main" id="{E6497DBB-84C9-FB2D-4A53-A557D47AB216}"/>
              </a:ext>
            </a:extLst>
          </p:cNvPr>
          <p:cNvSpPr txBox="1">
            <a:spLocks noGrp="1" noRot="1" noMove="1" noResize="1" noEditPoints="1" noAdjustHandles="1" noChangeArrowheads="1" noChangeShapeType="1"/>
          </p:cNvSpPr>
          <p:nvPr/>
        </p:nvSpPr>
        <p:spPr>
          <a:xfrm>
            <a:off x="4517630" y="3246256"/>
            <a:ext cx="801385" cy="861774"/>
          </a:xfrm>
          <a:prstGeom prst="rect">
            <a:avLst/>
          </a:prstGeom>
          <a:noFill/>
          <a:ln w="38100">
            <a:solidFill>
              <a:srgbClr val="50E7B5"/>
            </a:solidFill>
          </a:ln>
        </p:spPr>
        <p:txBody>
          <a:bodyPr wrap="square" rtlCol="0">
            <a:spAutoFit/>
          </a:bodyPr>
          <a:lstStyle/>
          <a:p>
            <a:endParaRPr lang="en-GB" sz="5000" dirty="0">
              <a:latin typeface="Century Gothic" panose="020B0502020202020204" pitchFamily="34" charset="0"/>
            </a:endParaRPr>
          </a:p>
        </p:txBody>
      </p:sp>
      <p:sp>
        <p:nvSpPr>
          <p:cNvPr id="42" name="TextBox 41">
            <a:extLst>
              <a:ext uri="{FF2B5EF4-FFF2-40B4-BE49-F238E27FC236}">
                <a16:creationId xmlns:a16="http://schemas.microsoft.com/office/drawing/2014/main" id="{B03B3A48-8C9E-C41D-95FB-E7EF85091309}"/>
              </a:ext>
            </a:extLst>
          </p:cNvPr>
          <p:cNvSpPr txBox="1">
            <a:spLocks noGrp="1" noRot="1" noMove="1" noResize="1" noEditPoints="1" noAdjustHandles="1" noChangeArrowheads="1" noChangeShapeType="1"/>
          </p:cNvSpPr>
          <p:nvPr/>
        </p:nvSpPr>
        <p:spPr>
          <a:xfrm>
            <a:off x="1285880" y="4868794"/>
            <a:ext cx="801385" cy="861774"/>
          </a:xfrm>
          <a:prstGeom prst="rect">
            <a:avLst/>
          </a:prstGeom>
          <a:noFill/>
          <a:ln w="38100">
            <a:solidFill>
              <a:srgbClr val="50E7B5"/>
            </a:solidFill>
          </a:ln>
        </p:spPr>
        <p:txBody>
          <a:bodyPr wrap="square" rtlCol="0">
            <a:spAutoFit/>
          </a:bodyPr>
          <a:lstStyle/>
          <a:p>
            <a:endParaRPr lang="en-GB" sz="5000" dirty="0">
              <a:latin typeface="Century Gothic" panose="020B0502020202020204" pitchFamily="34" charset="0"/>
            </a:endParaRPr>
          </a:p>
        </p:txBody>
      </p:sp>
      <p:sp>
        <p:nvSpPr>
          <p:cNvPr id="43" name="TextBox 42">
            <a:extLst>
              <a:ext uri="{FF2B5EF4-FFF2-40B4-BE49-F238E27FC236}">
                <a16:creationId xmlns:a16="http://schemas.microsoft.com/office/drawing/2014/main" id="{076AA81C-AE17-0143-D9E3-57AA28C1C23C}"/>
              </a:ext>
            </a:extLst>
          </p:cNvPr>
          <p:cNvSpPr txBox="1">
            <a:spLocks noGrp="1" noRot="1" noMove="1" noResize="1" noEditPoints="1" noAdjustHandles="1" noChangeArrowheads="1" noChangeShapeType="1"/>
          </p:cNvSpPr>
          <p:nvPr/>
        </p:nvSpPr>
        <p:spPr>
          <a:xfrm>
            <a:off x="2087265" y="4868794"/>
            <a:ext cx="801385" cy="861774"/>
          </a:xfrm>
          <a:prstGeom prst="rect">
            <a:avLst/>
          </a:prstGeom>
          <a:noFill/>
          <a:ln w="38100">
            <a:solidFill>
              <a:srgbClr val="50E7B5"/>
            </a:solidFill>
          </a:ln>
        </p:spPr>
        <p:txBody>
          <a:bodyPr wrap="square" rtlCol="0">
            <a:spAutoFit/>
          </a:bodyPr>
          <a:lstStyle/>
          <a:p>
            <a:endParaRPr lang="en-GB" sz="5000" dirty="0">
              <a:latin typeface="Century Gothic" panose="020B0502020202020204" pitchFamily="34" charset="0"/>
            </a:endParaRPr>
          </a:p>
        </p:txBody>
      </p:sp>
      <p:sp>
        <p:nvSpPr>
          <p:cNvPr id="44" name="TextBox 43">
            <a:extLst>
              <a:ext uri="{FF2B5EF4-FFF2-40B4-BE49-F238E27FC236}">
                <a16:creationId xmlns:a16="http://schemas.microsoft.com/office/drawing/2014/main" id="{24FBF716-E0DF-9162-B234-1EE336D7DC89}"/>
              </a:ext>
            </a:extLst>
          </p:cNvPr>
          <p:cNvSpPr txBox="1">
            <a:spLocks noGrp="1" noRot="1" noMove="1" noResize="1" noEditPoints="1" noAdjustHandles="1" noChangeArrowheads="1" noChangeShapeType="1"/>
          </p:cNvSpPr>
          <p:nvPr/>
        </p:nvSpPr>
        <p:spPr>
          <a:xfrm>
            <a:off x="2902164" y="4868794"/>
            <a:ext cx="801385" cy="861774"/>
          </a:xfrm>
          <a:prstGeom prst="rect">
            <a:avLst/>
          </a:prstGeom>
          <a:noFill/>
          <a:ln w="38100">
            <a:solidFill>
              <a:srgbClr val="50E7B5"/>
            </a:solidFill>
          </a:ln>
        </p:spPr>
        <p:txBody>
          <a:bodyPr wrap="square" rtlCol="0">
            <a:spAutoFit/>
          </a:bodyPr>
          <a:lstStyle/>
          <a:p>
            <a:endParaRPr lang="en-GB" sz="5000" dirty="0">
              <a:latin typeface="Century Gothic" panose="020B0502020202020204" pitchFamily="34" charset="0"/>
            </a:endParaRPr>
          </a:p>
        </p:txBody>
      </p:sp>
      <p:sp>
        <p:nvSpPr>
          <p:cNvPr id="45" name="TextBox 44">
            <a:extLst>
              <a:ext uri="{FF2B5EF4-FFF2-40B4-BE49-F238E27FC236}">
                <a16:creationId xmlns:a16="http://schemas.microsoft.com/office/drawing/2014/main" id="{D2BFE67F-C749-F3FB-1588-DCF2214D24D5}"/>
              </a:ext>
            </a:extLst>
          </p:cNvPr>
          <p:cNvSpPr txBox="1">
            <a:spLocks noGrp="1" noRot="1" noMove="1" noResize="1" noEditPoints="1" noAdjustHandles="1" noChangeArrowheads="1" noChangeShapeType="1"/>
          </p:cNvSpPr>
          <p:nvPr/>
        </p:nvSpPr>
        <p:spPr>
          <a:xfrm>
            <a:off x="5328116" y="4865339"/>
            <a:ext cx="801385" cy="861774"/>
          </a:xfrm>
          <a:prstGeom prst="rect">
            <a:avLst/>
          </a:prstGeom>
          <a:noFill/>
          <a:ln w="38100">
            <a:solidFill>
              <a:srgbClr val="50E7B5"/>
            </a:solidFill>
          </a:ln>
        </p:spPr>
        <p:txBody>
          <a:bodyPr wrap="square" rtlCol="0">
            <a:spAutoFit/>
          </a:bodyPr>
          <a:lstStyle/>
          <a:p>
            <a:endParaRPr lang="en-GB" sz="5000" dirty="0">
              <a:latin typeface="Century Gothic" panose="020B0502020202020204" pitchFamily="34" charset="0"/>
            </a:endParaRPr>
          </a:p>
        </p:txBody>
      </p:sp>
      <p:sp>
        <p:nvSpPr>
          <p:cNvPr id="46" name="TextBox 45">
            <a:extLst>
              <a:ext uri="{FF2B5EF4-FFF2-40B4-BE49-F238E27FC236}">
                <a16:creationId xmlns:a16="http://schemas.microsoft.com/office/drawing/2014/main" id="{D844705F-C5C4-BA70-ACC0-8DB2B9534C11}"/>
              </a:ext>
            </a:extLst>
          </p:cNvPr>
          <p:cNvSpPr txBox="1">
            <a:spLocks noGrp="1" noRot="1" noMove="1" noResize="1" noEditPoints="1" noAdjustHandles="1" noChangeArrowheads="1" noChangeShapeType="1"/>
          </p:cNvSpPr>
          <p:nvPr/>
        </p:nvSpPr>
        <p:spPr>
          <a:xfrm>
            <a:off x="3715394" y="4868794"/>
            <a:ext cx="801385" cy="861774"/>
          </a:xfrm>
          <a:prstGeom prst="rect">
            <a:avLst/>
          </a:prstGeom>
          <a:noFill/>
          <a:ln w="38100">
            <a:solidFill>
              <a:srgbClr val="50E7B5"/>
            </a:solidFill>
          </a:ln>
        </p:spPr>
        <p:txBody>
          <a:bodyPr wrap="square" rtlCol="0">
            <a:spAutoFit/>
          </a:bodyPr>
          <a:lstStyle/>
          <a:p>
            <a:endParaRPr lang="en-GB" sz="5000" dirty="0">
              <a:latin typeface="Century Gothic" panose="020B0502020202020204" pitchFamily="34" charset="0"/>
            </a:endParaRPr>
          </a:p>
        </p:txBody>
      </p:sp>
      <p:sp>
        <p:nvSpPr>
          <p:cNvPr id="47" name="TextBox 46">
            <a:extLst>
              <a:ext uri="{FF2B5EF4-FFF2-40B4-BE49-F238E27FC236}">
                <a16:creationId xmlns:a16="http://schemas.microsoft.com/office/drawing/2014/main" id="{09252D83-7947-35A8-171E-15BF419F8B3E}"/>
              </a:ext>
            </a:extLst>
          </p:cNvPr>
          <p:cNvSpPr txBox="1">
            <a:spLocks noGrp="1" noRot="1" noMove="1" noResize="1" noEditPoints="1" noAdjustHandles="1" noChangeArrowheads="1" noChangeShapeType="1"/>
          </p:cNvSpPr>
          <p:nvPr/>
        </p:nvSpPr>
        <p:spPr>
          <a:xfrm>
            <a:off x="4528624" y="4865339"/>
            <a:ext cx="801385" cy="861774"/>
          </a:xfrm>
          <a:prstGeom prst="rect">
            <a:avLst/>
          </a:prstGeom>
          <a:noFill/>
          <a:ln w="38100">
            <a:solidFill>
              <a:srgbClr val="50E7B5"/>
            </a:solidFill>
          </a:ln>
        </p:spPr>
        <p:txBody>
          <a:bodyPr wrap="square" rtlCol="0">
            <a:spAutoFit/>
          </a:bodyPr>
          <a:lstStyle/>
          <a:p>
            <a:endParaRPr lang="en-GB" sz="5000" dirty="0">
              <a:latin typeface="Century Gothic" panose="020B0502020202020204" pitchFamily="34" charset="0"/>
            </a:endParaRPr>
          </a:p>
        </p:txBody>
      </p:sp>
      <p:sp>
        <p:nvSpPr>
          <p:cNvPr id="48" name="TextBox 47">
            <a:extLst>
              <a:ext uri="{FF2B5EF4-FFF2-40B4-BE49-F238E27FC236}">
                <a16:creationId xmlns:a16="http://schemas.microsoft.com/office/drawing/2014/main" id="{A13FFE53-F89E-A784-0EBD-B76FCE875F65}"/>
              </a:ext>
            </a:extLst>
          </p:cNvPr>
          <p:cNvSpPr txBox="1">
            <a:spLocks noGrp="1" noRot="1" noMove="1" noResize="1" noEditPoints="1" noAdjustHandles="1" noChangeArrowheads="1" noChangeShapeType="1"/>
          </p:cNvSpPr>
          <p:nvPr/>
        </p:nvSpPr>
        <p:spPr>
          <a:xfrm>
            <a:off x="7030470" y="1651442"/>
            <a:ext cx="801385" cy="861774"/>
          </a:xfrm>
          <a:prstGeom prst="rect">
            <a:avLst/>
          </a:prstGeom>
          <a:solidFill>
            <a:schemeClr val="bg1"/>
          </a:solidFill>
          <a:ln w="38100">
            <a:solidFill>
              <a:srgbClr val="50E7B5"/>
            </a:solidFill>
          </a:ln>
        </p:spPr>
        <p:txBody>
          <a:bodyPr wrap="square" rtlCol="0">
            <a:spAutoFit/>
          </a:bodyPr>
          <a:lstStyle/>
          <a:p>
            <a:endParaRPr lang="en-GB" sz="5000" dirty="0">
              <a:latin typeface="Century Gothic" panose="020B0502020202020204" pitchFamily="34" charset="0"/>
            </a:endParaRPr>
          </a:p>
        </p:txBody>
      </p:sp>
      <p:sp>
        <p:nvSpPr>
          <p:cNvPr id="49" name="TextBox 48">
            <a:extLst>
              <a:ext uri="{FF2B5EF4-FFF2-40B4-BE49-F238E27FC236}">
                <a16:creationId xmlns:a16="http://schemas.microsoft.com/office/drawing/2014/main" id="{1D4DE4BB-0377-82C4-E337-E02E4574F943}"/>
              </a:ext>
            </a:extLst>
          </p:cNvPr>
          <p:cNvSpPr txBox="1">
            <a:spLocks noGrp="1" noRot="1" noMove="1" noResize="1" noEditPoints="1" noAdjustHandles="1" noChangeArrowheads="1" noChangeShapeType="1"/>
          </p:cNvSpPr>
          <p:nvPr/>
        </p:nvSpPr>
        <p:spPr>
          <a:xfrm>
            <a:off x="7831855" y="1651442"/>
            <a:ext cx="801385" cy="861774"/>
          </a:xfrm>
          <a:prstGeom prst="rect">
            <a:avLst/>
          </a:prstGeom>
          <a:solidFill>
            <a:schemeClr val="bg1"/>
          </a:solidFill>
          <a:ln w="38100">
            <a:solidFill>
              <a:srgbClr val="50E7B5"/>
            </a:solidFill>
          </a:ln>
        </p:spPr>
        <p:txBody>
          <a:bodyPr wrap="square" rtlCol="0">
            <a:spAutoFit/>
          </a:bodyPr>
          <a:lstStyle/>
          <a:p>
            <a:endParaRPr lang="en-GB" sz="5000" dirty="0">
              <a:latin typeface="Century Gothic" panose="020B0502020202020204" pitchFamily="34" charset="0"/>
            </a:endParaRPr>
          </a:p>
        </p:txBody>
      </p:sp>
      <p:sp>
        <p:nvSpPr>
          <p:cNvPr id="50" name="TextBox 49">
            <a:extLst>
              <a:ext uri="{FF2B5EF4-FFF2-40B4-BE49-F238E27FC236}">
                <a16:creationId xmlns:a16="http://schemas.microsoft.com/office/drawing/2014/main" id="{9D459627-E7A4-8B11-AF3E-B2D5D3455FA2}"/>
              </a:ext>
            </a:extLst>
          </p:cNvPr>
          <p:cNvSpPr txBox="1">
            <a:spLocks noGrp="1" noRot="1" noMove="1" noResize="1" noEditPoints="1" noAdjustHandles="1" noChangeArrowheads="1" noChangeShapeType="1"/>
          </p:cNvSpPr>
          <p:nvPr/>
        </p:nvSpPr>
        <p:spPr>
          <a:xfrm>
            <a:off x="8646754" y="1651442"/>
            <a:ext cx="801385" cy="861774"/>
          </a:xfrm>
          <a:prstGeom prst="rect">
            <a:avLst/>
          </a:prstGeom>
          <a:solidFill>
            <a:schemeClr val="bg1"/>
          </a:solidFill>
          <a:ln w="38100">
            <a:solidFill>
              <a:srgbClr val="50E7B5"/>
            </a:solidFill>
          </a:ln>
        </p:spPr>
        <p:txBody>
          <a:bodyPr wrap="square" rtlCol="0">
            <a:spAutoFit/>
          </a:bodyPr>
          <a:lstStyle/>
          <a:p>
            <a:endParaRPr lang="en-GB" sz="5000" dirty="0">
              <a:latin typeface="Century Gothic" panose="020B0502020202020204" pitchFamily="34" charset="0"/>
            </a:endParaRPr>
          </a:p>
        </p:txBody>
      </p:sp>
      <p:sp>
        <p:nvSpPr>
          <p:cNvPr id="51" name="TextBox 50">
            <a:extLst>
              <a:ext uri="{FF2B5EF4-FFF2-40B4-BE49-F238E27FC236}">
                <a16:creationId xmlns:a16="http://schemas.microsoft.com/office/drawing/2014/main" id="{72A0087F-8E40-E6C1-7128-FAFD242921CB}"/>
              </a:ext>
            </a:extLst>
          </p:cNvPr>
          <p:cNvSpPr txBox="1">
            <a:spLocks noGrp="1" noRot="1" noMove="1" noResize="1" noEditPoints="1" noAdjustHandles="1" noChangeArrowheads="1" noChangeShapeType="1"/>
          </p:cNvSpPr>
          <p:nvPr/>
        </p:nvSpPr>
        <p:spPr>
          <a:xfrm>
            <a:off x="11072706" y="1647987"/>
            <a:ext cx="801385" cy="861774"/>
          </a:xfrm>
          <a:prstGeom prst="rect">
            <a:avLst/>
          </a:prstGeom>
          <a:solidFill>
            <a:schemeClr val="bg1"/>
          </a:solidFill>
          <a:ln w="38100">
            <a:solidFill>
              <a:srgbClr val="50E7B5"/>
            </a:solidFill>
          </a:ln>
        </p:spPr>
        <p:txBody>
          <a:bodyPr wrap="square" rtlCol="0">
            <a:spAutoFit/>
          </a:bodyPr>
          <a:lstStyle/>
          <a:p>
            <a:endParaRPr lang="en-GB" sz="5000" dirty="0">
              <a:latin typeface="Century Gothic" panose="020B0502020202020204" pitchFamily="34" charset="0"/>
            </a:endParaRPr>
          </a:p>
        </p:txBody>
      </p:sp>
      <p:sp>
        <p:nvSpPr>
          <p:cNvPr id="52" name="TextBox 51">
            <a:extLst>
              <a:ext uri="{FF2B5EF4-FFF2-40B4-BE49-F238E27FC236}">
                <a16:creationId xmlns:a16="http://schemas.microsoft.com/office/drawing/2014/main" id="{20AA396D-3393-41C0-7F1D-4DF8BE2AD772}"/>
              </a:ext>
            </a:extLst>
          </p:cNvPr>
          <p:cNvSpPr txBox="1">
            <a:spLocks noGrp="1" noRot="1" noMove="1" noResize="1" noEditPoints="1" noAdjustHandles="1" noChangeArrowheads="1" noChangeShapeType="1"/>
          </p:cNvSpPr>
          <p:nvPr/>
        </p:nvSpPr>
        <p:spPr>
          <a:xfrm>
            <a:off x="9459984" y="1651442"/>
            <a:ext cx="801385" cy="861774"/>
          </a:xfrm>
          <a:prstGeom prst="rect">
            <a:avLst/>
          </a:prstGeom>
          <a:solidFill>
            <a:schemeClr val="bg1"/>
          </a:solidFill>
          <a:ln w="38100">
            <a:solidFill>
              <a:srgbClr val="50E7B5"/>
            </a:solidFill>
          </a:ln>
        </p:spPr>
        <p:txBody>
          <a:bodyPr wrap="square" rtlCol="0">
            <a:spAutoFit/>
          </a:bodyPr>
          <a:lstStyle/>
          <a:p>
            <a:endParaRPr lang="en-GB" sz="5000" dirty="0">
              <a:latin typeface="Century Gothic" panose="020B0502020202020204" pitchFamily="34" charset="0"/>
            </a:endParaRPr>
          </a:p>
        </p:txBody>
      </p:sp>
      <p:sp>
        <p:nvSpPr>
          <p:cNvPr id="53" name="TextBox 52">
            <a:extLst>
              <a:ext uri="{FF2B5EF4-FFF2-40B4-BE49-F238E27FC236}">
                <a16:creationId xmlns:a16="http://schemas.microsoft.com/office/drawing/2014/main" id="{7E09FFD2-D169-5085-CA27-5E01CED7ADEE}"/>
              </a:ext>
            </a:extLst>
          </p:cNvPr>
          <p:cNvSpPr txBox="1">
            <a:spLocks noGrp="1" noRot="1" noMove="1" noResize="1" noEditPoints="1" noAdjustHandles="1" noChangeArrowheads="1" noChangeShapeType="1"/>
          </p:cNvSpPr>
          <p:nvPr/>
        </p:nvSpPr>
        <p:spPr>
          <a:xfrm>
            <a:off x="10273214" y="1647987"/>
            <a:ext cx="801385" cy="861774"/>
          </a:xfrm>
          <a:prstGeom prst="rect">
            <a:avLst/>
          </a:prstGeom>
          <a:solidFill>
            <a:schemeClr val="bg1"/>
          </a:solidFill>
          <a:ln w="38100">
            <a:solidFill>
              <a:srgbClr val="50E7B5"/>
            </a:solidFill>
          </a:ln>
        </p:spPr>
        <p:txBody>
          <a:bodyPr wrap="square" rtlCol="0">
            <a:spAutoFit/>
          </a:bodyPr>
          <a:lstStyle/>
          <a:p>
            <a:endParaRPr lang="en-GB" sz="5000" dirty="0">
              <a:latin typeface="Century Gothic" panose="020B0502020202020204" pitchFamily="34" charset="0"/>
            </a:endParaRPr>
          </a:p>
        </p:txBody>
      </p:sp>
      <p:sp>
        <p:nvSpPr>
          <p:cNvPr id="54" name="TextBox 53">
            <a:extLst>
              <a:ext uri="{FF2B5EF4-FFF2-40B4-BE49-F238E27FC236}">
                <a16:creationId xmlns:a16="http://schemas.microsoft.com/office/drawing/2014/main" id="{13FB76D7-9613-6EB6-90EC-78FC7428FA35}"/>
              </a:ext>
            </a:extLst>
          </p:cNvPr>
          <p:cNvSpPr txBox="1">
            <a:spLocks noGrp="1" noRot="1" noMove="1" noResize="1" noEditPoints="1" noAdjustHandles="1" noChangeArrowheads="1" noChangeShapeType="1"/>
          </p:cNvSpPr>
          <p:nvPr/>
        </p:nvSpPr>
        <p:spPr>
          <a:xfrm>
            <a:off x="7028577" y="3253166"/>
            <a:ext cx="801385" cy="861774"/>
          </a:xfrm>
          <a:prstGeom prst="rect">
            <a:avLst/>
          </a:prstGeom>
          <a:solidFill>
            <a:schemeClr val="bg1"/>
          </a:solidFill>
          <a:ln w="38100">
            <a:solidFill>
              <a:srgbClr val="50E7B5"/>
            </a:solidFill>
          </a:ln>
        </p:spPr>
        <p:txBody>
          <a:bodyPr wrap="square" rtlCol="0">
            <a:spAutoFit/>
          </a:bodyPr>
          <a:lstStyle/>
          <a:p>
            <a:endParaRPr lang="en-GB" sz="5000" dirty="0">
              <a:latin typeface="Century Gothic" panose="020B0502020202020204" pitchFamily="34" charset="0"/>
            </a:endParaRPr>
          </a:p>
        </p:txBody>
      </p:sp>
      <p:sp>
        <p:nvSpPr>
          <p:cNvPr id="55" name="TextBox 54">
            <a:extLst>
              <a:ext uri="{FF2B5EF4-FFF2-40B4-BE49-F238E27FC236}">
                <a16:creationId xmlns:a16="http://schemas.microsoft.com/office/drawing/2014/main" id="{0EE625FB-08CE-DC71-228B-02F275E2F759}"/>
              </a:ext>
            </a:extLst>
          </p:cNvPr>
          <p:cNvSpPr txBox="1">
            <a:spLocks noGrp="1" noRot="1" noMove="1" noResize="1" noEditPoints="1" noAdjustHandles="1" noChangeArrowheads="1" noChangeShapeType="1"/>
          </p:cNvSpPr>
          <p:nvPr/>
        </p:nvSpPr>
        <p:spPr>
          <a:xfrm>
            <a:off x="7829962" y="3253166"/>
            <a:ext cx="801385" cy="861774"/>
          </a:xfrm>
          <a:prstGeom prst="rect">
            <a:avLst/>
          </a:prstGeom>
          <a:solidFill>
            <a:schemeClr val="bg1"/>
          </a:solidFill>
          <a:ln w="38100">
            <a:solidFill>
              <a:srgbClr val="50E7B5"/>
            </a:solidFill>
          </a:ln>
        </p:spPr>
        <p:txBody>
          <a:bodyPr wrap="square" rtlCol="0">
            <a:spAutoFit/>
          </a:bodyPr>
          <a:lstStyle/>
          <a:p>
            <a:endParaRPr lang="en-GB" sz="5000" dirty="0">
              <a:latin typeface="Century Gothic" panose="020B0502020202020204" pitchFamily="34" charset="0"/>
            </a:endParaRPr>
          </a:p>
        </p:txBody>
      </p:sp>
      <p:sp>
        <p:nvSpPr>
          <p:cNvPr id="56" name="TextBox 55">
            <a:extLst>
              <a:ext uri="{FF2B5EF4-FFF2-40B4-BE49-F238E27FC236}">
                <a16:creationId xmlns:a16="http://schemas.microsoft.com/office/drawing/2014/main" id="{7B88192C-BF96-1C29-37D7-B11066690EF4}"/>
              </a:ext>
            </a:extLst>
          </p:cNvPr>
          <p:cNvSpPr txBox="1">
            <a:spLocks noGrp="1" noRot="1" noMove="1" noResize="1" noEditPoints="1" noAdjustHandles="1" noChangeArrowheads="1" noChangeShapeType="1"/>
          </p:cNvSpPr>
          <p:nvPr/>
        </p:nvSpPr>
        <p:spPr>
          <a:xfrm>
            <a:off x="8644861" y="3253166"/>
            <a:ext cx="801385" cy="861774"/>
          </a:xfrm>
          <a:prstGeom prst="rect">
            <a:avLst/>
          </a:prstGeom>
          <a:solidFill>
            <a:schemeClr val="bg1"/>
          </a:solidFill>
          <a:ln w="38100">
            <a:solidFill>
              <a:srgbClr val="50E7B5"/>
            </a:solidFill>
          </a:ln>
        </p:spPr>
        <p:txBody>
          <a:bodyPr wrap="square" rtlCol="0">
            <a:spAutoFit/>
          </a:bodyPr>
          <a:lstStyle/>
          <a:p>
            <a:endParaRPr lang="en-GB" sz="5000" dirty="0">
              <a:latin typeface="Century Gothic" panose="020B0502020202020204" pitchFamily="34" charset="0"/>
            </a:endParaRPr>
          </a:p>
        </p:txBody>
      </p:sp>
      <p:sp>
        <p:nvSpPr>
          <p:cNvPr id="57" name="TextBox 56">
            <a:extLst>
              <a:ext uri="{FF2B5EF4-FFF2-40B4-BE49-F238E27FC236}">
                <a16:creationId xmlns:a16="http://schemas.microsoft.com/office/drawing/2014/main" id="{0C200600-C956-9A8C-F0CD-850838DD7DA0}"/>
              </a:ext>
            </a:extLst>
          </p:cNvPr>
          <p:cNvSpPr txBox="1">
            <a:spLocks noGrp="1" noRot="1" noMove="1" noResize="1" noEditPoints="1" noAdjustHandles="1" noChangeArrowheads="1" noChangeShapeType="1"/>
          </p:cNvSpPr>
          <p:nvPr/>
        </p:nvSpPr>
        <p:spPr>
          <a:xfrm>
            <a:off x="11070813" y="3249711"/>
            <a:ext cx="801385" cy="861774"/>
          </a:xfrm>
          <a:prstGeom prst="rect">
            <a:avLst/>
          </a:prstGeom>
          <a:solidFill>
            <a:schemeClr val="bg1"/>
          </a:solidFill>
          <a:ln w="38100">
            <a:solidFill>
              <a:srgbClr val="50E7B5"/>
            </a:solidFill>
          </a:ln>
        </p:spPr>
        <p:txBody>
          <a:bodyPr wrap="square" rtlCol="0">
            <a:spAutoFit/>
          </a:bodyPr>
          <a:lstStyle/>
          <a:p>
            <a:endParaRPr lang="en-GB" sz="5000" dirty="0">
              <a:latin typeface="Century Gothic" panose="020B0502020202020204" pitchFamily="34" charset="0"/>
            </a:endParaRPr>
          </a:p>
        </p:txBody>
      </p:sp>
      <p:sp>
        <p:nvSpPr>
          <p:cNvPr id="58" name="TextBox 57">
            <a:extLst>
              <a:ext uri="{FF2B5EF4-FFF2-40B4-BE49-F238E27FC236}">
                <a16:creationId xmlns:a16="http://schemas.microsoft.com/office/drawing/2014/main" id="{0898238E-7677-563F-46F2-392B1A9C665A}"/>
              </a:ext>
            </a:extLst>
          </p:cNvPr>
          <p:cNvSpPr txBox="1">
            <a:spLocks noGrp="1" noRot="1" noMove="1" noResize="1" noEditPoints="1" noAdjustHandles="1" noChangeArrowheads="1" noChangeShapeType="1"/>
          </p:cNvSpPr>
          <p:nvPr/>
        </p:nvSpPr>
        <p:spPr>
          <a:xfrm>
            <a:off x="9458091" y="3253166"/>
            <a:ext cx="801385" cy="861774"/>
          </a:xfrm>
          <a:prstGeom prst="rect">
            <a:avLst/>
          </a:prstGeom>
          <a:solidFill>
            <a:schemeClr val="bg1"/>
          </a:solidFill>
          <a:ln w="38100">
            <a:solidFill>
              <a:srgbClr val="50E7B5"/>
            </a:solidFill>
          </a:ln>
        </p:spPr>
        <p:txBody>
          <a:bodyPr wrap="square" rtlCol="0">
            <a:spAutoFit/>
          </a:bodyPr>
          <a:lstStyle/>
          <a:p>
            <a:endParaRPr lang="en-GB" sz="5000" dirty="0">
              <a:latin typeface="Century Gothic" panose="020B0502020202020204" pitchFamily="34" charset="0"/>
            </a:endParaRPr>
          </a:p>
        </p:txBody>
      </p:sp>
      <p:sp>
        <p:nvSpPr>
          <p:cNvPr id="59" name="TextBox 58">
            <a:extLst>
              <a:ext uri="{FF2B5EF4-FFF2-40B4-BE49-F238E27FC236}">
                <a16:creationId xmlns:a16="http://schemas.microsoft.com/office/drawing/2014/main" id="{C78F612C-59EC-D3ED-DAFB-E53F8830AB9A}"/>
              </a:ext>
            </a:extLst>
          </p:cNvPr>
          <p:cNvSpPr txBox="1">
            <a:spLocks noGrp="1" noRot="1" noMove="1" noResize="1" noEditPoints="1" noAdjustHandles="1" noChangeArrowheads="1" noChangeShapeType="1"/>
          </p:cNvSpPr>
          <p:nvPr/>
        </p:nvSpPr>
        <p:spPr>
          <a:xfrm>
            <a:off x="10271321" y="3249711"/>
            <a:ext cx="801385" cy="861774"/>
          </a:xfrm>
          <a:prstGeom prst="rect">
            <a:avLst/>
          </a:prstGeom>
          <a:solidFill>
            <a:schemeClr val="bg1"/>
          </a:solidFill>
          <a:ln w="38100">
            <a:solidFill>
              <a:srgbClr val="50E7B5"/>
            </a:solidFill>
          </a:ln>
        </p:spPr>
        <p:txBody>
          <a:bodyPr wrap="square" rtlCol="0">
            <a:spAutoFit/>
          </a:bodyPr>
          <a:lstStyle/>
          <a:p>
            <a:endParaRPr lang="en-GB" sz="5000" dirty="0">
              <a:latin typeface="Century Gothic" panose="020B0502020202020204" pitchFamily="34" charset="0"/>
            </a:endParaRPr>
          </a:p>
        </p:txBody>
      </p:sp>
      <p:sp>
        <p:nvSpPr>
          <p:cNvPr id="60" name="TextBox 59">
            <a:extLst>
              <a:ext uri="{FF2B5EF4-FFF2-40B4-BE49-F238E27FC236}">
                <a16:creationId xmlns:a16="http://schemas.microsoft.com/office/drawing/2014/main" id="{892E6B0D-3BE7-64FA-66DC-6C56916FF6DD}"/>
              </a:ext>
            </a:extLst>
          </p:cNvPr>
          <p:cNvSpPr txBox="1">
            <a:spLocks noGrp="1" noRot="1" noMove="1" noResize="1" noEditPoints="1" noAdjustHandles="1" noChangeArrowheads="1" noChangeShapeType="1"/>
          </p:cNvSpPr>
          <p:nvPr/>
        </p:nvSpPr>
        <p:spPr>
          <a:xfrm>
            <a:off x="7028577" y="4867102"/>
            <a:ext cx="801385" cy="861774"/>
          </a:xfrm>
          <a:prstGeom prst="rect">
            <a:avLst/>
          </a:prstGeom>
          <a:solidFill>
            <a:schemeClr val="bg1"/>
          </a:solidFill>
          <a:ln w="38100">
            <a:solidFill>
              <a:srgbClr val="50E7B5"/>
            </a:solidFill>
          </a:ln>
        </p:spPr>
        <p:txBody>
          <a:bodyPr wrap="square" rtlCol="0">
            <a:spAutoFit/>
          </a:bodyPr>
          <a:lstStyle/>
          <a:p>
            <a:endParaRPr lang="en-GB" sz="5000" dirty="0">
              <a:latin typeface="Century Gothic" panose="020B0502020202020204" pitchFamily="34" charset="0"/>
            </a:endParaRPr>
          </a:p>
        </p:txBody>
      </p:sp>
      <p:sp>
        <p:nvSpPr>
          <p:cNvPr id="61" name="TextBox 60">
            <a:extLst>
              <a:ext uri="{FF2B5EF4-FFF2-40B4-BE49-F238E27FC236}">
                <a16:creationId xmlns:a16="http://schemas.microsoft.com/office/drawing/2014/main" id="{ADFD96B8-C727-BB6A-324C-177AB7F25C1E}"/>
              </a:ext>
            </a:extLst>
          </p:cNvPr>
          <p:cNvSpPr txBox="1">
            <a:spLocks noGrp="1" noRot="1" noMove="1" noResize="1" noEditPoints="1" noAdjustHandles="1" noChangeArrowheads="1" noChangeShapeType="1"/>
          </p:cNvSpPr>
          <p:nvPr/>
        </p:nvSpPr>
        <p:spPr>
          <a:xfrm>
            <a:off x="7829962" y="4867102"/>
            <a:ext cx="801385" cy="861774"/>
          </a:xfrm>
          <a:prstGeom prst="rect">
            <a:avLst/>
          </a:prstGeom>
          <a:solidFill>
            <a:schemeClr val="bg1"/>
          </a:solidFill>
          <a:ln w="38100">
            <a:solidFill>
              <a:srgbClr val="50E7B5"/>
            </a:solidFill>
          </a:ln>
        </p:spPr>
        <p:txBody>
          <a:bodyPr wrap="square" rtlCol="0">
            <a:spAutoFit/>
          </a:bodyPr>
          <a:lstStyle/>
          <a:p>
            <a:endParaRPr lang="en-GB" sz="5000" dirty="0">
              <a:latin typeface="Century Gothic" panose="020B0502020202020204" pitchFamily="34" charset="0"/>
            </a:endParaRPr>
          </a:p>
        </p:txBody>
      </p:sp>
      <p:sp>
        <p:nvSpPr>
          <p:cNvPr id="62" name="TextBox 61">
            <a:extLst>
              <a:ext uri="{FF2B5EF4-FFF2-40B4-BE49-F238E27FC236}">
                <a16:creationId xmlns:a16="http://schemas.microsoft.com/office/drawing/2014/main" id="{3E3D1F7C-99EF-19C8-23D4-AC794CA6196C}"/>
              </a:ext>
            </a:extLst>
          </p:cNvPr>
          <p:cNvSpPr txBox="1">
            <a:spLocks noGrp="1" noRot="1" noMove="1" noResize="1" noEditPoints="1" noAdjustHandles="1" noChangeArrowheads="1" noChangeShapeType="1"/>
          </p:cNvSpPr>
          <p:nvPr/>
        </p:nvSpPr>
        <p:spPr>
          <a:xfrm>
            <a:off x="8644861" y="4867102"/>
            <a:ext cx="801385" cy="861774"/>
          </a:xfrm>
          <a:prstGeom prst="rect">
            <a:avLst/>
          </a:prstGeom>
          <a:solidFill>
            <a:schemeClr val="bg1"/>
          </a:solidFill>
          <a:ln w="38100">
            <a:solidFill>
              <a:srgbClr val="50E7B5"/>
            </a:solidFill>
          </a:ln>
        </p:spPr>
        <p:txBody>
          <a:bodyPr wrap="square" rtlCol="0">
            <a:spAutoFit/>
          </a:bodyPr>
          <a:lstStyle/>
          <a:p>
            <a:endParaRPr lang="en-GB" sz="5000" dirty="0">
              <a:latin typeface="Century Gothic" panose="020B0502020202020204" pitchFamily="34" charset="0"/>
            </a:endParaRPr>
          </a:p>
        </p:txBody>
      </p:sp>
      <p:sp>
        <p:nvSpPr>
          <p:cNvPr id="63" name="TextBox 62">
            <a:extLst>
              <a:ext uri="{FF2B5EF4-FFF2-40B4-BE49-F238E27FC236}">
                <a16:creationId xmlns:a16="http://schemas.microsoft.com/office/drawing/2014/main" id="{A6DF9E85-E06E-97A3-3A95-2166E3A6361C}"/>
              </a:ext>
            </a:extLst>
          </p:cNvPr>
          <p:cNvSpPr txBox="1">
            <a:spLocks noGrp="1" noRot="1" noMove="1" noResize="1" noEditPoints="1" noAdjustHandles="1" noChangeArrowheads="1" noChangeShapeType="1"/>
          </p:cNvSpPr>
          <p:nvPr/>
        </p:nvSpPr>
        <p:spPr>
          <a:xfrm>
            <a:off x="11070813" y="4863647"/>
            <a:ext cx="801385" cy="861774"/>
          </a:xfrm>
          <a:prstGeom prst="rect">
            <a:avLst/>
          </a:prstGeom>
          <a:solidFill>
            <a:schemeClr val="bg1"/>
          </a:solidFill>
          <a:ln w="38100">
            <a:solidFill>
              <a:srgbClr val="50E7B5"/>
            </a:solidFill>
          </a:ln>
        </p:spPr>
        <p:txBody>
          <a:bodyPr wrap="square" rtlCol="0">
            <a:spAutoFit/>
          </a:bodyPr>
          <a:lstStyle/>
          <a:p>
            <a:endParaRPr lang="en-GB" sz="5000" dirty="0">
              <a:latin typeface="Century Gothic" panose="020B0502020202020204" pitchFamily="34" charset="0"/>
            </a:endParaRPr>
          </a:p>
        </p:txBody>
      </p:sp>
      <p:sp>
        <p:nvSpPr>
          <p:cNvPr id="64" name="TextBox 63">
            <a:extLst>
              <a:ext uri="{FF2B5EF4-FFF2-40B4-BE49-F238E27FC236}">
                <a16:creationId xmlns:a16="http://schemas.microsoft.com/office/drawing/2014/main" id="{25D984E4-D536-F52F-221F-4D128DDFA580}"/>
              </a:ext>
            </a:extLst>
          </p:cNvPr>
          <p:cNvSpPr txBox="1">
            <a:spLocks noGrp="1" noRot="1" noMove="1" noResize="1" noEditPoints="1" noAdjustHandles="1" noChangeArrowheads="1" noChangeShapeType="1"/>
          </p:cNvSpPr>
          <p:nvPr/>
        </p:nvSpPr>
        <p:spPr>
          <a:xfrm>
            <a:off x="9458091" y="4867102"/>
            <a:ext cx="801385" cy="861774"/>
          </a:xfrm>
          <a:prstGeom prst="rect">
            <a:avLst/>
          </a:prstGeom>
          <a:solidFill>
            <a:schemeClr val="bg1"/>
          </a:solidFill>
          <a:ln w="38100">
            <a:solidFill>
              <a:srgbClr val="50E7B5"/>
            </a:solidFill>
          </a:ln>
        </p:spPr>
        <p:txBody>
          <a:bodyPr wrap="square" rtlCol="0">
            <a:spAutoFit/>
          </a:bodyPr>
          <a:lstStyle/>
          <a:p>
            <a:endParaRPr lang="en-GB" sz="5000" dirty="0">
              <a:latin typeface="Century Gothic" panose="020B0502020202020204" pitchFamily="34" charset="0"/>
            </a:endParaRPr>
          </a:p>
        </p:txBody>
      </p:sp>
      <p:sp>
        <p:nvSpPr>
          <p:cNvPr id="65" name="TextBox 64">
            <a:extLst>
              <a:ext uri="{FF2B5EF4-FFF2-40B4-BE49-F238E27FC236}">
                <a16:creationId xmlns:a16="http://schemas.microsoft.com/office/drawing/2014/main" id="{EEF60411-B862-48F6-A589-8D70BCF49438}"/>
              </a:ext>
            </a:extLst>
          </p:cNvPr>
          <p:cNvSpPr txBox="1">
            <a:spLocks noGrp="1" noRot="1" noMove="1" noResize="1" noEditPoints="1" noAdjustHandles="1" noChangeArrowheads="1" noChangeShapeType="1"/>
          </p:cNvSpPr>
          <p:nvPr/>
        </p:nvSpPr>
        <p:spPr>
          <a:xfrm>
            <a:off x="10271321" y="4863647"/>
            <a:ext cx="801385" cy="861774"/>
          </a:xfrm>
          <a:prstGeom prst="rect">
            <a:avLst/>
          </a:prstGeom>
          <a:solidFill>
            <a:schemeClr val="bg1"/>
          </a:solidFill>
          <a:ln w="38100">
            <a:solidFill>
              <a:srgbClr val="50E7B5"/>
            </a:solidFill>
          </a:ln>
        </p:spPr>
        <p:txBody>
          <a:bodyPr wrap="square" rtlCol="0">
            <a:spAutoFit/>
          </a:bodyPr>
          <a:lstStyle/>
          <a:p>
            <a:endParaRPr lang="en-GB" sz="5000" dirty="0">
              <a:latin typeface="Century Gothic" panose="020B0502020202020204" pitchFamily="34" charset="0"/>
            </a:endParaRPr>
          </a:p>
        </p:txBody>
      </p:sp>
    </p:spTree>
    <p:extLst>
      <p:ext uri="{BB962C8B-B14F-4D97-AF65-F5344CB8AC3E}">
        <p14:creationId xmlns:p14="http://schemas.microsoft.com/office/powerpoint/2010/main" val="14829311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A picture containing text, screenshot, display, operating system&#10;&#10;Description automatically generated">
            <a:extLst>
              <a:ext uri="{FF2B5EF4-FFF2-40B4-BE49-F238E27FC236}">
                <a16:creationId xmlns:a16="http://schemas.microsoft.com/office/drawing/2014/main" id="{D87D9942-0123-98F5-E308-F00812234B53}"/>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 name="Picture 4">
            <a:extLst>
              <a:ext uri="{FF2B5EF4-FFF2-40B4-BE49-F238E27FC236}">
                <a16:creationId xmlns:a16="http://schemas.microsoft.com/office/drawing/2014/main" id="{B1989117-1457-C444-F6D4-89BED1D337B5}"/>
              </a:ext>
            </a:extLst>
          </p:cNvPr>
          <p:cNvPicPr>
            <a:picLocks noGrp="1" noRo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a:fillRect/>
          </a:stretch>
        </p:blipFill>
        <p:spPr bwMode="auto">
          <a:xfrm rot="526457" flipH="1">
            <a:off x="6548898" y="311073"/>
            <a:ext cx="1587588" cy="15315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id="{54EA6081-ABC7-042B-4C8E-69BBD85FB751}"/>
              </a:ext>
            </a:extLst>
          </p:cNvPr>
          <p:cNvSpPr>
            <a:spLocks noGrp="1" noRot="1" noMove="1" noResize="1" noEditPoints="1" noAdjustHandles="1" noChangeArrowheads="1" noChangeShapeType="1"/>
          </p:cNvSpPr>
          <p:nvPr/>
        </p:nvSpPr>
        <p:spPr>
          <a:xfrm>
            <a:off x="593332" y="658618"/>
            <a:ext cx="5159768" cy="519880"/>
          </a:xfrm>
          <a:prstGeom prst="roundRect">
            <a:avLst>
              <a:gd name="adj" fmla="val 39836"/>
            </a:avLst>
          </a:prstGeom>
          <a:solidFill>
            <a:srgbClr val="BAF0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2A7C12D7-492D-F85C-4ECB-4BB146127B4F}"/>
              </a:ext>
            </a:extLst>
          </p:cNvPr>
          <p:cNvSpPr txBox="1">
            <a:spLocks noGrp="1" noRot="1" noMove="1" noResize="1" noEditPoints="1" noAdjustHandles="1" noChangeArrowheads="1" noChangeShapeType="1"/>
          </p:cNvSpPr>
          <p:nvPr/>
        </p:nvSpPr>
        <p:spPr>
          <a:xfrm>
            <a:off x="743356" y="625529"/>
            <a:ext cx="4023003" cy="615553"/>
          </a:xfrm>
          <a:prstGeom prst="rect">
            <a:avLst/>
          </a:prstGeom>
          <a:noFill/>
        </p:spPr>
        <p:txBody>
          <a:bodyPr wrap="square" rtlCol="0">
            <a:spAutoFit/>
          </a:bodyPr>
          <a:lstStyle/>
          <a:p>
            <a:r>
              <a:rPr lang="en-GB" sz="3400" b="1" dirty="0">
                <a:latin typeface="Century Gothic" panose="020B0502020202020204" pitchFamily="34" charset="0"/>
              </a:rPr>
              <a:t>Writing Tools</a:t>
            </a:r>
          </a:p>
        </p:txBody>
      </p:sp>
      <p:grpSp>
        <p:nvGrpSpPr>
          <p:cNvPr id="5" name="Google Shape;1293;p50">
            <a:extLst>
              <a:ext uri="{FF2B5EF4-FFF2-40B4-BE49-F238E27FC236}">
                <a16:creationId xmlns:a16="http://schemas.microsoft.com/office/drawing/2014/main" id="{A1692C8C-33CC-F2B0-459C-490DDECD8488}"/>
              </a:ext>
            </a:extLst>
          </p:cNvPr>
          <p:cNvGrpSpPr>
            <a:grpSpLocks noGrp="1" noUngrp="1" noRot="1" noMove="1" noResize="1"/>
          </p:cNvGrpSpPr>
          <p:nvPr/>
        </p:nvGrpSpPr>
        <p:grpSpPr>
          <a:xfrm>
            <a:off x="9319380" y="3708388"/>
            <a:ext cx="897657" cy="1423177"/>
            <a:chOff x="6718575" y="2318625"/>
            <a:chExt cx="256950" cy="407375"/>
          </a:xfrm>
          <a:solidFill>
            <a:schemeClr val="tx1"/>
          </a:solidFill>
        </p:grpSpPr>
        <p:sp>
          <p:nvSpPr>
            <p:cNvPr id="6" name="Google Shape;1294;p50">
              <a:extLst>
                <a:ext uri="{FF2B5EF4-FFF2-40B4-BE49-F238E27FC236}">
                  <a16:creationId xmlns:a16="http://schemas.microsoft.com/office/drawing/2014/main" id="{18006DCE-7D0D-9F00-2855-5491333BDB67}"/>
                </a:ext>
              </a:extLst>
            </p:cNvPr>
            <p:cNvSpPr>
              <a:spLocks noGrp="1" noRot="1" noMove="1" noResize="1" noEditPoints="1" noAdjustHandles="1" noChangeArrowheads="1" noChangeShapeType="1"/>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7" name="Google Shape;1295;p50">
              <a:extLst>
                <a:ext uri="{FF2B5EF4-FFF2-40B4-BE49-F238E27FC236}">
                  <a16:creationId xmlns:a16="http://schemas.microsoft.com/office/drawing/2014/main" id="{084AE94D-3D23-10FA-C075-DC8EF5C353F6}"/>
                </a:ext>
              </a:extLst>
            </p:cNvPr>
            <p:cNvSpPr>
              <a:spLocks noGrp="1" noRot="1" noMove="1" noResize="1" noEditPoints="1" noAdjustHandles="1" noChangeArrowheads="1" noChangeShapeType="1"/>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8" name="Google Shape;1296;p50">
              <a:extLst>
                <a:ext uri="{FF2B5EF4-FFF2-40B4-BE49-F238E27FC236}">
                  <a16:creationId xmlns:a16="http://schemas.microsoft.com/office/drawing/2014/main" id="{87EB7C03-37B5-2C20-4767-D5C48569BAEE}"/>
                </a:ext>
              </a:extLst>
            </p:cNvPr>
            <p:cNvSpPr>
              <a:spLocks noGrp="1" noRot="1" noMove="1" noResize="1" noEditPoints="1" noAdjustHandles="1" noChangeArrowheads="1" noChangeShapeType="1"/>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9" name="Google Shape;1297;p50">
              <a:extLst>
                <a:ext uri="{FF2B5EF4-FFF2-40B4-BE49-F238E27FC236}">
                  <a16:creationId xmlns:a16="http://schemas.microsoft.com/office/drawing/2014/main" id="{63AFCB8B-99A8-887F-CF57-AF8789E897AC}"/>
                </a:ext>
              </a:extLst>
            </p:cNvPr>
            <p:cNvSpPr>
              <a:spLocks noGrp="1" noRot="1" noMove="1" noResize="1" noEditPoints="1" noAdjustHandles="1" noChangeArrowheads="1" noChangeShapeType="1"/>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0" name="Google Shape;1298;p50">
              <a:extLst>
                <a:ext uri="{FF2B5EF4-FFF2-40B4-BE49-F238E27FC236}">
                  <a16:creationId xmlns:a16="http://schemas.microsoft.com/office/drawing/2014/main" id="{562ADF89-89A1-7E45-A1D7-66DE1FF3AD2C}"/>
                </a:ext>
              </a:extLst>
            </p:cNvPr>
            <p:cNvSpPr>
              <a:spLocks noGrp="1" noRot="1" noMove="1" noResize="1" noEditPoints="1" noAdjustHandles="1" noChangeArrowheads="1" noChangeShapeType="1"/>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1" name="Google Shape;1299;p50">
              <a:extLst>
                <a:ext uri="{FF2B5EF4-FFF2-40B4-BE49-F238E27FC236}">
                  <a16:creationId xmlns:a16="http://schemas.microsoft.com/office/drawing/2014/main" id="{65F32547-1E5D-49B7-976E-3153553BF2E3}"/>
                </a:ext>
              </a:extLst>
            </p:cNvPr>
            <p:cNvSpPr>
              <a:spLocks noGrp="1" noRot="1" noMove="1" noResize="1" noEditPoints="1" noAdjustHandles="1" noChangeArrowheads="1" noChangeShapeType="1"/>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2" name="Google Shape;1300;p50">
              <a:extLst>
                <a:ext uri="{FF2B5EF4-FFF2-40B4-BE49-F238E27FC236}">
                  <a16:creationId xmlns:a16="http://schemas.microsoft.com/office/drawing/2014/main" id="{FCE37CF2-604F-2F90-36C0-1D857FAD5C47}"/>
                </a:ext>
              </a:extLst>
            </p:cNvPr>
            <p:cNvSpPr>
              <a:spLocks noGrp="1" noRot="1" noMove="1" noResize="1" noEditPoints="1" noAdjustHandles="1" noChangeArrowheads="1" noChangeShapeType="1"/>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3" name="Google Shape;1301;p50">
              <a:extLst>
                <a:ext uri="{FF2B5EF4-FFF2-40B4-BE49-F238E27FC236}">
                  <a16:creationId xmlns:a16="http://schemas.microsoft.com/office/drawing/2014/main" id="{C0EB2338-8201-CA43-8EE4-9DE2ADE2E075}"/>
                </a:ext>
              </a:extLst>
            </p:cNvPr>
            <p:cNvSpPr>
              <a:spLocks noGrp="1" noRot="1" noMove="1" noResize="1" noEditPoints="1" noAdjustHandles="1" noChangeArrowheads="1" noChangeShapeType="1"/>
            </p:cNvSpPr>
            <p:nvPr/>
          </p:nvSpPr>
          <p:spPr>
            <a:xfrm>
              <a:off x="6795900" y="2628550"/>
              <a:ext cx="102300" cy="25"/>
            </a:xfrm>
            <a:custGeom>
              <a:avLst/>
              <a:gdLst/>
              <a:ahLst/>
              <a:cxnLst/>
              <a:rect l="l" t="t" r="r" b="b"/>
              <a:pathLst>
                <a:path w="4092" h="1" fill="none" extrusionOk="0">
                  <a:moveTo>
                    <a:pt x="0" y="1"/>
                  </a:moveTo>
                  <a:lnTo>
                    <a:pt x="4092" y="1"/>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grpSp>
      <p:sp>
        <p:nvSpPr>
          <p:cNvPr id="14" name="Oval 13">
            <a:extLst>
              <a:ext uri="{FF2B5EF4-FFF2-40B4-BE49-F238E27FC236}">
                <a16:creationId xmlns:a16="http://schemas.microsoft.com/office/drawing/2014/main" id="{1727150E-7E95-72FA-B6D8-CFF83D955FB3}"/>
              </a:ext>
            </a:extLst>
          </p:cNvPr>
          <p:cNvSpPr>
            <a:spLocks noGrp="1" noRot="1" noMove="1" noResize="1" noEditPoints="1" noAdjustHandles="1" noChangeArrowheads="1" noChangeShapeType="1"/>
          </p:cNvSpPr>
          <p:nvPr/>
        </p:nvSpPr>
        <p:spPr>
          <a:xfrm>
            <a:off x="5070715" y="429293"/>
            <a:ext cx="914303" cy="914303"/>
          </a:xfrm>
          <a:prstGeom prst="ellipse">
            <a:avLst/>
          </a:prstGeom>
          <a:solidFill>
            <a:srgbClr val="BAF0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5" name="Oval 14">
            <a:extLst>
              <a:ext uri="{FF2B5EF4-FFF2-40B4-BE49-F238E27FC236}">
                <a16:creationId xmlns:a16="http://schemas.microsoft.com/office/drawing/2014/main" id="{228F8867-8985-2115-5CD1-BBFA84987ABE}"/>
              </a:ext>
            </a:extLst>
          </p:cNvPr>
          <p:cNvSpPr>
            <a:spLocks noGrp="1" noRot="1" noMove="1" noResize="1" noEditPoints="1" noAdjustHandles="1" noChangeArrowheads="1" noChangeShapeType="1"/>
          </p:cNvSpPr>
          <p:nvPr/>
        </p:nvSpPr>
        <p:spPr>
          <a:xfrm>
            <a:off x="487733" y="1731147"/>
            <a:ext cx="725596" cy="697440"/>
          </a:xfrm>
          <a:prstGeom prst="ellipse">
            <a:avLst/>
          </a:prstGeom>
          <a:solidFill>
            <a:srgbClr val="50E7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676059DA-20DE-DD20-01C0-F59A1DF72AA7}"/>
              </a:ext>
            </a:extLst>
          </p:cNvPr>
          <p:cNvSpPr txBox="1">
            <a:spLocks noGrp="1" noRot="1" noMove="1" noResize="1" noEditPoints="1" noAdjustHandles="1" noChangeArrowheads="1" noChangeShapeType="1"/>
          </p:cNvSpPr>
          <p:nvPr/>
        </p:nvSpPr>
        <p:spPr>
          <a:xfrm>
            <a:off x="650068" y="1793731"/>
            <a:ext cx="359250" cy="553998"/>
          </a:xfrm>
          <a:prstGeom prst="rect">
            <a:avLst/>
          </a:prstGeom>
          <a:noFill/>
        </p:spPr>
        <p:txBody>
          <a:bodyPr wrap="square" rtlCol="0">
            <a:spAutoFit/>
          </a:bodyPr>
          <a:lstStyle/>
          <a:p>
            <a:r>
              <a:rPr lang="en-GB" sz="3000" b="1" dirty="0">
                <a:latin typeface="Century Gothic" panose="020B0502020202020204" pitchFamily="34" charset="0"/>
              </a:rPr>
              <a:t>7</a:t>
            </a:r>
          </a:p>
        </p:txBody>
      </p:sp>
      <p:sp>
        <p:nvSpPr>
          <p:cNvPr id="17" name="Oval 16">
            <a:extLst>
              <a:ext uri="{FF2B5EF4-FFF2-40B4-BE49-F238E27FC236}">
                <a16:creationId xmlns:a16="http://schemas.microsoft.com/office/drawing/2014/main" id="{3589CC91-4939-A192-1428-7EB24A0967F2}"/>
              </a:ext>
            </a:extLst>
          </p:cNvPr>
          <p:cNvSpPr>
            <a:spLocks noGrp="1" noRot="1" noMove="1" noResize="1" noEditPoints="1" noAdjustHandles="1" noChangeArrowheads="1" noChangeShapeType="1"/>
          </p:cNvSpPr>
          <p:nvPr/>
        </p:nvSpPr>
        <p:spPr>
          <a:xfrm>
            <a:off x="450472" y="3246256"/>
            <a:ext cx="725596" cy="697440"/>
          </a:xfrm>
          <a:prstGeom prst="ellipse">
            <a:avLst/>
          </a:prstGeom>
          <a:solidFill>
            <a:srgbClr val="50E7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B2509F6A-CC63-03B8-996C-B5F5DECC7466}"/>
              </a:ext>
            </a:extLst>
          </p:cNvPr>
          <p:cNvSpPr txBox="1">
            <a:spLocks noGrp="1" noRot="1" noMove="1" noResize="1" noEditPoints="1" noAdjustHandles="1" noChangeArrowheads="1" noChangeShapeType="1"/>
          </p:cNvSpPr>
          <p:nvPr/>
        </p:nvSpPr>
        <p:spPr>
          <a:xfrm>
            <a:off x="612807" y="3308840"/>
            <a:ext cx="359250" cy="553998"/>
          </a:xfrm>
          <a:prstGeom prst="rect">
            <a:avLst/>
          </a:prstGeom>
          <a:noFill/>
        </p:spPr>
        <p:txBody>
          <a:bodyPr wrap="square" rtlCol="0">
            <a:spAutoFit/>
          </a:bodyPr>
          <a:lstStyle/>
          <a:p>
            <a:r>
              <a:rPr lang="en-GB" sz="3000" b="1" dirty="0">
                <a:latin typeface="Century Gothic" panose="020B0502020202020204" pitchFamily="34" charset="0"/>
              </a:rPr>
              <a:t>9</a:t>
            </a:r>
          </a:p>
        </p:txBody>
      </p:sp>
      <p:sp>
        <p:nvSpPr>
          <p:cNvPr id="20" name="Oval 19">
            <a:extLst>
              <a:ext uri="{FF2B5EF4-FFF2-40B4-BE49-F238E27FC236}">
                <a16:creationId xmlns:a16="http://schemas.microsoft.com/office/drawing/2014/main" id="{52444347-E755-7A2B-A46E-31B262CAA43F}"/>
              </a:ext>
            </a:extLst>
          </p:cNvPr>
          <p:cNvSpPr>
            <a:spLocks noGrp="1" noRot="1" noMove="1" noResize="1" noEditPoints="1" noAdjustHandles="1" noChangeArrowheads="1" noChangeShapeType="1"/>
          </p:cNvSpPr>
          <p:nvPr/>
        </p:nvSpPr>
        <p:spPr>
          <a:xfrm>
            <a:off x="487733" y="4934614"/>
            <a:ext cx="725596" cy="697440"/>
          </a:xfrm>
          <a:prstGeom prst="ellipse">
            <a:avLst/>
          </a:prstGeom>
          <a:solidFill>
            <a:srgbClr val="50E7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1A031897-4146-73F1-DF59-71BA845781AC}"/>
              </a:ext>
            </a:extLst>
          </p:cNvPr>
          <p:cNvSpPr txBox="1">
            <a:spLocks noGrp="1" noRot="1" noMove="1" noResize="1" noEditPoints="1" noAdjustHandles="1" noChangeArrowheads="1" noChangeShapeType="1"/>
          </p:cNvSpPr>
          <p:nvPr/>
        </p:nvSpPr>
        <p:spPr>
          <a:xfrm>
            <a:off x="516811" y="4998887"/>
            <a:ext cx="691573" cy="553998"/>
          </a:xfrm>
          <a:prstGeom prst="rect">
            <a:avLst/>
          </a:prstGeom>
          <a:noFill/>
        </p:spPr>
        <p:txBody>
          <a:bodyPr wrap="square" rtlCol="0">
            <a:spAutoFit/>
          </a:bodyPr>
          <a:lstStyle/>
          <a:p>
            <a:r>
              <a:rPr lang="en-GB" sz="3000" b="1" dirty="0">
                <a:latin typeface="Century Gothic" panose="020B0502020202020204" pitchFamily="34" charset="0"/>
              </a:rPr>
              <a:t>11</a:t>
            </a:r>
          </a:p>
        </p:txBody>
      </p:sp>
      <p:sp>
        <p:nvSpPr>
          <p:cNvPr id="22" name="Oval 21">
            <a:extLst>
              <a:ext uri="{FF2B5EF4-FFF2-40B4-BE49-F238E27FC236}">
                <a16:creationId xmlns:a16="http://schemas.microsoft.com/office/drawing/2014/main" id="{6472AA1D-90CB-961D-D410-11F261371D7B}"/>
              </a:ext>
            </a:extLst>
          </p:cNvPr>
          <p:cNvSpPr>
            <a:spLocks noGrp="1" noRot="1" noMove="1" noResize="1" noEditPoints="1" noAdjustHandles="1" noChangeArrowheads="1" noChangeShapeType="1"/>
          </p:cNvSpPr>
          <p:nvPr/>
        </p:nvSpPr>
        <p:spPr>
          <a:xfrm>
            <a:off x="6294791" y="1668563"/>
            <a:ext cx="725596" cy="697440"/>
          </a:xfrm>
          <a:prstGeom prst="ellipse">
            <a:avLst/>
          </a:prstGeom>
          <a:solidFill>
            <a:srgbClr val="50E7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001BD4E8-4FE4-B9BE-AABF-F878BA7E98AF}"/>
              </a:ext>
            </a:extLst>
          </p:cNvPr>
          <p:cNvSpPr txBox="1">
            <a:spLocks noGrp="1" noRot="1" noMove="1" noResize="1" noEditPoints="1" noAdjustHandles="1" noChangeArrowheads="1" noChangeShapeType="1"/>
          </p:cNvSpPr>
          <p:nvPr/>
        </p:nvSpPr>
        <p:spPr>
          <a:xfrm>
            <a:off x="6457126" y="1731147"/>
            <a:ext cx="359250" cy="553998"/>
          </a:xfrm>
          <a:prstGeom prst="rect">
            <a:avLst/>
          </a:prstGeom>
          <a:noFill/>
        </p:spPr>
        <p:txBody>
          <a:bodyPr wrap="square" rtlCol="0">
            <a:spAutoFit/>
          </a:bodyPr>
          <a:lstStyle/>
          <a:p>
            <a:r>
              <a:rPr lang="en-GB" sz="3000" b="1" dirty="0">
                <a:latin typeface="Century Gothic" panose="020B0502020202020204" pitchFamily="34" charset="0"/>
              </a:rPr>
              <a:t>8</a:t>
            </a:r>
          </a:p>
        </p:txBody>
      </p:sp>
      <p:sp>
        <p:nvSpPr>
          <p:cNvPr id="24" name="Oval 23">
            <a:extLst>
              <a:ext uri="{FF2B5EF4-FFF2-40B4-BE49-F238E27FC236}">
                <a16:creationId xmlns:a16="http://schemas.microsoft.com/office/drawing/2014/main" id="{49691300-2D04-005E-3BD5-6C42BFCB9D34}"/>
              </a:ext>
            </a:extLst>
          </p:cNvPr>
          <p:cNvSpPr>
            <a:spLocks noGrp="1" noRot="1" noMove="1" noResize="1" noEditPoints="1" noAdjustHandles="1" noChangeArrowheads="1" noChangeShapeType="1"/>
          </p:cNvSpPr>
          <p:nvPr/>
        </p:nvSpPr>
        <p:spPr>
          <a:xfrm>
            <a:off x="6294791" y="3246256"/>
            <a:ext cx="725596" cy="697440"/>
          </a:xfrm>
          <a:prstGeom prst="ellipse">
            <a:avLst/>
          </a:prstGeom>
          <a:solidFill>
            <a:srgbClr val="50E7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a:extLst>
              <a:ext uri="{FF2B5EF4-FFF2-40B4-BE49-F238E27FC236}">
                <a16:creationId xmlns:a16="http://schemas.microsoft.com/office/drawing/2014/main" id="{319A5350-677F-7E5F-F5B7-6DC7A4C13178}"/>
              </a:ext>
            </a:extLst>
          </p:cNvPr>
          <p:cNvSpPr txBox="1">
            <a:spLocks noGrp="1" noRot="1" noMove="1" noResize="1" noEditPoints="1" noAdjustHandles="1" noChangeArrowheads="1" noChangeShapeType="1"/>
          </p:cNvSpPr>
          <p:nvPr/>
        </p:nvSpPr>
        <p:spPr>
          <a:xfrm>
            <a:off x="6363312" y="3308840"/>
            <a:ext cx="622826" cy="553998"/>
          </a:xfrm>
          <a:prstGeom prst="rect">
            <a:avLst/>
          </a:prstGeom>
          <a:noFill/>
        </p:spPr>
        <p:txBody>
          <a:bodyPr wrap="square" rtlCol="0">
            <a:spAutoFit/>
          </a:bodyPr>
          <a:lstStyle/>
          <a:p>
            <a:r>
              <a:rPr lang="en-GB" sz="3000" b="1" dirty="0">
                <a:latin typeface="Century Gothic" panose="020B0502020202020204" pitchFamily="34" charset="0"/>
              </a:rPr>
              <a:t>10</a:t>
            </a:r>
          </a:p>
        </p:txBody>
      </p:sp>
      <p:sp>
        <p:nvSpPr>
          <p:cNvPr id="26" name="Oval 25">
            <a:extLst>
              <a:ext uri="{FF2B5EF4-FFF2-40B4-BE49-F238E27FC236}">
                <a16:creationId xmlns:a16="http://schemas.microsoft.com/office/drawing/2014/main" id="{9566AB90-B415-A159-1E2E-A3BF4A054455}"/>
              </a:ext>
            </a:extLst>
          </p:cNvPr>
          <p:cNvSpPr>
            <a:spLocks noGrp="1" noRot="1" noMove="1" noResize="1" noEditPoints="1" noAdjustHandles="1" noChangeArrowheads="1" noChangeShapeType="1"/>
          </p:cNvSpPr>
          <p:nvPr/>
        </p:nvSpPr>
        <p:spPr>
          <a:xfrm>
            <a:off x="6295801" y="4927166"/>
            <a:ext cx="725596" cy="697440"/>
          </a:xfrm>
          <a:prstGeom prst="ellipse">
            <a:avLst/>
          </a:prstGeom>
          <a:solidFill>
            <a:srgbClr val="50E7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a:extLst>
              <a:ext uri="{FF2B5EF4-FFF2-40B4-BE49-F238E27FC236}">
                <a16:creationId xmlns:a16="http://schemas.microsoft.com/office/drawing/2014/main" id="{10B7F58F-E767-00C7-B62A-9DBF6DF89A93}"/>
              </a:ext>
            </a:extLst>
          </p:cNvPr>
          <p:cNvSpPr txBox="1">
            <a:spLocks noGrp="1" noRot="1" noMove="1" noResize="1" noEditPoints="1" noAdjustHandles="1" noChangeArrowheads="1" noChangeShapeType="1"/>
          </p:cNvSpPr>
          <p:nvPr/>
        </p:nvSpPr>
        <p:spPr>
          <a:xfrm>
            <a:off x="6311268" y="4987893"/>
            <a:ext cx="643308" cy="553998"/>
          </a:xfrm>
          <a:prstGeom prst="rect">
            <a:avLst/>
          </a:prstGeom>
          <a:noFill/>
        </p:spPr>
        <p:txBody>
          <a:bodyPr wrap="square" rtlCol="0">
            <a:spAutoFit/>
          </a:bodyPr>
          <a:lstStyle/>
          <a:p>
            <a:r>
              <a:rPr lang="en-GB" sz="3000" b="1" dirty="0">
                <a:latin typeface="Century Gothic" panose="020B0502020202020204" pitchFamily="34" charset="0"/>
              </a:rPr>
              <a:t>12</a:t>
            </a:r>
          </a:p>
        </p:txBody>
      </p:sp>
      <p:sp>
        <p:nvSpPr>
          <p:cNvPr id="28" name="Speech Bubble: Rectangle with Corners Rounded 27">
            <a:extLst>
              <a:ext uri="{FF2B5EF4-FFF2-40B4-BE49-F238E27FC236}">
                <a16:creationId xmlns:a16="http://schemas.microsoft.com/office/drawing/2014/main" id="{5AB42A8B-74AF-6759-5922-CFF4B3D15A48}"/>
              </a:ext>
            </a:extLst>
          </p:cNvPr>
          <p:cNvSpPr>
            <a:spLocks noGrp="1" noRot="1" noMove="1" noResize="1" noEditPoints="1" noAdjustHandles="1" noChangeArrowheads="1" noChangeShapeType="1"/>
          </p:cNvSpPr>
          <p:nvPr/>
        </p:nvSpPr>
        <p:spPr>
          <a:xfrm flipH="1">
            <a:off x="8333491" y="282558"/>
            <a:ext cx="2321523" cy="1107997"/>
          </a:xfrm>
          <a:prstGeom prst="wedgeRoundRectCallout">
            <a:avLst>
              <a:gd name="adj1" fmla="val 90552"/>
              <a:gd name="adj2" fmla="val 24368"/>
              <a:gd name="adj3" fmla="val 16667"/>
            </a:avLst>
          </a:prstGeom>
          <a:solidFill>
            <a:schemeClr val="bg1"/>
          </a:solidFill>
          <a:ln w="38100">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Century Gothic" panose="020B0502020202020204" pitchFamily="34" charset="0"/>
              </a:rPr>
              <a:t>Did you find the answers?</a:t>
            </a:r>
          </a:p>
        </p:txBody>
      </p:sp>
      <p:sp>
        <p:nvSpPr>
          <p:cNvPr id="29" name="TextBox 28">
            <a:extLst>
              <a:ext uri="{FF2B5EF4-FFF2-40B4-BE49-F238E27FC236}">
                <a16:creationId xmlns:a16="http://schemas.microsoft.com/office/drawing/2014/main" id="{296C2B6D-2020-8CA7-D44C-79E44DED70AE}"/>
              </a:ext>
            </a:extLst>
          </p:cNvPr>
          <p:cNvSpPr txBox="1">
            <a:spLocks noGrp="1" noRot="1" noMove="1" noResize="1" noEditPoints="1" noAdjustHandles="1" noChangeArrowheads="1" noChangeShapeType="1"/>
          </p:cNvSpPr>
          <p:nvPr/>
        </p:nvSpPr>
        <p:spPr>
          <a:xfrm>
            <a:off x="8271034" y="374892"/>
            <a:ext cx="2446435" cy="1015663"/>
          </a:xfrm>
          <a:prstGeom prst="rect">
            <a:avLst/>
          </a:prstGeom>
          <a:noFill/>
          <a:ln>
            <a:noFill/>
          </a:ln>
        </p:spPr>
        <p:txBody>
          <a:bodyPr wrap="square" rtlCol="0">
            <a:spAutoFit/>
          </a:bodyPr>
          <a:lstStyle/>
          <a:p>
            <a:pPr algn="ctr"/>
            <a:r>
              <a:rPr lang="en-GB" sz="2000" dirty="0">
                <a:latin typeface="Century Gothic" panose="020B0502020202020204" pitchFamily="34" charset="0"/>
              </a:rPr>
              <a:t>Double click the box if you want to type! </a:t>
            </a:r>
          </a:p>
        </p:txBody>
      </p:sp>
      <p:pic>
        <p:nvPicPr>
          <p:cNvPr id="30" name="Picture 29">
            <a:extLst>
              <a:ext uri="{FF2B5EF4-FFF2-40B4-BE49-F238E27FC236}">
                <a16:creationId xmlns:a16="http://schemas.microsoft.com/office/drawing/2014/main" id="{625C7CD3-16C9-9908-DAAF-78D1C3155C40}"/>
              </a:ext>
            </a:extLst>
          </p:cNvPr>
          <p:cNvPicPr>
            <a:picLocks noGrp="1" noRot="1" noChangeAspect="1" noMove="1" noResize="1" noEditPoints="1" noAdjustHandles="1" noChangeArrowheads="1" noChangeShapeType="1" noCrop="1"/>
          </p:cNvPicPr>
          <p:nvPr/>
        </p:nvPicPr>
        <p:blipFill>
          <a:blip r:embed="rId4"/>
          <a:stretch>
            <a:fillRect/>
          </a:stretch>
        </p:blipFill>
        <p:spPr>
          <a:xfrm>
            <a:off x="5229692" y="638498"/>
            <a:ext cx="540000" cy="540000"/>
          </a:xfrm>
          <a:prstGeom prst="rect">
            <a:avLst/>
          </a:prstGeom>
        </p:spPr>
      </p:pic>
      <p:sp>
        <p:nvSpPr>
          <p:cNvPr id="31" name="TextBox 30">
            <a:extLst>
              <a:ext uri="{FF2B5EF4-FFF2-40B4-BE49-F238E27FC236}">
                <a16:creationId xmlns:a16="http://schemas.microsoft.com/office/drawing/2014/main" id="{66E5DC04-3EEA-1016-996B-069695B9FC3C}"/>
              </a:ext>
            </a:extLst>
          </p:cNvPr>
          <p:cNvSpPr txBox="1">
            <a:spLocks noGrp="1" noRot="1" noMove="1" noResize="1" noEditPoints="1" noAdjustHandles="1" noChangeArrowheads="1" noChangeShapeType="1"/>
          </p:cNvSpPr>
          <p:nvPr/>
        </p:nvSpPr>
        <p:spPr>
          <a:xfrm>
            <a:off x="1274886" y="1668563"/>
            <a:ext cx="801385" cy="861774"/>
          </a:xfrm>
          <a:prstGeom prst="rect">
            <a:avLst/>
          </a:prstGeom>
          <a:noFill/>
          <a:ln w="38100">
            <a:solidFill>
              <a:srgbClr val="50E7B5"/>
            </a:solidFill>
          </a:ln>
        </p:spPr>
        <p:txBody>
          <a:bodyPr wrap="square" rtlCol="0">
            <a:spAutoFit/>
          </a:bodyPr>
          <a:lstStyle/>
          <a:p>
            <a:endParaRPr lang="en-GB" sz="5000" dirty="0">
              <a:latin typeface="Century Gothic" panose="020B0502020202020204" pitchFamily="34" charset="0"/>
            </a:endParaRPr>
          </a:p>
        </p:txBody>
      </p:sp>
      <p:sp>
        <p:nvSpPr>
          <p:cNvPr id="32" name="TextBox 31">
            <a:extLst>
              <a:ext uri="{FF2B5EF4-FFF2-40B4-BE49-F238E27FC236}">
                <a16:creationId xmlns:a16="http://schemas.microsoft.com/office/drawing/2014/main" id="{4E1F8F3E-F5E9-77B9-B9D1-0F8405E5E692}"/>
              </a:ext>
            </a:extLst>
          </p:cNvPr>
          <p:cNvSpPr txBox="1">
            <a:spLocks noGrp="1" noRot="1" noMove="1" noResize="1" noEditPoints="1" noAdjustHandles="1" noChangeArrowheads="1" noChangeShapeType="1"/>
          </p:cNvSpPr>
          <p:nvPr/>
        </p:nvSpPr>
        <p:spPr>
          <a:xfrm>
            <a:off x="2076271" y="1668563"/>
            <a:ext cx="801385" cy="861774"/>
          </a:xfrm>
          <a:prstGeom prst="rect">
            <a:avLst/>
          </a:prstGeom>
          <a:noFill/>
          <a:ln w="38100">
            <a:solidFill>
              <a:srgbClr val="50E7B5"/>
            </a:solidFill>
          </a:ln>
        </p:spPr>
        <p:txBody>
          <a:bodyPr wrap="square" rtlCol="0">
            <a:spAutoFit/>
          </a:bodyPr>
          <a:lstStyle/>
          <a:p>
            <a:endParaRPr lang="en-GB" sz="5000" dirty="0">
              <a:latin typeface="Century Gothic" panose="020B0502020202020204" pitchFamily="34" charset="0"/>
            </a:endParaRPr>
          </a:p>
        </p:txBody>
      </p:sp>
      <p:sp>
        <p:nvSpPr>
          <p:cNvPr id="33" name="TextBox 32">
            <a:extLst>
              <a:ext uri="{FF2B5EF4-FFF2-40B4-BE49-F238E27FC236}">
                <a16:creationId xmlns:a16="http://schemas.microsoft.com/office/drawing/2014/main" id="{4D0A6F84-C1C7-693B-7739-869179B3A61C}"/>
              </a:ext>
            </a:extLst>
          </p:cNvPr>
          <p:cNvSpPr txBox="1">
            <a:spLocks noGrp="1" noRot="1" noMove="1" noResize="1" noEditPoints="1" noAdjustHandles="1" noChangeArrowheads="1" noChangeShapeType="1"/>
          </p:cNvSpPr>
          <p:nvPr/>
        </p:nvSpPr>
        <p:spPr>
          <a:xfrm>
            <a:off x="2891170" y="1668563"/>
            <a:ext cx="801385" cy="861774"/>
          </a:xfrm>
          <a:prstGeom prst="rect">
            <a:avLst/>
          </a:prstGeom>
          <a:noFill/>
          <a:ln w="38100">
            <a:solidFill>
              <a:srgbClr val="50E7B5"/>
            </a:solidFill>
          </a:ln>
        </p:spPr>
        <p:txBody>
          <a:bodyPr wrap="square" rtlCol="0">
            <a:spAutoFit/>
          </a:bodyPr>
          <a:lstStyle/>
          <a:p>
            <a:endParaRPr lang="en-GB" sz="5000" dirty="0">
              <a:latin typeface="Century Gothic" panose="020B0502020202020204" pitchFamily="34" charset="0"/>
            </a:endParaRPr>
          </a:p>
        </p:txBody>
      </p:sp>
      <p:sp>
        <p:nvSpPr>
          <p:cNvPr id="34" name="TextBox 33">
            <a:extLst>
              <a:ext uri="{FF2B5EF4-FFF2-40B4-BE49-F238E27FC236}">
                <a16:creationId xmlns:a16="http://schemas.microsoft.com/office/drawing/2014/main" id="{3813DB97-5AA1-944C-60F1-3F89CE3FD6A7}"/>
              </a:ext>
            </a:extLst>
          </p:cNvPr>
          <p:cNvSpPr txBox="1">
            <a:spLocks noGrp="1" noRot="1" noMove="1" noResize="1" noEditPoints="1" noAdjustHandles="1" noChangeArrowheads="1" noChangeShapeType="1"/>
          </p:cNvSpPr>
          <p:nvPr/>
        </p:nvSpPr>
        <p:spPr>
          <a:xfrm>
            <a:off x="5317122" y="1665108"/>
            <a:ext cx="801385" cy="861774"/>
          </a:xfrm>
          <a:prstGeom prst="rect">
            <a:avLst/>
          </a:prstGeom>
          <a:noFill/>
          <a:ln w="38100">
            <a:solidFill>
              <a:srgbClr val="50E7B5"/>
            </a:solidFill>
          </a:ln>
        </p:spPr>
        <p:txBody>
          <a:bodyPr wrap="square" rtlCol="0">
            <a:spAutoFit/>
          </a:bodyPr>
          <a:lstStyle/>
          <a:p>
            <a:endParaRPr lang="en-GB" sz="5000" dirty="0">
              <a:latin typeface="Century Gothic" panose="020B0502020202020204" pitchFamily="34" charset="0"/>
            </a:endParaRPr>
          </a:p>
        </p:txBody>
      </p:sp>
      <p:sp>
        <p:nvSpPr>
          <p:cNvPr id="35" name="TextBox 34">
            <a:extLst>
              <a:ext uri="{FF2B5EF4-FFF2-40B4-BE49-F238E27FC236}">
                <a16:creationId xmlns:a16="http://schemas.microsoft.com/office/drawing/2014/main" id="{1B18788E-97CA-025F-7329-EDA36EAE16D5}"/>
              </a:ext>
            </a:extLst>
          </p:cNvPr>
          <p:cNvSpPr txBox="1">
            <a:spLocks noGrp="1" noRot="1" noMove="1" noResize="1" noEditPoints="1" noAdjustHandles="1" noChangeArrowheads="1" noChangeShapeType="1"/>
          </p:cNvSpPr>
          <p:nvPr/>
        </p:nvSpPr>
        <p:spPr>
          <a:xfrm>
            <a:off x="3704400" y="1668563"/>
            <a:ext cx="801385" cy="861774"/>
          </a:xfrm>
          <a:prstGeom prst="rect">
            <a:avLst/>
          </a:prstGeom>
          <a:noFill/>
          <a:ln w="38100">
            <a:solidFill>
              <a:srgbClr val="50E7B5"/>
            </a:solidFill>
          </a:ln>
        </p:spPr>
        <p:txBody>
          <a:bodyPr wrap="square" rtlCol="0">
            <a:spAutoFit/>
          </a:bodyPr>
          <a:lstStyle/>
          <a:p>
            <a:endParaRPr lang="en-GB" sz="5000" dirty="0">
              <a:latin typeface="Century Gothic" panose="020B0502020202020204" pitchFamily="34" charset="0"/>
            </a:endParaRPr>
          </a:p>
        </p:txBody>
      </p:sp>
      <p:sp>
        <p:nvSpPr>
          <p:cNvPr id="36" name="TextBox 35">
            <a:extLst>
              <a:ext uri="{FF2B5EF4-FFF2-40B4-BE49-F238E27FC236}">
                <a16:creationId xmlns:a16="http://schemas.microsoft.com/office/drawing/2014/main" id="{2F85ADD5-E1FD-87B0-A7D3-5A105DF5D553}"/>
              </a:ext>
            </a:extLst>
          </p:cNvPr>
          <p:cNvSpPr txBox="1">
            <a:spLocks noGrp="1" noRot="1" noMove="1" noResize="1" noEditPoints="1" noAdjustHandles="1" noChangeArrowheads="1" noChangeShapeType="1"/>
          </p:cNvSpPr>
          <p:nvPr/>
        </p:nvSpPr>
        <p:spPr>
          <a:xfrm>
            <a:off x="4517630" y="1665108"/>
            <a:ext cx="801385" cy="861774"/>
          </a:xfrm>
          <a:prstGeom prst="rect">
            <a:avLst/>
          </a:prstGeom>
          <a:noFill/>
          <a:ln w="38100">
            <a:solidFill>
              <a:srgbClr val="50E7B5"/>
            </a:solidFill>
          </a:ln>
        </p:spPr>
        <p:txBody>
          <a:bodyPr wrap="square" rtlCol="0">
            <a:spAutoFit/>
          </a:bodyPr>
          <a:lstStyle/>
          <a:p>
            <a:endParaRPr lang="en-GB" sz="5000" dirty="0">
              <a:latin typeface="Century Gothic" panose="020B0502020202020204" pitchFamily="34" charset="0"/>
            </a:endParaRPr>
          </a:p>
        </p:txBody>
      </p:sp>
      <p:sp>
        <p:nvSpPr>
          <p:cNvPr id="37" name="TextBox 36">
            <a:extLst>
              <a:ext uri="{FF2B5EF4-FFF2-40B4-BE49-F238E27FC236}">
                <a16:creationId xmlns:a16="http://schemas.microsoft.com/office/drawing/2014/main" id="{620C589D-C7ED-4EFB-F37A-E1AE61E0D375}"/>
              </a:ext>
            </a:extLst>
          </p:cNvPr>
          <p:cNvSpPr txBox="1">
            <a:spLocks noGrp="1" noRot="1" noMove="1" noResize="1" noEditPoints="1" noAdjustHandles="1" noChangeArrowheads="1" noChangeShapeType="1"/>
          </p:cNvSpPr>
          <p:nvPr/>
        </p:nvSpPr>
        <p:spPr>
          <a:xfrm>
            <a:off x="1274886" y="3249711"/>
            <a:ext cx="801385" cy="861774"/>
          </a:xfrm>
          <a:prstGeom prst="rect">
            <a:avLst/>
          </a:prstGeom>
          <a:noFill/>
          <a:ln w="38100">
            <a:solidFill>
              <a:srgbClr val="50E7B5"/>
            </a:solidFill>
          </a:ln>
        </p:spPr>
        <p:txBody>
          <a:bodyPr wrap="square" rtlCol="0">
            <a:spAutoFit/>
          </a:bodyPr>
          <a:lstStyle/>
          <a:p>
            <a:endParaRPr lang="en-GB" sz="5000" dirty="0">
              <a:latin typeface="Century Gothic" panose="020B0502020202020204" pitchFamily="34" charset="0"/>
            </a:endParaRPr>
          </a:p>
        </p:txBody>
      </p:sp>
      <p:sp>
        <p:nvSpPr>
          <p:cNvPr id="38" name="TextBox 37">
            <a:extLst>
              <a:ext uri="{FF2B5EF4-FFF2-40B4-BE49-F238E27FC236}">
                <a16:creationId xmlns:a16="http://schemas.microsoft.com/office/drawing/2014/main" id="{5E21A7F8-5303-B76A-B63A-21D3691DCA07}"/>
              </a:ext>
            </a:extLst>
          </p:cNvPr>
          <p:cNvSpPr txBox="1">
            <a:spLocks noGrp="1" noRot="1" noMove="1" noResize="1" noEditPoints="1" noAdjustHandles="1" noChangeArrowheads="1" noChangeShapeType="1"/>
          </p:cNvSpPr>
          <p:nvPr/>
        </p:nvSpPr>
        <p:spPr>
          <a:xfrm>
            <a:off x="2076271" y="3249711"/>
            <a:ext cx="801385" cy="861774"/>
          </a:xfrm>
          <a:prstGeom prst="rect">
            <a:avLst/>
          </a:prstGeom>
          <a:noFill/>
          <a:ln w="38100">
            <a:solidFill>
              <a:srgbClr val="50E7B5"/>
            </a:solidFill>
          </a:ln>
        </p:spPr>
        <p:txBody>
          <a:bodyPr wrap="square" rtlCol="0">
            <a:spAutoFit/>
          </a:bodyPr>
          <a:lstStyle/>
          <a:p>
            <a:endParaRPr lang="en-GB" sz="5000" dirty="0">
              <a:latin typeface="Century Gothic" panose="020B0502020202020204" pitchFamily="34" charset="0"/>
            </a:endParaRPr>
          </a:p>
        </p:txBody>
      </p:sp>
      <p:sp>
        <p:nvSpPr>
          <p:cNvPr id="39" name="TextBox 38">
            <a:extLst>
              <a:ext uri="{FF2B5EF4-FFF2-40B4-BE49-F238E27FC236}">
                <a16:creationId xmlns:a16="http://schemas.microsoft.com/office/drawing/2014/main" id="{20A5B18F-8B54-E7A8-36F8-F5C0EBC73792}"/>
              </a:ext>
            </a:extLst>
          </p:cNvPr>
          <p:cNvSpPr txBox="1">
            <a:spLocks noGrp="1" noRot="1" noMove="1" noResize="1" noEditPoints="1" noAdjustHandles="1" noChangeArrowheads="1" noChangeShapeType="1"/>
          </p:cNvSpPr>
          <p:nvPr/>
        </p:nvSpPr>
        <p:spPr>
          <a:xfrm>
            <a:off x="2891170" y="3249711"/>
            <a:ext cx="801385" cy="861774"/>
          </a:xfrm>
          <a:prstGeom prst="rect">
            <a:avLst/>
          </a:prstGeom>
          <a:noFill/>
          <a:ln w="38100">
            <a:solidFill>
              <a:srgbClr val="50E7B5"/>
            </a:solidFill>
          </a:ln>
        </p:spPr>
        <p:txBody>
          <a:bodyPr wrap="square" rtlCol="0">
            <a:spAutoFit/>
          </a:bodyPr>
          <a:lstStyle/>
          <a:p>
            <a:endParaRPr lang="en-GB" sz="5000" dirty="0">
              <a:latin typeface="Century Gothic" panose="020B0502020202020204" pitchFamily="34" charset="0"/>
            </a:endParaRPr>
          </a:p>
        </p:txBody>
      </p:sp>
      <p:sp>
        <p:nvSpPr>
          <p:cNvPr id="40" name="TextBox 39">
            <a:extLst>
              <a:ext uri="{FF2B5EF4-FFF2-40B4-BE49-F238E27FC236}">
                <a16:creationId xmlns:a16="http://schemas.microsoft.com/office/drawing/2014/main" id="{37CB0CC8-1FEC-749D-8F46-EC39D3D48174}"/>
              </a:ext>
            </a:extLst>
          </p:cNvPr>
          <p:cNvSpPr txBox="1">
            <a:spLocks noGrp="1" noRot="1" noMove="1" noResize="1" noEditPoints="1" noAdjustHandles="1" noChangeArrowheads="1" noChangeShapeType="1"/>
          </p:cNvSpPr>
          <p:nvPr/>
        </p:nvSpPr>
        <p:spPr>
          <a:xfrm>
            <a:off x="5317122" y="3246256"/>
            <a:ext cx="801385" cy="861774"/>
          </a:xfrm>
          <a:prstGeom prst="rect">
            <a:avLst/>
          </a:prstGeom>
          <a:noFill/>
          <a:ln w="38100">
            <a:solidFill>
              <a:srgbClr val="50E7B5"/>
            </a:solidFill>
          </a:ln>
        </p:spPr>
        <p:txBody>
          <a:bodyPr wrap="square" rtlCol="0">
            <a:spAutoFit/>
          </a:bodyPr>
          <a:lstStyle/>
          <a:p>
            <a:endParaRPr lang="en-GB" sz="5000" dirty="0">
              <a:latin typeface="Century Gothic" panose="020B0502020202020204" pitchFamily="34" charset="0"/>
            </a:endParaRPr>
          </a:p>
        </p:txBody>
      </p:sp>
      <p:sp>
        <p:nvSpPr>
          <p:cNvPr id="41" name="TextBox 40">
            <a:extLst>
              <a:ext uri="{FF2B5EF4-FFF2-40B4-BE49-F238E27FC236}">
                <a16:creationId xmlns:a16="http://schemas.microsoft.com/office/drawing/2014/main" id="{8621213B-0F79-223A-251D-EE0AE0AD5C22}"/>
              </a:ext>
            </a:extLst>
          </p:cNvPr>
          <p:cNvSpPr txBox="1">
            <a:spLocks noGrp="1" noRot="1" noMove="1" noResize="1" noEditPoints="1" noAdjustHandles="1" noChangeArrowheads="1" noChangeShapeType="1"/>
          </p:cNvSpPr>
          <p:nvPr/>
        </p:nvSpPr>
        <p:spPr>
          <a:xfrm>
            <a:off x="3704400" y="3249711"/>
            <a:ext cx="801385" cy="861774"/>
          </a:xfrm>
          <a:prstGeom prst="rect">
            <a:avLst/>
          </a:prstGeom>
          <a:noFill/>
          <a:ln w="38100">
            <a:solidFill>
              <a:srgbClr val="50E7B5"/>
            </a:solidFill>
          </a:ln>
        </p:spPr>
        <p:txBody>
          <a:bodyPr wrap="square" rtlCol="0">
            <a:spAutoFit/>
          </a:bodyPr>
          <a:lstStyle/>
          <a:p>
            <a:endParaRPr lang="en-GB" sz="5000" dirty="0">
              <a:latin typeface="Century Gothic" panose="020B0502020202020204" pitchFamily="34" charset="0"/>
            </a:endParaRPr>
          </a:p>
        </p:txBody>
      </p:sp>
      <p:sp>
        <p:nvSpPr>
          <p:cNvPr id="42" name="TextBox 41">
            <a:extLst>
              <a:ext uri="{FF2B5EF4-FFF2-40B4-BE49-F238E27FC236}">
                <a16:creationId xmlns:a16="http://schemas.microsoft.com/office/drawing/2014/main" id="{EA2BD817-96EA-89EF-3CFA-FA944EE0DDEF}"/>
              </a:ext>
            </a:extLst>
          </p:cNvPr>
          <p:cNvSpPr txBox="1">
            <a:spLocks noGrp="1" noRot="1" noMove="1" noResize="1" noEditPoints="1" noAdjustHandles="1" noChangeArrowheads="1" noChangeShapeType="1"/>
          </p:cNvSpPr>
          <p:nvPr/>
        </p:nvSpPr>
        <p:spPr>
          <a:xfrm>
            <a:off x="4517630" y="3246256"/>
            <a:ext cx="801385" cy="861774"/>
          </a:xfrm>
          <a:prstGeom prst="rect">
            <a:avLst/>
          </a:prstGeom>
          <a:noFill/>
          <a:ln w="38100">
            <a:solidFill>
              <a:srgbClr val="50E7B5"/>
            </a:solidFill>
          </a:ln>
        </p:spPr>
        <p:txBody>
          <a:bodyPr wrap="square" rtlCol="0">
            <a:spAutoFit/>
          </a:bodyPr>
          <a:lstStyle/>
          <a:p>
            <a:endParaRPr lang="en-GB" sz="5000" dirty="0">
              <a:latin typeface="Century Gothic" panose="020B0502020202020204" pitchFamily="34" charset="0"/>
            </a:endParaRPr>
          </a:p>
        </p:txBody>
      </p:sp>
      <p:sp>
        <p:nvSpPr>
          <p:cNvPr id="43" name="TextBox 42">
            <a:extLst>
              <a:ext uri="{FF2B5EF4-FFF2-40B4-BE49-F238E27FC236}">
                <a16:creationId xmlns:a16="http://schemas.microsoft.com/office/drawing/2014/main" id="{16A421D4-6B9A-AF25-B2E3-2C4D94457724}"/>
              </a:ext>
            </a:extLst>
          </p:cNvPr>
          <p:cNvSpPr txBox="1">
            <a:spLocks noGrp="1" noRot="1" noMove="1" noResize="1" noEditPoints="1" noAdjustHandles="1" noChangeArrowheads="1" noChangeShapeType="1"/>
          </p:cNvSpPr>
          <p:nvPr/>
        </p:nvSpPr>
        <p:spPr>
          <a:xfrm>
            <a:off x="1285880" y="4868794"/>
            <a:ext cx="801385" cy="861774"/>
          </a:xfrm>
          <a:prstGeom prst="rect">
            <a:avLst/>
          </a:prstGeom>
          <a:noFill/>
          <a:ln w="38100">
            <a:solidFill>
              <a:srgbClr val="50E7B5"/>
            </a:solidFill>
          </a:ln>
        </p:spPr>
        <p:txBody>
          <a:bodyPr wrap="square" rtlCol="0">
            <a:spAutoFit/>
          </a:bodyPr>
          <a:lstStyle/>
          <a:p>
            <a:endParaRPr lang="en-GB" sz="5000" dirty="0">
              <a:latin typeface="Century Gothic" panose="020B0502020202020204" pitchFamily="34" charset="0"/>
            </a:endParaRPr>
          </a:p>
        </p:txBody>
      </p:sp>
      <p:sp>
        <p:nvSpPr>
          <p:cNvPr id="44" name="TextBox 43">
            <a:extLst>
              <a:ext uri="{FF2B5EF4-FFF2-40B4-BE49-F238E27FC236}">
                <a16:creationId xmlns:a16="http://schemas.microsoft.com/office/drawing/2014/main" id="{CE04F597-89EB-2AD8-A576-EE59C325EEEB}"/>
              </a:ext>
            </a:extLst>
          </p:cNvPr>
          <p:cNvSpPr txBox="1">
            <a:spLocks noGrp="1" noRot="1" noMove="1" noResize="1" noEditPoints="1" noAdjustHandles="1" noChangeArrowheads="1" noChangeShapeType="1"/>
          </p:cNvSpPr>
          <p:nvPr/>
        </p:nvSpPr>
        <p:spPr>
          <a:xfrm>
            <a:off x="2087265" y="4868794"/>
            <a:ext cx="801385" cy="861774"/>
          </a:xfrm>
          <a:prstGeom prst="rect">
            <a:avLst/>
          </a:prstGeom>
          <a:noFill/>
          <a:ln w="38100">
            <a:solidFill>
              <a:srgbClr val="50E7B5"/>
            </a:solidFill>
          </a:ln>
        </p:spPr>
        <p:txBody>
          <a:bodyPr wrap="square" rtlCol="0">
            <a:spAutoFit/>
          </a:bodyPr>
          <a:lstStyle/>
          <a:p>
            <a:endParaRPr lang="en-GB" sz="5000" dirty="0">
              <a:latin typeface="Century Gothic" panose="020B0502020202020204" pitchFamily="34" charset="0"/>
            </a:endParaRPr>
          </a:p>
        </p:txBody>
      </p:sp>
      <p:sp>
        <p:nvSpPr>
          <p:cNvPr id="45" name="TextBox 44">
            <a:extLst>
              <a:ext uri="{FF2B5EF4-FFF2-40B4-BE49-F238E27FC236}">
                <a16:creationId xmlns:a16="http://schemas.microsoft.com/office/drawing/2014/main" id="{3F067EBB-14F0-2FAD-FE2A-F2C9C5E7ADD4}"/>
              </a:ext>
            </a:extLst>
          </p:cNvPr>
          <p:cNvSpPr txBox="1">
            <a:spLocks noGrp="1" noRot="1" noMove="1" noResize="1" noEditPoints="1" noAdjustHandles="1" noChangeArrowheads="1" noChangeShapeType="1"/>
          </p:cNvSpPr>
          <p:nvPr/>
        </p:nvSpPr>
        <p:spPr>
          <a:xfrm>
            <a:off x="2902164" y="4868794"/>
            <a:ext cx="801385" cy="861774"/>
          </a:xfrm>
          <a:prstGeom prst="rect">
            <a:avLst/>
          </a:prstGeom>
          <a:noFill/>
          <a:ln w="38100">
            <a:solidFill>
              <a:srgbClr val="50E7B5"/>
            </a:solidFill>
          </a:ln>
        </p:spPr>
        <p:txBody>
          <a:bodyPr wrap="square" rtlCol="0">
            <a:spAutoFit/>
          </a:bodyPr>
          <a:lstStyle/>
          <a:p>
            <a:endParaRPr lang="en-GB" sz="5000" dirty="0">
              <a:latin typeface="Century Gothic" panose="020B0502020202020204" pitchFamily="34" charset="0"/>
            </a:endParaRPr>
          </a:p>
        </p:txBody>
      </p:sp>
      <p:sp>
        <p:nvSpPr>
          <p:cNvPr id="46" name="TextBox 45">
            <a:extLst>
              <a:ext uri="{FF2B5EF4-FFF2-40B4-BE49-F238E27FC236}">
                <a16:creationId xmlns:a16="http://schemas.microsoft.com/office/drawing/2014/main" id="{2914F1C9-8DF7-BCDB-4B8C-D11CE3802308}"/>
              </a:ext>
            </a:extLst>
          </p:cNvPr>
          <p:cNvSpPr txBox="1">
            <a:spLocks noGrp="1" noRot="1" noMove="1" noResize="1" noEditPoints="1" noAdjustHandles="1" noChangeArrowheads="1" noChangeShapeType="1"/>
          </p:cNvSpPr>
          <p:nvPr/>
        </p:nvSpPr>
        <p:spPr>
          <a:xfrm>
            <a:off x="5328116" y="4865339"/>
            <a:ext cx="801385" cy="861774"/>
          </a:xfrm>
          <a:prstGeom prst="rect">
            <a:avLst/>
          </a:prstGeom>
          <a:noFill/>
          <a:ln w="38100">
            <a:solidFill>
              <a:srgbClr val="50E7B5"/>
            </a:solidFill>
          </a:ln>
        </p:spPr>
        <p:txBody>
          <a:bodyPr wrap="square" rtlCol="0">
            <a:spAutoFit/>
          </a:bodyPr>
          <a:lstStyle/>
          <a:p>
            <a:endParaRPr lang="en-GB" sz="5000" dirty="0">
              <a:latin typeface="Century Gothic" panose="020B0502020202020204" pitchFamily="34" charset="0"/>
            </a:endParaRPr>
          </a:p>
        </p:txBody>
      </p:sp>
      <p:sp>
        <p:nvSpPr>
          <p:cNvPr id="47" name="TextBox 46">
            <a:extLst>
              <a:ext uri="{FF2B5EF4-FFF2-40B4-BE49-F238E27FC236}">
                <a16:creationId xmlns:a16="http://schemas.microsoft.com/office/drawing/2014/main" id="{310F8732-1025-A3E9-F10E-C6EB49AD4256}"/>
              </a:ext>
            </a:extLst>
          </p:cNvPr>
          <p:cNvSpPr txBox="1">
            <a:spLocks noGrp="1" noRot="1" noMove="1" noResize="1" noEditPoints="1" noAdjustHandles="1" noChangeArrowheads="1" noChangeShapeType="1"/>
          </p:cNvSpPr>
          <p:nvPr/>
        </p:nvSpPr>
        <p:spPr>
          <a:xfrm>
            <a:off x="3715394" y="4868794"/>
            <a:ext cx="801385" cy="861774"/>
          </a:xfrm>
          <a:prstGeom prst="rect">
            <a:avLst/>
          </a:prstGeom>
          <a:noFill/>
          <a:ln w="38100">
            <a:solidFill>
              <a:srgbClr val="50E7B5"/>
            </a:solidFill>
          </a:ln>
        </p:spPr>
        <p:txBody>
          <a:bodyPr wrap="square" rtlCol="0">
            <a:spAutoFit/>
          </a:bodyPr>
          <a:lstStyle/>
          <a:p>
            <a:endParaRPr lang="en-GB" sz="5000" dirty="0">
              <a:latin typeface="Century Gothic" panose="020B0502020202020204" pitchFamily="34" charset="0"/>
            </a:endParaRPr>
          </a:p>
        </p:txBody>
      </p:sp>
      <p:sp>
        <p:nvSpPr>
          <p:cNvPr id="48" name="TextBox 47">
            <a:extLst>
              <a:ext uri="{FF2B5EF4-FFF2-40B4-BE49-F238E27FC236}">
                <a16:creationId xmlns:a16="http://schemas.microsoft.com/office/drawing/2014/main" id="{AD7BA61C-33E4-6225-3E55-EB5019D579B5}"/>
              </a:ext>
            </a:extLst>
          </p:cNvPr>
          <p:cNvSpPr txBox="1">
            <a:spLocks noGrp="1" noRot="1" noMove="1" noResize="1" noEditPoints="1" noAdjustHandles="1" noChangeArrowheads="1" noChangeShapeType="1"/>
          </p:cNvSpPr>
          <p:nvPr/>
        </p:nvSpPr>
        <p:spPr>
          <a:xfrm>
            <a:off x="4528624" y="4865339"/>
            <a:ext cx="801385" cy="861774"/>
          </a:xfrm>
          <a:prstGeom prst="rect">
            <a:avLst/>
          </a:prstGeom>
          <a:noFill/>
          <a:ln w="38100">
            <a:solidFill>
              <a:srgbClr val="50E7B5"/>
            </a:solidFill>
          </a:ln>
        </p:spPr>
        <p:txBody>
          <a:bodyPr wrap="square" rtlCol="0">
            <a:spAutoFit/>
          </a:bodyPr>
          <a:lstStyle/>
          <a:p>
            <a:endParaRPr lang="en-GB" sz="5000" dirty="0">
              <a:latin typeface="Century Gothic" panose="020B0502020202020204" pitchFamily="34" charset="0"/>
            </a:endParaRPr>
          </a:p>
        </p:txBody>
      </p:sp>
      <p:sp>
        <p:nvSpPr>
          <p:cNvPr id="49" name="TextBox 48">
            <a:extLst>
              <a:ext uri="{FF2B5EF4-FFF2-40B4-BE49-F238E27FC236}">
                <a16:creationId xmlns:a16="http://schemas.microsoft.com/office/drawing/2014/main" id="{66C5BA6D-FAA9-3463-94B4-A5CB7AE7F530}"/>
              </a:ext>
            </a:extLst>
          </p:cNvPr>
          <p:cNvSpPr txBox="1">
            <a:spLocks noGrp="1" noRot="1" noMove="1" noResize="1" noEditPoints="1" noAdjustHandles="1" noChangeArrowheads="1" noChangeShapeType="1"/>
          </p:cNvSpPr>
          <p:nvPr/>
        </p:nvSpPr>
        <p:spPr>
          <a:xfrm>
            <a:off x="7030470" y="1651442"/>
            <a:ext cx="801385" cy="861774"/>
          </a:xfrm>
          <a:prstGeom prst="rect">
            <a:avLst/>
          </a:prstGeom>
          <a:solidFill>
            <a:schemeClr val="bg1"/>
          </a:solidFill>
          <a:ln w="38100">
            <a:solidFill>
              <a:srgbClr val="50E7B5"/>
            </a:solidFill>
          </a:ln>
        </p:spPr>
        <p:txBody>
          <a:bodyPr wrap="square" rtlCol="0">
            <a:spAutoFit/>
          </a:bodyPr>
          <a:lstStyle/>
          <a:p>
            <a:endParaRPr lang="en-GB" sz="5000" dirty="0">
              <a:latin typeface="Century Gothic" panose="020B0502020202020204" pitchFamily="34" charset="0"/>
            </a:endParaRPr>
          </a:p>
        </p:txBody>
      </p:sp>
      <p:sp>
        <p:nvSpPr>
          <p:cNvPr id="50" name="TextBox 49">
            <a:extLst>
              <a:ext uri="{FF2B5EF4-FFF2-40B4-BE49-F238E27FC236}">
                <a16:creationId xmlns:a16="http://schemas.microsoft.com/office/drawing/2014/main" id="{DADE1488-0DE1-3B9F-E6BA-BD54236FAFBF}"/>
              </a:ext>
            </a:extLst>
          </p:cNvPr>
          <p:cNvSpPr txBox="1">
            <a:spLocks noGrp="1" noRot="1" noMove="1" noResize="1" noEditPoints="1" noAdjustHandles="1" noChangeArrowheads="1" noChangeShapeType="1"/>
          </p:cNvSpPr>
          <p:nvPr/>
        </p:nvSpPr>
        <p:spPr>
          <a:xfrm>
            <a:off x="7831855" y="1651442"/>
            <a:ext cx="801385" cy="861774"/>
          </a:xfrm>
          <a:prstGeom prst="rect">
            <a:avLst/>
          </a:prstGeom>
          <a:solidFill>
            <a:schemeClr val="bg1"/>
          </a:solidFill>
          <a:ln w="38100">
            <a:solidFill>
              <a:srgbClr val="50E7B5"/>
            </a:solidFill>
          </a:ln>
        </p:spPr>
        <p:txBody>
          <a:bodyPr wrap="square" rtlCol="0">
            <a:spAutoFit/>
          </a:bodyPr>
          <a:lstStyle/>
          <a:p>
            <a:endParaRPr lang="en-GB" sz="5000" dirty="0">
              <a:latin typeface="Century Gothic" panose="020B0502020202020204" pitchFamily="34" charset="0"/>
            </a:endParaRPr>
          </a:p>
        </p:txBody>
      </p:sp>
      <p:sp>
        <p:nvSpPr>
          <p:cNvPr id="51" name="TextBox 50">
            <a:extLst>
              <a:ext uri="{FF2B5EF4-FFF2-40B4-BE49-F238E27FC236}">
                <a16:creationId xmlns:a16="http://schemas.microsoft.com/office/drawing/2014/main" id="{97D22A17-9D6A-14F8-A182-1F5691058FE1}"/>
              </a:ext>
            </a:extLst>
          </p:cNvPr>
          <p:cNvSpPr txBox="1">
            <a:spLocks noGrp="1" noRot="1" noMove="1" noResize="1" noEditPoints="1" noAdjustHandles="1" noChangeArrowheads="1" noChangeShapeType="1"/>
          </p:cNvSpPr>
          <p:nvPr/>
        </p:nvSpPr>
        <p:spPr>
          <a:xfrm>
            <a:off x="8646754" y="1651442"/>
            <a:ext cx="801385" cy="861774"/>
          </a:xfrm>
          <a:prstGeom prst="rect">
            <a:avLst/>
          </a:prstGeom>
          <a:solidFill>
            <a:schemeClr val="bg1"/>
          </a:solidFill>
          <a:ln w="38100">
            <a:solidFill>
              <a:srgbClr val="50E7B5"/>
            </a:solidFill>
          </a:ln>
        </p:spPr>
        <p:txBody>
          <a:bodyPr wrap="square" rtlCol="0">
            <a:spAutoFit/>
          </a:bodyPr>
          <a:lstStyle/>
          <a:p>
            <a:endParaRPr lang="en-GB" sz="5000" dirty="0">
              <a:latin typeface="Century Gothic" panose="020B0502020202020204" pitchFamily="34" charset="0"/>
            </a:endParaRPr>
          </a:p>
        </p:txBody>
      </p:sp>
      <p:sp>
        <p:nvSpPr>
          <p:cNvPr id="52" name="TextBox 51">
            <a:extLst>
              <a:ext uri="{FF2B5EF4-FFF2-40B4-BE49-F238E27FC236}">
                <a16:creationId xmlns:a16="http://schemas.microsoft.com/office/drawing/2014/main" id="{4119157B-4741-B160-3AF7-283444ED90B8}"/>
              </a:ext>
            </a:extLst>
          </p:cNvPr>
          <p:cNvSpPr txBox="1">
            <a:spLocks noGrp="1" noRot="1" noMove="1" noResize="1" noEditPoints="1" noAdjustHandles="1" noChangeArrowheads="1" noChangeShapeType="1"/>
          </p:cNvSpPr>
          <p:nvPr/>
        </p:nvSpPr>
        <p:spPr>
          <a:xfrm>
            <a:off x="11072706" y="1647987"/>
            <a:ext cx="801385" cy="861774"/>
          </a:xfrm>
          <a:prstGeom prst="rect">
            <a:avLst/>
          </a:prstGeom>
          <a:solidFill>
            <a:schemeClr val="bg1"/>
          </a:solidFill>
          <a:ln w="38100">
            <a:solidFill>
              <a:srgbClr val="50E7B5"/>
            </a:solidFill>
          </a:ln>
        </p:spPr>
        <p:txBody>
          <a:bodyPr wrap="square" rtlCol="0">
            <a:spAutoFit/>
          </a:bodyPr>
          <a:lstStyle/>
          <a:p>
            <a:endParaRPr lang="en-GB" sz="5000" dirty="0">
              <a:latin typeface="Century Gothic" panose="020B0502020202020204" pitchFamily="34" charset="0"/>
            </a:endParaRPr>
          </a:p>
        </p:txBody>
      </p:sp>
      <p:sp>
        <p:nvSpPr>
          <p:cNvPr id="53" name="TextBox 52">
            <a:extLst>
              <a:ext uri="{FF2B5EF4-FFF2-40B4-BE49-F238E27FC236}">
                <a16:creationId xmlns:a16="http://schemas.microsoft.com/office/drawing/2014/main" id="{586FBA68-E970-D59C-E3BB-C63A31E439AE}"/>
              </a:ext>
            </a:extLst>
          </p:cNvPr>
          <p:cNvSpPr txBox="1">
            <a:spLocks noGrp="1" noRot="1" noMove="1" noResize="1" noEditPoints="1" noAdjustHandles="1" noChangeArrowheads="1" noChangeShapeType="1"/>
          </p:cNvSpPr>
          <p:nvPr/>
        </p:nvSpPr>
        <p:spPr>
          <a:xfrm>
            <a:off x="9459984" y="1651442"/>
            <a:ext cx="801385" cy="861774"/>
          </a:xfrm>
          <a:prstGeom prst="rect">
            <a:avLst/>
          </a:prstGeom>
          <a:solidFill>
            <a:schemeClr val="bg1"/>
          </a:solidFill>
          <a:ln w="38100">
            <a:solidFill>
              <a:srgbClr val="50E7B5"/>
            </a:solidFill>
          </a:ln>
        </p:spPr>
        <p:txBody>
          <a:bodyPr wrap="square" rtlCol="0">
            <a:spAutoFit/>
          </a:bodyPr>
          <a:lstStyle/>
          <a:p>
            <a:endParaRPr lang="en-GB" sz="5000" dirty="0">
              <a:latin typeface="Century Gothic" panose="020B0502020202020204" pitchFamily="34" charset="0"/>
            </a:endParaRPr>
          </a:p>
        </p:txBody>
      </p:sp>
      <p:sp>
        <p:nvSpPr>
          <p:cNvPr id="54" name="TextBox 53">
            <a:extLst>
              <a:ext uri="{FF2B5EF4-FFF2-40B4-BE49-F238E27FC236}">
                <a16:creationId xmlns:a16="http://schemas.microsoft.com/office/drawing/2014/main" id="{244A2F26-C3A5-F3A8-E97B-7D08410EBF83}"/>
              </a:ext>
            </a:extLst>
          </p:cNvPr>
          <p:cNvSpPr txBox="1">
            <a:spLocks noGrp="1" noRot="1" noMove="1" noResize="1" noEditPoints="1" noAdjustHandles="1" noChangeArrowheads="1" noChangeShapeType="1"/>
          </p:cNvSpPr>
          <p:nvPr/>
        </p:nvSpPr>
        <p:spPr>
          <a:xfrm>
            <a:off x="10273214" y="1647987"/>
            <a:ext cx="801385" cy="861774"/>
          </a:xfrm>
          <a:prstGeom prst="rect">
            <a:avLst/>
          </a:prstGeom>
          <a:solidFill>
            <a:schemeClr val="bg1"/>
          </a:solidFill>
          <a:ln w="38100">
            <a:solidFill>
              <a:srgbClr val="50E7B5"/>
            </a:solidFill>
          </a:ln>
        </p:spPr>
        <p:txBody>
          <a:bodyPr wrap="square" rtlCol="0">
            <a:spAutoFit/>
          </a:bodyPr>
          <a:lstStyle/>
          <a:p>
            <a:endParaRPr lang="en-GB" sz="5000" dirty="0">
              <a:latin typeface="Century Gothic" panose="020B0502020202020204" pitchFamily="34" charset="0"/>
            </a:endParaRPr>
          </a:p>
        </p:txBody>
      </p:sp>
      <p:sp>
        <p:nvSpPr>
          <p:cNvPr id="55" name="TextBox 54">
            <a:extLst>
              <a:ext uri="{FF2B5EF4-FFF2-40B4-BE49-F238E27FC236}">
                <a16:creationId xmlns:a16="http://schemas.microsoft.com/office/drawing/2014/main" id="{7E03E592-FDC8-3CAF-23D8-2E8A06A51126}"/>
              </a:ext>
            </a:extLst>
          </p:cNvPr>
          <p:cNvSpPr txBox="1">
            <a:spLocks noGrp="1" noRot="1" noMove="1" noResize="1" noEditPoints="1" noAdjustHandles="1" noChangeArrowheads="1" noChangeShapeType="1"/>
          </p:cNvSpPr>
          <p:nvPr/>
        </p:nvSpPr>
        <p:spPr>
          <a:xfrm>
            <a:off x="7028577" y="3253166"/>
            <a:ext cx="801385" cy="861774"/>
          </a:xfrm>
          <a:prstGeom prst="rect">
            <a:avLst/>
          </a:prstGeom>
          <a:solidFill>
            <a:schemeClr val="bg1"/>
          </a:solidFill>
          <a:ln w="38100">
            <a:solidFill>
              <a:srgbClr val="50E7B5"/>
            </a:solidFill>
          </a:ln>
        </p:spPr>
        <p:txBody>
          <a:bodyPr wrap="square" rtlCol="0">
            <a:spAutoFit/>
          </a:bodyPr>
          <a:lstStyle/>
          <a:p>
            <a:endParaRPr lang="en-GB" sz="5000" dirty="0">
              <a:latin typeface="Century Gothic" panose="020B0502020202020204" pitchFamily="34" charset="0"/>
            </a:endParaRPr>
          </a:p>
        </p:txBody>
      </p:sp>
      <p:sp>
        <p:nvSpPr>
          <p:cNvPr id="56" name="TextBox 55">
            <a:extLst>
              <a:ext uri="{FF2B5EF4-FFF2-40B4-BE49-F238E27FC236}">
                <a16:creationId xmlns:a16="http://schemas.microsoft.com/office/drawing/2014/main" id="{F90AE988-4D81-9125-9265-F6ADF5D90304}"/>
              </a:ext>
            </a:extLst>
          </p:cNvPr>
          <p:cNvSpPr txBox="1">
            <a:spLocks noGrp="1" noRot="1" noMove="1" noResize="1" noEditPoints="1" noAdjustHandles="1" noChangeArrowheads="1" noChangeShapeType="1"/>
          </p:cNvSpPr>
          <p:nvPr/>
        </p:nvSpPr>
        <p:spPr>
          <a:xfrm>
            <a:off x="7829962" y="3253166"/>
            <a:ext cx="801385" cy="861774"/>
          </a:xfrm>
          <a:prstGeom prst="rect">
            <a:avLst/>
          </a:prstGeom>
          <a:solidFill>
            <a:schemeClr val="bg1"/>
          </a:solidFill>
          <a:ln w="38100">
            <a:solidFill>
              <a:srgbClr val="50E7B5"/>
            </a:solidFill>
          </a:ln>
        </p:spPr>
        <p:txBody>
          <a:bodyPr wrap="square" rtlCol="0">
            <a:spAutoFit/>
          </a:bodyPr>
          <a:lstStyle/>
          <a:p>
            <a:endParaRPr lang="en-GB" sz="5000" dirty="0">
              <a:latin typeface="Century Gothic" panose="020B0502020202020204" pitchFamily="34" charset="0"/>
            </a:endParaRPr>
          </a:p>
        </p:txBody>
      </p:sp>
      <p:sp>
        <p:nvSpPr>
          <p:cNvPr id="57" name="TextBox 56">
            <a:extLst>
              <a:ext uri="{FF2B5EF4-FFF2-40B4-BE49-F238E27FC236}">
                <a16:creationId xmlns:a16="http://schemas.microsoft.com/office/drawing/2014/main" id="{53B26506-595A-6F65-68EB-5800A4710FC0}"/>
              </a:ext>
            </a:extLst>
          </p:cNvPr>
          <p:cNvSpPr txBox="1">
            <a:spLocks noGrp="1" noRot="1" noMove="1" noResize="1" noEditPoints="1" noAdjustHandles="1" noChangeArrowheads="1" noChangeShapeType="1"/>
          </p:cNvSpPr>
          <p:nvPr/>
        </p:nvSpPr>
        <p:spPr>
          <a:xfrm>
            <a:off x="8644861" y="3253166"/>
            <a:ext cx="801385" cy="861774"/>
          </a:xfrm>
          <a:prstGeom prst="rect">
            <a:avLst/>
          </a:prstGeom>
          <a:solidFill>
            <a:schemeClr val="bg1"/>
          </a:solidFill>
          <a:ln w="38100">
            <a:solidFill>
              <a:srgbClr val="50E7B5"/>
            </a:solidFill>
          </a:ln>
        </p:spPr>
        <p:txBody>
          <a:bodyPr wrap="square" rtlCol="0">
            <a:spAutoFit/>
          </a:bodyPr>
          <a:lstStyle/>
          <a:p>
            <a:endParaRPr lang="en-GB" sz="5000" dirty="0">
              <a:latin typeface="Century Gothic" panose="020B0502020202020204" pitchFamily="34" charset="0"/>
            </a:endParaRPr>
          </a:p>
        </p:txBody>
      </p:sp>
      <p:sp>
        <p:nvSpPr>
          <p:cNvPr id="58" name="TextBox 57">
            <a:extLst>
              <a:ext uri="{FF2B5EF4-FFF2-40B4-BE49-F238E27FC236}">
                <a16:creationId xmlns:a16="http://schemas.microsoft.com/office/drawing/2014/main" id="{863C3CB0-89A1-EF5E-D1FC-47066B5ABA48}"/>
              </a:ext>
            </a:extLst>
          </p:cNvPr>
          <p:cNvSpPr txBox="1">
            <a:spLocks noGrp="1" noRot="1" noMove="1" noResize="1" noEditPoints="1" noAdjustHandles="1" noChangeArrowheads="1" noChangeShapeType="1"/>
          </p:cNvSpPr>
          <p:nvPr/>
        </p:nvSpPr>
        <p:spPr>
          <a:xfrm>
            <a:off x="11070813" y="3249711"/>
            <a:ext cx="801385" cy="861774"/>
          </a:xfrm>
          <a:prstGeom prst="rect">
            <a:avLst/>
          </a:prstGeom>
          <a:solidFill>
            <a:schemeClr val="bg1"/>
          </a:solidFill>
          <a:ln w="38100">
            <a:solidFill>
              <a:srgbClr val="50E7B5"/>
            </a:solidFill>
          </a:ln>
        </p:spPr>
        <p:txBody>
          <a:bodyPr wrap="square" rtlCol="0">
            <a:spAutoFit/>
          </a:bodyPr>
          <a:lstStyle/>
          <a:p>
            <a:endParaRPr lang="en-GB" sz="5000" dirty="0">
              <a:latin typeface="Century Gothic" panose="020B0502020202020204" pitchFamily="34" charset="0"/>
            </a:endParaRPr>
          </a:p>
        </p:txBody>
      </p:sp>
      <p:sp>
        <p:nvSpPr>
          <p:cNvPr id="59" name="TextBox 58">
            <a:extLst>
              <a:ext uri="{FF2B5EF4-FFF2-40B4-BE49-F238E27FC236}">
                <a16:creationId xmlns:a16="http://schemas.microsoft.com/office/drawing/2014/main" id="{4AAD7A9C-14AA-7703-6879-2121A1CC0D93}"/>
              </a:ext>
            </a:extLst>
          </p:cNvPr>
          <p:cNvSpPr txBox="1">
            <a:spLocks noGrp="1" noRot="1" noMove="1" noResize="1" noEditPoints="1" noAdjustHandles="1" noChangeArrowheads="1" noChangeShapeType="1"/>
          </p:cNvSpPr>
          <p:nvPr/>
        </p:nvSpPr>
        <p:spPr>
          <a:xfrm>
            <a:off x="9458091" y="3253166"/>
            <a:ext cx="801385" cy="861774"/>
          </a:xfrm>
          <a:prstGeom prst="rect">
            <a:avLst/>
          </a:prstGeom>
          <a:solidFill>
            <a:schemeClr val="bg1"/>
          </a:solidFill>
          <a:ln w="38100">
            <a:solidFill>
              <a:srgbClr val="50E7B5"/>
            </a:solidFill>
          </a:ln>
        </p:spPr>
        <p:txBody>
          <a:bodyPr wrap="square" rtlCol="0">
            <a:spAutoFit/>
          </a:bodyPr>
          <a:lstStyle/>
          <a:p>
            <a:endParaRPr lang="en-GB" sz="5000" dirty="0">
              <a:latin typeface="Century Gothic" panose="020B0502020202020204" pitchFamily="34" charset="0"/>
            </a:endParaRPr>
          </a:p>
        </p:txBody>
      </p:sp>
      <p:sp>
        <p:nvSpPr>
          <p:cNvPr id="60" name="TextBox 59">
            <a:extLst>
              <a:ext uri="{FF2B5EF4-FFF2-40B4-BE49-F238E27FC236}">
                <a16:creationId xmlns:a16="http://schemas.microsoft.com/office/drawing/2014/main" id="{B4DEB9E0-B8E9-5F88-220E-C8FE229685FE}"/>
              </a:ext>
            </a:extLst>
          </p:cNvPr>
          <p:cNvSpPr txBox="1">
            <a:spLocks noGrp="1" noRot="1" noMove="1" noResize="1" noEditPoints="1" noAdjustHandles="1" noChangeArrowheads="1" noChangeShapeType="1"/>
          </p:cNvSpPr>
          <p:nvPr/>
        </p:nvSpPr>
        <p:spPr>
          <a:xfrm>
            <a:off x="10271321" y="3249711"/>
            <a:ext cx="801385" cy="861774"/>
          </a:xfrm>
          <a:prstGeom prst="rect">
            <a:avLst/>
          </a:prstGeom>
          <a:solidFill>
            <a:schemeClr val="bg1"/>
          </a:solidFill>
          <a:ln w="38100">
            <a:solidFill>
              <a:srgbClr val="50E7B5"/>
            </a:solidFill>
          </a:ln>
        </p:spPr>
        <p:txBody>
          <a:bodyPr wrap="square" rtlCol="0">
            <a:spAutoFit/>
          </a:bodyPr>
          <a:lstStyle/>
          <a:p>
            <a:endParaRPr lang="en-GB" sz="5000" dirty="0">
              <a:latin typeface="Century Gothic" panose="020B0502020202020204" pitchFamily="34" charset="0"/>
            </a:endParaRPr>
          </a:p>
        </p:txBody>
      </p:sp>
      <p:sp>
        <p:nvSpPr>
          <p:cNvPr id="61" name="TextBox 60">
            <a:extLst>
              <a:ext uri="{FF2B5EF4-FFF2-40B4-BE49-F238E27FC236}">
                <a16:creationId xmlns:a16="http://schemas.microsoft.com/office/drawing/2014/main" id="{374FBDC7-8D4D-D231-C123-28E86AF0DFBF}"/>
              </a:ext>
            </a:extLst>
          </p:cNvPr>
          <p:cNvSpPr txBox="1">
            <a:spLocks noGrp="1" noRot="1" noMove="1" noResize="1" noEditPoints="1" noAdjustHandles="1" noChangeArrowheads="1" noChangeShapeType="1"/>
          </p:cNvSpPr>
          <p:nvPr/>
        </p:nvSpPr>
        <p:spPr>
          <a:xfrm>
            <a:off x="7028577" y="4867102"/>
            <a:ext cx="801385" cy="861774"/>
          </a:xfrm>
          <a:prstGeom prst="rect">
            <a:avLst/>
          </a:prstGeom>
          <a:solidFill>
            <a:schemeClr val="bg1"/>
          </a:solidFill>
          <a:ln w="38100">
            <a:solidFill>
              <a:srgbClr val="50E7B5"/>
            </a:solidFill>
          </a:ln>
        </p:spPr>
        <p:txBody>
          <a:bodyPr wrap="square" rtlCol="0">
            <a:spAutoFit/>
          </a:bodyPr>
          <a:lstStyle/>
          <a:p>
            <a:endParaRPr lang="en-GB" sz="5000" dirty="0">
              <a:latin typeface="Century Gothic" panose="020B0502020202020204" pitchFamily="34" charset="0"/>
            </a:endParaRPr>
          </a:p>
        </p:txBody>
      </p:sp>
      <p:sp>
        <p:nvSpPr>
          <p:cNvPr id="62" name="TextBox 61">
            <a:extLst>
              <a:ext uri="{FF2B5EF4-FFF2-40B4-BE49-F238E27FC236}">
                <a16:creationId xmlns:a16="http://schemas.microsoft.com/office/drawing/2014/main" id="{13326AC0-18A2-DDB6-3193-F1028771FB5E}"/>
              </a:ext>
            </a:extLst>
          </p:cNvPr>
          <p:cNvSpPr txBox="1">
            <a:spLocks noGrp="1" noRot="1" noMove="1" noResize="1" noEditPoints="1" noAdjustHandles="1" noChangeArrowheads="1" noChangeShapeType="1"/>
          </p:cNvSpPr>
          <p:nvPr/>
        </p:nvSpPr>
        <p:spPr>
          <a:xfrm>
            <a:off x="7829962" y="4867102"/>
            <a:ext cx="801385" cy="861774"/>
          </a:xfrm>
          <a:prstGeom prst="rect">
            <a:avLst/>
          </a:prstGeom>
          <a:solidFill>
            <a:schemeClr val="bg1"/>
          </a:solidFill>
          <a:ln w="38100">
            <a:solidFill>
              <a:srgbClr val="50E7B5"/>
            </a:solidFill>
          </a:ln>
        </p:spPr>
        <p:txBody>
          <a:bodyPr wrap="square" rtlCol="0">
            <a:spAutoFit/>
          </a:bodyPr>
          <a:lstStyle/>
          <a:p>
            <a:endParaRPr lang="en-GB" sz="5000" dirty="0">
              <a:latin typeface="Century Gothic" panose="020B0502020202020204" pitchFamily="34" charset="0"/>
            </a:endParaRPr>
          </a:p>
        </p:txBody>
      </p:sp>
      <p:sp>
        <p:nvSpPr>
          <p:cNvPr id="63" name="TextBox 62">
            <a:extLst>
              <a:ext uri="{FF2B5EF4-FFF2-40B4-BE49-F238E27FC236}">
                <a16:creationId xmlns:a16="http://schemas.microsoft.com/office/drawing/2014/main" id="{00366303-46BD-85AF-0DBC-499DBA3F9EC9}"/>
              </a:ext>
            </a:extLst>
          </p:cNvPr>
          <p:cNvSpPr txBox="1">
            <a:spLocks noGrp="1" noRot="1" noMove="1" noResize="1" noEditPoints="1" noAdjustHandles="1" noChangeArrowheads="1" noChangeShapeType="1"/>
          </p:cNvSpPr>
          <p:nvPr/>
        </p:nvSpPr>
        <p:spPr>
          <a:xfrm>
            <a:off x="8644861" y="4867102"/>
            <a:ext cx="801385" cy="861774"/>
          </a:xfrm>
          <a:prstGeom prst="rect">
            <a:avLst/>
          </a:prstGeom>
          <a:solidFill>
            <a:schemeClr val="bg1"/>
          </a:solidFill>
          <a:ln w="38100">
            <a:solidFill>
              <a:srgbClr val="50E7B5"/>
            </a:solidFill>
          </a:ln>
        </p:spPr>
        <p:txBody>
          <a:bodyPr wrap="square" rtlCol="0">
            <a:spAutoFit/>
          </a:bodyPr>
          <a:lstStyle/>
          <a:p>
            <a:endParaRPr lang="en-GB" sz="5000" dirty="0">
              <a:latin typeface="Century Gothic" panose="020B0502020202020204" pitchFamily="34" charset="0"/>
            </a:endParaRPr>
          </a:p>
        </p:txBody>
      </p:sp>
      <p:sp>
        <p:nvSpPr>
          <p:cNvPr id="64" name="TextBox 63">
            <a:extLst>
              <a:ext uri="{FF2B5EF4-FFF2-40B4-BE49-F238E27FC236}">
                <a16:creationId xmlns:a16="http://schemas.microsoft.com/office/drawing/2014/main" id="{F7DFEE2A-247B-5B1E-A5CF-2B545E236B6A}"/>
              </a:ext>
            </a:extLst>
          </p:cNvPr>
          <p:cNvSpPr txBox="1">
            <a:spLocks noGrp="1" noRot="1" noMove="1" noResize="1" noEditPoints="1" noAdjustHandles="1" noChangeArrowheads="1" noChangeShapeType="1"/>
          </p:cNvSpPr>
          <p:nvPr/>
        </p:nvSpPr>
        <p:spPr>
          <a:xfrm>
            <a:off x="11070813" y="4863647"/>
            <a:ext cx="801385" cy="861774"/>
          </a:xfrm>
          <a:prstGeom prst="rect">
            <a:avLst/>
          </a:prstGeom>
          <a:solidFill>
            <a:schemeClr val="bg1"/>
          </a:solidFill>
          <a:ln w="38100">
            <a:solidFill>
              <a:srgbClr val="50E7B5"/>
            </a:solidFill>
          </a:ln>
        </p:spPr>
        <p:txBody>
          <a:bodyPr wrap="square" rtlCol="0">
            <a:spAutoFit/>
          </a:bodyPr>
          <a:lstStyle/>
          <a:p>
            <a:endParaRPr lang="en-GB" sz="5000" dirty="0">
              <a:latin typeface="Century Gothic" panose="020B0502020202020204" pitchFamily="34" charset="0"/>
            </a:endParaRPr>
          </a:p>
        </p:txBody>
      </p:sp>
      <p:sp>
        <p:nvSpPr>
          <p:cNvPr id="65" name="TextBox 64">
            <a:extLst>
              <a:ext uri="{FF2B5EF4-FFF2-40B4-BE49-F238E27FC236}">
                <a16:creationId xmlns:a16="http://schemas.microsoft.com/office/drawing/2014/main" id="{EE6E9CFC-A0B2-C9C6-FBF9-E3EC9D089C6B}"/>
              </a:ext>
            </a:extLst>
          </p:cNvPr>
          <p:cNvSpPr txBox="1">
            <a:spLocks noGrp="1" noRot="1" noMove="1" noResize="1" noEditPoints="1" noAdjustHandles="1" noChangeArrowheads="1" noChangeShapeType="1"/>
          </p:cNvSpPr>
          <p:nvPr/>
        </p:nvSpPr>
        <p:spPr>
          <a:xfrm>
            <a:off x="9458091" y="4867102"/>
            <a:ext cx="801385" cy="861774"/>
          </a:xfrm>
          <a:prstGeom prst="rect">
            <a:avLst/>
          </a:prstGeom>
          <a:solidFill>
            <a:schemeClr val="bg1"/>
          </a:solidFill>
          <a:ln w="38100">
            <a:solidFill>
              <a:srgbClr val="50E7B5"/>
            </a:solidFill>
          </a:ln>
        </p:spPr>
        <p:txBody>
          <a:bodyPr wrap="square" rtlCol="0">
            <a:spAutoFit/>
          </a:bodyPr>
          <a:lstStyle/>
          <a:p>
            <a:endParaRPr lang="en-GB" sz="5000" dirty="0">
              <a:latin typeface="Century Gothic" panose="020B0502020202020204" pitchFamily="34" charset="0"/>
            </a:endParaRPr>
          </a:p>
        </p:txBody>
      </p:sp>
      <p:sp>
        <p:nvSpPr>
          <p:cNvPr id="66" name="TextBox 65">
            <a:extLst>
              <a:ext uri="{FF2B5EF4-FFF2-40B4-BE49-F238E27FC236}">
                <a16:creationId xmlns:a16="http://schemas.microsoft.com/office/drawing/2014/main" id="{8D4E287F-6D69-2696-E5E1-35066D69CE4A}"/>
              </a:ext>
            </a:extLst>
          </p:cNvPr>
          <p:cNvSpPr txBox="1">
            <a:spLocks noGrp="1" noRot="1" noMove="1" noResize="1" noEditPoints="1" noAdjustHandles="1" noChangeArrowheads="1" noChangeShapeType="1"/>
          </p:cNvSpPr>
          <p:nvPr/>
        </p:nvSpPr>
        <p:spPr>
          <a:xfrm>
            <a:off x="10271321" y="4863647"/>
            <a:ext cx="801385" cy="861774"/>
          </a:xfrm>
          <a:prstGeom prst="rect">
            <a:avLst/>
          </a:prstGeom>
          <a:solidFill>
            <a:schemeClr val="bg1"/>
          </a:solidFill>
          <a:ln w="38100">
            <a:solidFill>
              <a:srgbClr val="50E7B5"/>
            </a:solidFill>
          </a:ln>
        </p:spPr>
        <p:txBody>
          <a:bodyPr wrap="square" rtlCol="0">
            <a:spAutoFit/>
          </a:bodyPr>
          <a:lstStyle/>
          <a:p>
            <a:endParaRPr lang="en-GB" sz="5000" dirty="0">
              <a:latin typeface="Century Gothic" panose="020B0502020202020204" pitchFamily="34" charset="0"/>
            </a:endParaRPr>
          </a:p>
        </p:txBody>
      </p:sp>
    </p:spTree>
    <p:extLst>
      <p:ext uri="{BB962C8B-B14F-4D97-AF65-F5344CB8AC3E}">
        <p14:creationId xmlns:p14="http://schemas.microsoft.com/office/powerpoint/2010/main" val="31706214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A picture containing text, screenshot, display, operating system&#10;&#10;Description automatically generated">
            <a:extLst>
              <a:ext uri="{FF2B5EF4-FFF2-40B4-BE49-F238E27FC236}">
                <a16:creationId xmlns:a16="http://schemas.microsoft.com/office/drawing/2014/main" id="{D87D9942-0123-98F5-E308-F00812234B53}"/>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1" name="Rectangle: Rounded Corners 110">
            <a:extLst>
              <a:ext uri="{FF2B5EF4-FFF2-40B4-BE49-F238E27FC236}">
                <a16:creationId xmlns:a16="http://schemas.microsoft.com/office/drawing/2014/main" id="{E131D2AE-3681-8CF8-5599-CCCB9CC94A99}"/>
              </a:ext>
            </a:extLst>
          </p:cNvPr>
          <p:cNvSpPr>
            <a:spLocks noGrp="1" noRot="1" noMove="1" noResize="1" noEditPoints="1" noAdjustHandles="1" noChangeArrowheads="1" noChangeShapeType="1"/>
          </p:cNvSpPr>
          <p:nvPr/>
        </p:nvSpPr>
        <p:spPr>
          <a:xfrm>
            <a:off x="548334" y="338253"/>
            <a:ext cx="3140088" cy="519880"/>
          </a:xfrm>
          <a:prstGeom prst="roundRect">
            <a:avLst>
              <a:gd name="adj" fmla="val 39836"/>
            </a:avLst>
          </a:prstGeom>
          <a:solidFill>
            <a:srgbClr val="BAF0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 name="TextBox 111">
            <a:extLst>
              <a:ext uri="{FF2B5EF4-FFF2-40B4-BE49-F238E27FC236}">
                <a16:creationId xmlns:a16="http://schemas.microsoft.com/office/drawing/2014/main" id="{2A7710B1-6DC8-759C-30F6-1A212031BE19}"/>
              </a:ext>
            </a:extLst>
          </p:cNvPr>
          <p:cNvSpPr txBox="1">
            <a:spLocks noGrp="1" noRot="1" noMove="1" noResize="1" noEditPoints="1" noAdjustHandles="1" noChangeArrowheads="1" noChangeShapeType="1"/>
          </p:cNvSpPr>
          <p:nvPr/>
        </p:nvSpPr>
        <p:spPr>
          <a:xfrm>
            <a:off x="698358" y="305164"/>
            <a:ext cx="4023003" cy="615553"/>
          </a:xfrm>
          <a:prstGeom prst="rect">
            <a:avLst/>
          </a:prstGeom>
          <a:noFill/>
        </p:spPr>
        <p:txBody>
          <a:bodyPr wrap="square" rtlCol="0">
            <a:spAutoFit/>
          </a:bodyPr>
          <a:lstStyle/>
          <a:p>
            <a:r>
              <a:rPr lang="en-GB" sz="3400" b="1" dirty="0">
                <a:latin typeface="Century Gothic" panose="020B0502020202020204" pitchFamily="34" charset="0"/>
              </a:rPr>
              <a:t>Answers</a:t>
            </a:r>
          </a:p>
        </p:txBody>
      </p:sp>
      <p:sp>
        <p:nvSpPr>
          <p:cNvPr id="113" name="Oval 112">
            <a:extLst>
              <a:ext uri="{FF2B5EF4-FFF2-40B4-BE49-F238E27FC236}">
                <a16:creationId xmlns:a16="http://schemas.microsoft.com/office/drawing/2014/main" id="{4B688BB4-4D08-1138-5998-C44C3ADC50C3}"/>
              </a:ext>
            </a:extLst>
          </p:cNvPr>
          <p:cNvSpPr>
            <a:spLocks noGrp="1" noRot="1" noMove="1" noResize="1" noEditPoints="1" noAdjustHandles="1" noChangeArrowheads="1" noChangeShapeType="1"/>
          </p:cNvSpPr>
          <p:nvPr/>
        </p:nvSpPr>
        <p:spPr>
          <a:xfrm>
            <a:off x="3290588" y="105769"/>
            <a:ext cx="914303" cy="914303"/>
          </a:xfrm>
          <a:prstGeom prst="ellipse">
            <a:avLst/>
          </a:prstGeom>
          <a:solidFill>
            <a:srgbClr val="BAF0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14" name="TextBox 113">
            <a:extLst>
              <a:ext uri="{FF2B5EF4-FFF2-40B4-BE49-F238E27FC236}">
                <a16:creationId xmlns:a16="http://schemas.microsoft.com/office/drawing/2014/main" id="{851A5579-D82B-4880-D21C-D469DDD64452}"/>
              </a:ext>
            </a:extLst>
          </p:cNvPr>
          <p:cNvSpPr txBox="1">
            <a:spLocks noGrp="1" noRot="1" noMove="1" noResize="1" noEditPoints="1" noAdjustHandles="1" noChangeArrowheads="1" noChangeShapeType="1"/>
          </p:cNvSpPr>
          <p:nvPr/>
        </p:nvSpPr>
        <p:spPr>
          <a:xfrm>
            <a:off x="369712" y="1020074"/>
            <a:ext cx="583856" cy="492443"/>
          </a:xfrm>
          <a:prstGeom prst="rect">
            <a:avLst/>
          </a:prstGeom>
          <a:noFill/>
          <a:ln w="38100">
            <a:solidFill>
              <a:srgbClr val="50E7B5"/>
            </a:solidFill>
          </a:ln>
        </p:spPr>
        <p:txBody>
          <a:bodyPr wrap="square" rtlCol="0">
            <a:spAutoFit/>
          </a:bodyPr>
          <a:lstStyle/>
          <a:p>
            <a:r>
              <a:rPr lang="en-GB" sz="2600" dirty="0">
                <a:latin typeface="Century Gothic" panose="020B0502020202020204" pitchFamily="34" charset="0"/>
              </a:rPr>
              <a:t>th</a:t>
            </a:r>
          </a:p>
        </p:txBody>
      </p:sp>
      <p:pic>
        <p:nvPicPr>
          <p:cNvPr id="115" name="Picture 114">
            <a:extLst>
              <a:ext uri="{FF2B5EF4-FFF2-40B4-BE49-F238E27FC236}">
                <a16:creationId xmlns:a16="http://schemas.microsoft.com/office/drawing/2014/main" id="{8FFBFF5A-13A0-54D9-2291-34DDCC02C238}"/>
              </a:ext>
            </a:extLst>
          </p:cNvPr>
          <p:cNvPicPr>
            <a:picLocks noGrp="1" noRot="1" noChangeAspect="1" noMove="1" noResize="1" noEditPoints="1" noAdjustHandles="1" noChangeArrowheads="1" noChangeShapeType="1" noCrop="1"/>
          </p:cNvPicPr>
          <p:nvPr/>
        </p:nvPicPr>
        <p:blipFill>
          <a:blip r:embed="rId3"/>
          <a:stretch>
            <a:fillRect/>
          </a:stretch>
        </p:blipFill>
        <p:spPr>
          <a:xfrm flipH="1">
            <a:off x="3345130" y="232640"/>
            <a:ext cx="713109" cy="713109"/>
          </a:xfrm>
          <a:prstGeom prst="rect">
            <a:avLst/>
          </a:prstGeom>
        </p:spPr>
      </p:pic>
      <p:sp>
        <p:nvSpPr>
          <p:cNvPr id="116" name="TextBox 115">
            <a:extLst>
              <a:ext uri="{FF2B5EF4-FFF2-40B4-BE49-F238E27FC236}">
                <a16:creationId xmlns:a16="http://schemas.microsoft.com/office/drawing/2014/main" id="{01ADED23-187F-8B46-6BFF-84BA035FF465}"/>
              </a:ext>
            </a:extLst>
          </p:cNvPr>
          <p:cNvSpPr txBox="1">
            <a:spLocks noGrp="1" noRot="1" noMove="1" noResize="1" noEditPoints="1" noAdjustHandles="1" noChangeArrowheads="1" noChangeShapeType="1"/>
          </p:cNvSpPr>
          <p:nvPr/>
        </p:nvSpPr>
        <p:spPr>
          <a:xfrm>
            <a:off x="939426" y="1020073"/>
            <a:ext cx="380736" cy="492443"/>
          </a:xfrm>
          <a:prstGeom prst="rect">
            <a:avLst/>
          </a:prstGeom>
          <a:noFill/>
          <a:ln w="38100">
            <a:solidFill>
              <a:srgbClr val="50E7B5"/>
            </a:solidFill>
          </a:ln>
        </p:spPr>
        <p:txBody>
          <a:bodyPr wrap="square" rtlCol="0">
            <a:spAutoFit/>
          </a:bodyPr>
          <a:lstStyle/>
          <a:p>
            <a:r>
              <a:rPr lang="en-GB" sz="2600" dirty="0">
                <a:latin typeface="Century Gothic" panose="020B0502020202020204" pitchFamily="34" charset="0"/>
              </a:rPr>
              <a:t>i</a:t>
            </a:r>
          </a:p>
        </p:txBody>
      </p:sp>
      <p:sp>
        <p:nvSpPr>
          <p:cNvPr id="117" name="TextBox 116">
            <a:extLst>
              <a:ext uri="{FF2B5EF4-FFF2-40B4-BE49-F238E27FC236}">
                <a16:creationId xmlns:a16="http://schemas.microsoft.com/office/drawing/2014/main" id="{9581D5FC-F918-C7C0-CDA2-C25E77816087}"/>
              </a:ext>
            </a:extLst>
          </p:cNvPr>
          <p:cNvSpPr txBox="1">
            <a:spLocks noGrp="1" noRot="1" noMove="1" noResize="1" noEditPoints="1" noAdjustHandles="1" noChangeArrowheads="1" noChangeShapeType="1"/>
          </p:cNvSpPr>
          <p:nvPr/>
        </p:nvSpPr>
        <p:spPr>
          <a:xfrm>
            <a:off x="1332439" y="1022115"/>
            <a:ext cx="380736" cy="492443"/>
          </a:xfrm>
          <a:prstGeom prst="rect">
            <a:avLst/>
          </a:prstGeom>
          <a:noFill/>
          <a:ln w="38100">
            <a:solidFill>
              <a:srgbClr val="50E7B5"/>
            </a:solidFill>
          </a:ln>
        </p:spPr>
        <p:txBody>
          <a:bodyPr wrap="square" rtlCol="0">
            <a:spAutoFit/>
          </a:bodyPr>
          <a:lstStyle/>
          <a:p>
            <a:r>
              <a:rPr lang="en-GB" sz="2600" dirty="0">
                <a:latin typeface="Century Gothic" panose="020B0502020202020204" pitchFamily="34" charset="0"/>
              </a:rPr>
              <a:t>r</a:t>
            </a:r>
          </a:p>
        </p:txBody>
      </p:sp>
      <p:sp>
        <p:nvSpPr>
          <p:cNvPr id="118" name="TextBox 117">
            <a:extLst>
              <a:ext uri="{FF2B5EF4-FFF2-40B4-BE49-F238E27FC236}">
                <a16:creationId xmlns:a16="http://schemas.microsoft.com/office/drawing/2014/main" id="{D489BACE-486F-E0F5-990A-5EC7EF7D9949}"/>
              </a:ext>
            </a:extLst>
          </p:cNvPr>
          <p:cNvSpPr txBox="1">
            <a:spLocks noGrp="1" noRot="1" noMove="1" noResize="1" noEditPoints="1" noAdjustHandles="1" noChangeArrowheads="1" noChangeShapeType="1"/>
          </p:cNvSpPr>
          <p:nvPr/>
        </p:nvSpPr>
        <p:spPr>
          <a:xfrm>
            <a:off x="2120639" y="1020071"/>
            <a:ext cx="607677" cy="492443"/>
          </a:xfrm>
          <a:prstGeom prst="rect">
            <a:avLst/>
          </a:prstGeom>
          <a:noFill/>
          <a:ln w="38100">
            <a:solidFill>
              <a:srgbClr val="50E7B5"/>
            </a:solidFill>
          </a:ln>
        </p:spPr>
        <p:txBody>
          <a:bodyPr wrap="square" rtlCol="0">
            <a:spAutoFit/>
          </a:bodyPr>
          <a:lstStyle/>
          <a:p>
            <a:r>
              <a:rPr lang="en-GB" sz="2600" b="1" dirty="0">
                <a:solidFill>
                  <a:srgbClr val="50E7B5"/>
                </a:solidFill>
                <a:latin typeface="Century Gothic" panose="020B0502020202020204" pitchFamily="34" charset="0"/>
              </a:rPr>
              <a:t>ee</a:t>
            </a:r>
          </a:p>
        </p:txBody>
      </p:sp>
      <p:sp>
        <p:nvSpPr>
          <p:cNvPr id="119" name="TextBox 118">
            <a:extLst>
              <a:ext uri="{FF2B5EF4-FFF2-40B4-BE49-F238E27FC236}">
                <a16:creationId xmlns:a16="http://schemas.microsoft.com/office/drawing/2014/main" id="{543A7945-4F14-4BEA-F7D6-EB4F411D940E}"/>
              </a:ext>
            </a:extLst>
          </p:cNvPr>
          <p:cNvSpPr txBox="1">
            <a:spLocks noGrp="1" noRot="1" noMove="1" noResize="1" noEditPoints="1" noAdjustHandles="1" noChangeArrowheads="1" noChangeShapeType="1"/>
          </p:cNvSpPr>
          <p:nvPr/>
        </p:nvSpPr>
        <p:spPr>
          <a:xfrm>
            <a:off x="566057" y="2181487"/>
            <a:ext cx="380736" cy="492443"/>
          </a:xfrm>
          <a:prstGeom prst="rect">
            <a:avLst/>
          </a:prstGeom>
          <a:noFill/>
          <a:ln w="38100">
            <a:solidFill>
              <a:srgbClr val="50E7B5"/>
            </a:solidFill>
          </a:ln>
        </p:spPr>
        <p:txBody>
          <a:bodyPr wrap="square" rtlCol="0">
            <a:spAutoFit/>
          </a:bodyPr>
          <a:lstStyle/>
          <a:p>
            <a:r>
              <a:rPr lang="en-GB" sz="2600" dirty="0">
                <a:latin typeface="Century Gothic" panose="020B0502020202020204" pitchFamily="34" charset="0"/>
              </a:rPr>
              <a:t>a</a:t>
            </a:r>
          </a:p>
        </p:txBody>
      </p:sp>
      <p:sp>
        <p:nvSpPr>
          <p:cNvPr id="120" name="TextBox 119">
            <a:extLst>
              <a:ext uri="{FF2B5EF4-FFF2-40B4-BE49-F238E27FC236}">
                <a16:creationId xmlns:a16="http://schemas.microsoft.com/office/drawing/2014/main" id="{D2C96295-0B57-9520-95D8-F81C782FECF9}"/>
              </a:ext>
            </a:extLst>
          </p:cNvPr>
          <p:cNvSpPr txBox="1">
            <a:spLocks noGrp="1" noRot="1" noMove="1" noResize="1" noEditPoints="1" noAdjustHandles="1" noChangeArrowheads="1" noChangeShapeType="1"/>
          </p:cNvSpPr>
          <p:nvPr/>
        </p:nvSpPr>
        <p:spPr>
          <a:xfrm>
            <a:off x="932651" y="2181486"/>
            <a:ext cx="380736" cy="492443"/>
          </a:xfrm>
          <a:prstGeom prst="rect">
            <a:avLst/>
          </a:prstGeom>
          <a:noFill/>
          <a:ln w="38100">
            <a:solidFill>
              <a:srgbClr val="50E7B5"/>
            </a:solidFill>
          </a:ln>
        </p:spPr>
        <p:txBody>
          <a:bodyPr wrap="square" rtlCol="0">
            <a:spAutoFit/>
          </a:bodyPr>
          <a:lstStyle/>
          <a:p>
            <a:r>
              <a:rPr lang="en-GB" sz="2600" dirty="0">
                <a:latin typeface="Century Gothic" panose="020B0502020202020204" pitchFamily="34" charset="0"/>
              </a:rPr>
              <a:t>g</a:t>
            </a:r>
          </a:p>
        </p:txBody>
      </p:sp>
      <p:sp>
        <p:nvSpPr>
          <p:cNvPr id="121" name="TextBox 120">
            <a:extLst>
              <a:ext uri="{FF2B5EF4-FFF2-40B4-BE49-F238E27FC236}">
                <a16:creationId xmlns:a16="http://schemas.microsoft.com/office/drawing/2014/main" id="{41614BCD-4FF6-8642-7CD0-0357A332345B}"/>
              </a:ext>
            </a:extLst>
          </p:cNvPr>
          <p:cNvSpPr txBox="1">
            <a:spLocks noGrp="1" noRot="1" noMove="1" noResize="1" noEditPoints="1" noAdjustHandles="1" noChangeArrowheads="1" noChangeShapeType="1"/>
          </p:cNvSpPr>
          <p:nvPr/>
        </p:nvSpPr>
        <p:spPr>
          <a:xfrm>
            <a:off x="1325664" y="2181978"/>
            <a:ext cx="380736" cy="492443"/>
          </a:xfrm>
          <a:prstGeom prst="rect">
            <a:avLst/>
          </a:prstGeom>
          <a:noFill/>
          <a:ln w="38100">
            <a:solidFill>
              <a:srgbClr val="50E7B5"/>
            </a:solidFill>
          </a:ln>
        </p:spPr>
        <p:txBody>
          <a:bodyPr wrap="square" rtlCol="0">
            <a:spAutoFit/>
          </a:bodyPr>
          <a:lstStyle/>
          <a:p>
            <a:r>
              <a:rPr lang="en-GB" sz="2600" dirty="0">
                <a:latin typeface="Century Gothic" panose="020B0502020202020204" pitchFamily="34" charset="0"/>
              </a:rPr>
              <a:t>r</a:t>
            </a:r>
          </a:p>
        </p:txBody>
      </p:sp>
      <p:sp>
        <p:nvSpPr>
          <p:cNvPr id="122" name="TextBox 121">
            <a:extLst>
              <a:ext uri="{FF2B5EF4-FFF2-40B4-BE49-F238E27FC236}">
                <a16:creationId xmlns:a16="http://schemas.microsoft.com/office/drawing/2014/main" id="{542072E3-BE53-0ACC-4ACA-488DD2C7C9DE}"/>
              </a:ext>
            </a:extLst>
          </p:cNvPr>
          <p:cNvSpPr txBox="1">
            <a:spLocks noGrp="1" noRot="1" noMove="1" noResize="1" noEditPoints="1" noAdjustHandles="1" noChangeArrowheads="1" noChangeShapeType="1"/>
          </p:cNvSpPr>
          <p:nvPr/>
        </p:nvSpPr>
        <p:spPr>
          <a:xfrm>
            <a:off x="1727926" y="2182041"/>
            <a:ext cx="607677" cy="492443"/>
          </a:xfrm>
          <a:prstGeom prst="rect">
            <a:avLst/>
          </a:prstGeom>
          <a:noFill/>
          <a:ln w="38100">
            <a:solidFill>
              <a:srgbClr val="50E7B5"/>
            </a:solidFill>
          </a:ln>
        </p:spPr>
        <p:txBody>
          <a:bodyPr wrap="square" rtlCol="0">
            <a:spAutoFit/>
          </a:bodyPr>
          <a:lstStyle/>
          <a:p>
            <a:r>
              <a:rPr lang="en-GB" sz="2600" b="1" dirty="0">
                <a:solidFill>
                  <a:srgbClr val="50E7B5"/>
                </a:solidFill>
                <a:latin typeface="Century Gothic" panose="020B0502020202020204" pitchFamily="34" charset="0"/>
              </a:rPr>
              <a:t>ee</a:t>
            </a:r>
          </a:p>
        </p:txBody>
      </p:sp>
      <p:sp>
        <p:nvSpPr>
          <p:cNvPr id="123" name="TextBox 122">
            <a:extLst>
              <a:ext uri="{FF2B5EF4-FFF2-40B4-BE49-F238E27FC236}">
                <a16:creationId xmlns:a16="http://schemas.microsoft.com/office/drawing/2014/main" id="{D9C7C95D-B895-E798-B748-3C0349452CA5}"/>
              </a:ext>
            </a:extLst>
          </p:cNvPr>
          <p:cNvSpPr txBox="1">
            <a:spLocks noGrp="1" noRot="1" noMove="1" noResize="1" noEditPoints="1" noAdjustHandles="1" noChangeArrowheads="1" noChangeShapeType="1"/>
          </p:cNvSpPr>
          <p:nvPr/>
        </p:nvSpPr>
        <p:spPr>
          <a:xfrm>
            <a:off x="550470" y="2785222"/>
            <a:ext cx="380736" cy="492443"/>
          </a:xfrm>
          <a:prstGeom prst="rect">
            <a:avLst/>
          </a:prstGeom>
          <a:noFill/>
          <a:ln w="38100">
            <a:solidFill>
              <a:srgbClr val="50E7B5"/>
            </a:solidFill>
          </a:ln>
        </p:spPr>
        <p:txBody>
          <a:bodyPr wrap="square" rtlCol="0">
            <a:spAutoFit/>
          </a:bodyPr>
          <a:lstStyle/>
          <a:p>
            <a:r>
              <a:rPr lang="en-GB" sz="2600" dirty="0">
                <a:latin typeface="Century Gothic" panose="020B0502020202020204" pitchFamily="34" charset="0"/>
              </a:rPr>
              <a:t>s</a:t>
            </a:r>
          </a:p>
        </p:txBody>
      </p:sp>
      <p:sp>
        <p:nvSpPr>
          <p:cNvPr id="124" name="TextBox 123">
            <a:extLst>
              <a:ext uri="{FF2B5EF4-FFF2-40B4-BE49-F238E27FC236}">
                <a16:creationId xmlns:a16="http://schemas.microsoft.com/office/drawing/2014/main" id="{760F017A-ABA9-AF28-1530-B3AF19898589}"/>
              </a:ext>
            </a:extLst>
          </p:cNvPr>
          <p:cNvSpPr txBox="1">
            <a:spLocks noGrp="1" noRot="1" noMove="1" noResize="1" noEditPoints="1" noAdjustHandles="1" noChangeArrowheads="1" noChangeShapeType="1"/>
          </p:cNvSpPr>
          <p:nvPr/>
        </p:nvSpPr>
        <p:spPr>
          <a:xfrm>
            <a:off x="917064" y="2785221"/>
            <a:ext cx="380736" cy="492443"/>
          </a:xfrm>
          <a:prstGeom prst="rect">
            <a:avLst/>
          </a:prstGeom>
          <a:noFill/>
          <a:ln w="38100">
            <a:solidFill>
              <a:srgbClr val="50E7B5"/>
            </a:solidFill>
          </a:ln>
        </p:spPr>
        <p:txBody>
          <a:bodyPr wrap="square" rtlCol="0">
            <a:spAutoFit/>
          </a:bodyPr>
          <a:lstStyle/>
          <a:p>
            <a:r>
              <a:rPr lang="en-GB" sz="2600" dirty="0">
                <a:latin typeface="Century Gothic" panose="020B0502020202020204" pitchFamily="34" charset="0"/>
              </a:rPr>
              <a:t>t</a:t>
            </a:r>
          </a:p>
        </p:txBody>
      </p:sp>
      <p:sp>
        <p:nvSpPr>
          <p:cNvPr id="125" name="TextBox 124">
            <a:extLst>
              <a:ext uri="{FF2B5EF4-FFF2-40B4-BE49-F238E27FC236}">
                <a16:creationId xmlns:a16="http://schemas.microsoft.com/office/drawing/2014/main" id="{99F98A1B-0A76-C10B-28DB-EC9ED862D38E}"/>
              </a:ext>
            </a:extLst>
          </p:cNvPr>
          <p:cNvSpPr txBox="1">
            <a:spLocks noGrp="1" noRot="1" noMove="1" noResize="1" noEditPoints="1" noAdjustHandles="1" noChangeArrowheads="1" noChangeShapeType="1"/>
          </p:cNvSpPr>
          <p:nvPr/>
        </p:nvSpPr>
        <p:spPr>
          <a:xfrm>
            <a:off x="1306361" y="2793724"/>
            <a:ext cx="380736" cy="492443"/>
          </a:xfrm>
          <a:prstGeom prst="rect">
            <a:avLst/>
          </a:prstGeom>
          <a:noFill/>
          <a:ln w="38100">
            <a:solidFill>
              <a:srgbClr val="50E7B5"/>
            </a:solidFill>
          </a:ln>
        </p:spPr>
        <p:txBody>
          <a:bodyPr wrap="square" rtlCol="0">
            <a:spAutoFit/>
          </a:bodyPr>
          <a:lstStyle/>
          <a:p>
            <a:r>
              <a:rPr lang="en-GB" sz="2600" dirty="0">
                <a:latin typeface="Century Gothic" panose="020B0502020202020204" pitchFamily="34" charset="0"/>
              </a:rPr>
              <a:t>r</a:t>
            </a:r>
          </a:p>
        </p:txBody>
      </p:sp>
      <p:sp>
        <p:nvSpPr>
          <p:cNvPr id="126" name="TextBox 125">
            <a:extLst>
              <a:ext uri="{FF2B5EF4-FFF2-40B4-BE49-F238E27FC236}">
                <a16:creationId xmlns:a16="http://schemas.microsoft.com/office/drawing/2014/main" id="{5BD1D4B6-E56F-C815-E7CF-0F24F565F3FD}"/>
              </a:ext>
            </a:extLst>
          </p:cNvPr>
          <p:cNvSpPr txBox="1">
            <a:spLocks noGrp="1" noRot="1" noMove="1" noResize="1" noEditPoints="1" noAdjustHandles="1" noChangeArrowheads="1" noChangeShapeType="1"/>
          </p:cNvSpPr>
          <p:nvPr/>
        </p:nvSpPr>
        <p:spPr>
          <a:xfrm>
            <a:off x="1693439" y="2796130"/>
            <a:ext cx="607677" cy="492443"/>
          </a:xfrm>
          <a:prstGeom prst="rect">
            <a:avLst/>
          </a:prstGeom>
          <a:noFill/>
          <a:ln w="38100">
            <a:solidFill>
              <a:srgbClr val="50E7B5"/>
            </a:solidFill>
          </a:ln>
        </p:spPr>
        <p:txBody>
          <a:bodyPr wrap="square" rtlCol="0">
            <a:spAutoFit/>
          </a:bodyPr>
          <a:lstStyle/>
          <a:p>
            <a:r>
              <a:rPr lang="en-GB" sz="2600" b="1" dirty="0">
                <a:solidFill>
                  <a:srgbClr val="50E7B5"/>
                </a:solidFill>
                <a:latin typeface="Century Gothic" panose="020B0502020202020204" pitchFamily="34" charset="0"/>
              </a:rPr>
              <a:t>ee</a:t>
            </a:r>
          </a:p>
        </p:txBody>
      </p:sp>
      <p:sp>
        <p:nvSpPr>
          <p:cNvPr id="127" name="TextBox 126">
            <a:extLst>
              <a:ext uri="{FF2B5EF4-FFF2-40B4-BE49-F238E27FC236}">
                <a16:creationId xmlns:a16="http://schemas.microsoft.com/office/drawing/2014/main" id="{13BC0528-7801-7008-E648-D1D81E309A83}"/>
              </a:ext>
            </a:extLst>
          </p:cNvPr>
          <p:cNvSpPr txBox="1">
            <a:spLocks noGrp="1" noRot="1" noMove="1" noResize="1" noEditPoints="1" noAdjustHandles="1" noChangeArrowheads="1" noChangeShapeType="1"/>
          </p:cNvSpPr>
          <p:nvPr/>
        </p:nvSpPr>
        <p:spPr>
          <a:xfrm>
            <a:off x="2291118" y="2798446"/>
            <a:ext cx="380736" cy="492443"/>
          </a:xfrm>
          <a:prstGeom prst="rect">
            <a:avLst/>
          </a:prstGeom>
          <a:noFill/>
          <a:ln w="38100">
            <a:solidFill>
              <a:srgbClr val="50E7B5"/>
            </a:solidFill>
          </a:ln>
        </p:spPr>
        <p:txBody>
          <a:bodyPr wrap="square" rtlCol="0">
            <a:spAutoFit/>
          </a:bodyPr>
          <a:lstStyle/>
          <a:p>
            <a:r>
              <a:rPr lang="en-GB" sz="2600" dirty="0">
                <a:latin typeface="Century Gothic" panose="020B0502020202020204" pitchFamily="34" charset="0"/>
              </a:rPr>
              <a:t>t</a:t>
            </a:r>
          </a:p>
        </p:txBody>
      </p:sp>
      <p:sp>
        <p:nvSpPr>
          <p:cNvPr id="128" name="TextBox 127">
            <a:extLst>
              <a:ext uri="{FF2B5EF4-FFF2-40B4-BE49-F238E27FC236}">
                <a16:creationId xmlns:a16="http://schemas.microsoft.com/office/drawing/2014/main" id="{0AB5F80C-985B-ED6E-8A04-77A105AF3F9D}"/>
              </a:ext>
            </a:extLst>
          </p:cNvPr>
          <p:cNvSpPr txBox="1">
            <a:spLocks noGrp="1" noRot="1" noMove="1" noResize="1" noEditPoints="1" noAdjustHandles="1" noChangeArrowheads="1" noChangeShapeType="1"/>
          </p:cNvSpPr>
          <p:nvPr/>
        </p:nvSpPr>
        <p:spPr>
          <a:xfrm>
            <a:off x="583822" y="1595419"/>
            <a:ext cx="380736" cy="492443"/>
          </a:xfrm>
          <a:prstGeom prst="rect">
            <a:avLst/>
          </a:prstGeom>
          <a:noFill/>
          <a:ln w="38100">
            <a:solidFill>
              <a:srgbClr val="50E7B5"/>
            </a:solidFill>
          </a:ln>
        </p:spPr>
        <p:txBody>
          <a:bodyPr wrap="square" rtlCol="0">
            <a:spAutoFit/>
          </a:bodyPr>
          <a:lstStyle/>
          <a:p>
            <a:r>
              <a:rPr lang="en-GB" sz="2600" dirty="0">
                <a:latin typeface="Century Gothic" panose="020B0502020202020204" pitchFamily="34" charset="0"/>
              </a:rPr>
              <a:t>i</a:t>
            </a:r>
          </a:p>
        </p:txBody>
      </p:sp>
      <p:sp>
        <p:nvSpPr>
          <p:cNvPr id="129" name="TextBox 128">
            <a:extLst>
              <a:ext uri="{FF2B5EF4-FFF2-40B4-BE49-F238E27FC236}">
                <a16:creationId xmlns:a16="http://schemas.microsoft.com/office/drawing/2014/main" id="{33685789-1F26-02F8-9012-12DDDD30B0E1}"/>
              </a:ext>
            </a:extLst>
          </p:cNvPr>
          <p:cNvSpPr txBox="1">
            <a:spLocks noGrp="1" noRot="1" noMove="1" noResize="1" noEditPoints="1" noAdjustHandles="1" noChangeArrowheads="1" noChangeShapeType="1"/>
          </p:cNvSpPr>
          <p:nvPr/>
        </p:nvSpPr>
        <p:spPr>
          <a:xfrm>
            <a:off x="950416" y="1595418"/>
            <a:ext cx="380736" cy="492443"/>
          </a:xfrm>
          <a:prstGeom prst="rect">
            <a:avLst/>
          </a:prstGeom>
          <a:noFill/>
          <a:ln w="38100">
            <a:solidFill>
              <a:srgbClr val="50E7B5"/>
            </a:solidFill>
          </a:ln>
        </p:spPr>
        <p:txBody>
          <a:bodyPr wrap="square" rtlCol="0">
            <a:spAutoFit/>
          </a:bodyPr>
          <a:lstStyle/>
          <a:p>
            <a:r>
              <a:rPr lang="en-GB" sz="2600" dirty="0">
                <a:latin typeface="Century Gothic" panose="020B0502020202020204" pitchFamily="34" charset="0"/>
              </a:rPr>
              <a:t>n</a:t>
            </a:r>
          </a:p>
        </p:txBody>
      </p:sp>
      <p:sp>
        <p:nvSpPr>
          <p:cNvPr id="130" name="TextBox 129">
            <a:extLst>
              <a:ext uri="{FF2B5EF4-FFF2-40B4-BE49-F238E27FC236}">
                <a16:creationId xmlns:a16="http://schemas.microsoft.com/office/drawing/2014/main" id="{8FB0FDCE-26BC-64B3-DF27-4B806750E087}"/>
              </a:ext>
            </a:extLst>
          </p:cNvPr>
          <p:cNvSpPr txBox="1">
            <a:spLocks noGrp="1" noRot="1" noMove="1" noResize="1" noEditPoints="1" noAdjustHandles="1" noChangeArrowheads="1" noChangeShapeType="1"/>
          </p:cNvSpPr>
          <p:nvPr/>
        </p:nvSpPr>
        <p:spPr>
          <a:xfrm>
            <a:off x="1343429" y="1597460"/>
            <a:ext cx="380736" cy="492443"/>
          </a:xfrm>
          <a:prstGeom prst="rect">
            <a:avLst/>
          </a:prstGeom>
          <a:noFill/>
          <a:ln w="38100">
            <a:solidFill>
              <a:srgbClr val="50E7B5"/>
            </a:solidFill>
          </a:ln>
        </p:spPr>
        <p:txBody>
          <a:bodyPr wrap="square" rtlCol="0">
            <a:spAutoFit/>
          </a:bodyPr>
          <a:lstStyle/>
          <a:p>
            <a:r>
              <a:rPr lang="en-GB" sz="2600" dirty="0">
                <a:latin typeface="Century Gothic" panose="020B0502020202020204" pitchFamily="34" charset="0"/>
              </a:rPr>
              <a:t>d</a:t>
            </a:r>
          </a:p>
        </p:txBody>
      </p:sp>
      <p:sp>
        <p:nvSpPr>
          <p:cNvPr id="131" name="TextBox 130">
            <a:extLst>
              <a:ext uri="{FF2B5EF4-FFF2-40B4-BE49-F238E27FC236}">
                <a16:creationId xmlns:a16="http://schemas.microsoft.com/office/drawing/2014/main" id="{3DF5CD2F-DE4E-E5A2-0001-51B49129ED6A}"/>
              </a:ext>
            </a:extLst>
          </p:cNvPr>
          <p:cNvSpPr txBox="1">
            <a:spLocks noGrp="1" noRot="1" noMove="1" noResize="1" noEditPoints="1" noAdjustHandles="1" noChangeArrowheads="1" noChangeShapeType="1"/>
          </p:cNvSpPr>
          <p:nvPr/>
        </p:nvSpPr>
        <p:spPr>
          <a:xfrm>
            <a:off x="1714795" y="1588359"/>
            <a:ext cx="607677" cy="492443"/>
          </a:xfrm>
          <a:prstGeom prst="rect">
            <a:avLst/>
          </a:prstGeom>
          <a:noFill/>
          <a:ln w="38100">
            <a:solidFill>
              <a:srgbClr val="50E7B5"/>
            </a:solidFill>
          </a:ln>
        </p:spPr>
        <p:txBody>
          <a:bodyPr wrap="square" rtlCol="0">
            <a:spAutoFit/>
          </a:bodyPr>
          <a:lstStyle/>
          <a:p>
            <a:r>
              <a:rPr lang="en-GB" sz="2600" b="1" dirty="0">
                <a:solidFill>
                  <a:srgbClr val="50E7B5"/>
                </a:solidFill>
                <a:latin typeface="Century Gothic" panose="020B0502020202020204" pitchFamily="34" charset="0"/>
              </a:rPr>
              <a:t>ee</a:t>
            </a:r>
          </a:p>
        </p:txBody>
      </p:sp>
      <p:sp>
        <p:nvSpPr>
          <p:cNvPr id="132" name="TextBox 131">
            <a:extLst>
              <a:ext uri="{FF2B5EF4-FFF2-40B4-BE49-F238E27FC236}">
                <a16:creationId xmlns:a16="http://schemas.microsoft.com/office/drawing/2014/main" id="{9899E9DF-5C2A-B754-A17B-2DCE153C45B9}"/>
              </a:ext>
            </a:extLst>
          </p:cNvPr>
          <p:cNvSpPr txBox="1">
            <a:spLocks noGrp="1" noRot="1" noMove="1" noResize="1" noEditPoints="1" noAdjustHandles="1" noChangeArrowheads="1" noChangeShapeType="1"/>
          </p:cNvSpPr>
          <p:nvPr/>
        </p:nvSpPr>
        <p:spPr>
          <a:xfrm>
            <a:off x="580199" y="3743445"/>
            <a:ext cx="380736" cy="492443"/>
          </a:xfrm>
          <a:prstGeom prst="rect">
            <a:avLst/>
          </a:prstGeom>
          <a:noFill/>
          <a:ln w="38100">
            <a:solidFill>
              <a:srgbClr val="50E7B5"/>
            </a:solidFill>
          </a:ln>
        </p:spPr>
        <p:txBody>
          <a:bodyPr wrap="square" rtlCol="0">
            <a:spAutoFit/>
          </a:bodyPr>
          <a:lstStyle/>
          <a:p>
            <a:r>
              <a:rPr lang="en-GB" sz="2600" dirty="0">
                <a:latin typeface="Century Gothic" panose="020B0502020202020204" pitchFamily="34" charset="0"/>
              </a:rPr>
              <a:t>p</a:t>
            </a:r>
          </a:p>
        </p:txBody>
      </p:sp>
      <p:sp>
        <p:nvSpPr>
          <p:cNvPr id="133" name="TextBox 132">
            <a:extLst>
              <a:ext uri="{FF2B5EF4-FFF2-40B4-BE49-F238E27FC236}">
                <a16:creationId xmlns:a16="http://schemas.microsoft.com/office/drawing/2014/main" id="{BE7E326C-A918-B6B8-8BA5-C8CD09E390A4}"/>
              </a:ext>
            </a:extLst>
          </p:cNvPr>
          <p:cNvSpPr txBox="1">
            <a:spLocks noGrp="1" noRot="1" noMove="1" noResize="1" noEditPoints="1" noAdjustHandles="1" noChangeArrowheads="1" noChangeShapeType="1"/>
          </p:cNvSpPr>
          <p:nvPr/>
        </p:nvSpPr>
        <p:spPr>
          <a:xfrm>
            <a:off x="946793" y="3743444"/>
            <a:ext cx="380736" cy="492443"/>
          </a:xfrm>
          <a:prstGeom prst="rect">
            <a:avLst/>
          </a:prstGeom>
          <a:noFill/>
          <a:ln w="38100">
            <a:solidFill>
              <a:srgbClr val="50E7B5"/>
            </a:solidFill>
          </a:ln>
        </p:spPr>
        <p:txBody>
          <a:bodyPr wrap="square" rtlCol="0">
            <a:spAutoFit/>
          </a:bodyPr>
          <a:lstStyle/>
          <a:p>
            <a:r>
              <a:rPr lang="en-GB" sz="2600" dirty="0">
                <a:latin typeface="Century Gothic" panose="020B0502020202020204" pitchFamily="34" charset="0"/>
              </a:rPr>
              <a:t>l</a:t>
            </a:r>
          </a:p>
        </p:txBody>
      </p:sp>
      <p:sp>
        <p:nvSpPr>
          <p:cNvPr id="134" name="TextBox 133">
            <a:extLst>
              <a:ext uri="{FF2B5EF4-FFF2-40B4-BE49-F238E27FC236}">
                <a16:creationId xmlns:a16="http://schemas.microsoft.com/office/drawing/2014/main" id="{A37C5B46-CE42-9F6B-13C2-25871C43FE83}"/>
              </a:ext>
            </a:extLst>
          </p:cNvPr>
          <p:cNvSpPr txBox="1">
            <a:spLocks noGrp="1" noRot="1" noMove="1" noResize="1" noEditPoints="1" noAdjustHandles="1" noChangeArrowheads="1" noChangeShapeType="1"/>
          </p:cNvSpPr>
          <p:nvPr/>
        </p:nvSpPr>
        <p:spPr>
          <a:xfrm>
            <a:off x="1319728" y="3735597"/>
            <a:ext cx="662016" cy="492443"/>
          </a:xfrm>
          <a:prstGeom prst="rect">
            <a:avLst/>
          </a:prstGeom>
          <a:noFill/>
          <a:ln w="38100">
            <a:solidFill>
              <a:srgbClr val="50E7B5"/>
            </a:solidFill>
          </a:ln>
        </p:spPr>
        <p:txBody>
          <a:bodyPr wrap="square" rtlCol="0">
            <a:spAutoFit/>
          </a:bodyPr>
          <a:lstStyle/>
          <a:p>
            <a:r>
              <a:rPr lang="en-GB" sz="2600" b="1" dirty="0">
                <a:solidFill>
                  <a:srgbClr val="50E7B5"/>
                </a:solidFill>
                <a:latin typeface="Century Gothic" panose="020B0502020202020204" pitchFamily="34" charset="0"/>
              </a:rPr>
              <a:t>ea</a:t>
            </a:r>
          </a:p>
        </p:txBody>
      </p:sp>
      <p:sp>
        <p:nvSpPr>
          <p:cNvPr id="135" name="TextBox 134">
            <a:extLst>
              <a:ext uri="{FF2B5EF4-FFF2-40B4-BE49-F238E27FC236}">
                <a16:creationId xmlns:a16="http://schemas.microsoft.com/office/drawing/2014/main" id="{1D6E0C12-002F-5E21-4A4B-4A81EA0AA2E8}"/>
              </a:ext>
            </a:extLst>
          </p:cNvPr>
          <p:cNvSpPr txBox="1">
            <a:spLocks noGrp="1" noRot="1" noMove="1" noResize="1" noEditPoints="1" noAdjustHandles="1" noChangeArrowheads="1" noChangeShapeType="1"/>
          </p:cNvSpPr>
          <p:nvPr/>
        </p:nvSpPr>
        <p:spPr>
          <a:xfrm>
            <a:off x="1970478" y="3743444"/>
            <a:ext cx="537891" cy="492443"/>
          </a:xfrm>
          <a:prstGeom prst="rect">
            <a:avLst/>
          </a:prstGeom>
          <a:noFill/>
          <a:ln w="38100">
            <a:solidFill>
              <a:srgbClr val="50E7B5"/>
            </a:solidFill>
          </a:ln>
        </p:spPr>
        <p:txBody>
          <a:bodyPr wrap="square" rtlCol="0">
            <a:spAutoFit/>
          </a:bodyPr>
          <a:lstStyle/>
          <a:p>
            <a:r>
              <a:rPr lang="en-GB" sz="2600" dirty="0">
                <a:latin typeface="Century Gothic" panose="020B0502020202020204" pitchFamily="34" charset="0"/>
              </a:rPr>
              <a:t>se</a:t>
            </a:r>
          </a:p>
        </p:txBody>
      </p:sp>
      <p:sp>
        <p:nvSpPr>
          <p:cNvPr id="136" name="TextBox 135">
            <a:extLst>
              <a:ext uri="{FF2B5EF4-FFF2-40B4-BE49-F238E27FC236}">
                <a16:creationId xmlns:a16="http://schemas.microsoft.com/office/drawing/2014/main" id="{B3865941-A42B-EAF1-4F7A-44EA4644FFA3}"/>
              </a:ext>
            </a:extLst>
          </p:cNvPr>
          <p:cNvSpPr txBox="1">
            <a:spLocks noGrp="1" noRot="1" noMove="1" noResize="1" noEditPoints="1" noAdjustHandles="1" noChangeArrowheads="1" noChangeShapeType="1"/>
          </p:cNvSpPr>
          <p:nvPr/>
        </p:nvSpPr>
        <p:spPr>
          <a:xfrm>
            <a:off x="583822" y="4326636"/>
            <a:ext cx="380736" cy="492443"/>
          </a:xfrm>
          <a:prstGeom prst="rect">
            <a:avLst/>
          </a:prstGeom>
          <a:noFill/>
          <a:ln w="38100">
            <a:solidFill>
              <a:srgbClr val="50E7B5"/>
            </a:solidFill>
          </a:ln>
        </p:spPr>
        <p:txBody>
          <a:bodyPr wrap="square" rtlCol="0">
            <a:spAutoFit/>
          </a:bodyPr>
          <a:lstStyle/>
          <a:p>
            <a:r>
              <a:rPr lang="en-GB" sz="2600" dirty="0">
                <a:latin typeface="Century Gothic" panose="020B0502020202020204" pitchFamily="34" charset="0"/>
              </a:rPr>
              <a:t>t</a:t>
            </a:r>
          </a:p>
        </p:txBody>
      </p:sp>
      <p:sp>
        <p:nvSpPr>
          <p:cNvPr id="137" name="TextBox 136">
            <a:extLst>
              <a:ext uri="{FF2B5EF4-FFF2-40B4-BE49-F238E27FC236}">
                <a16:creationId xmlns:a16="http://schemas.microsoft.com/office/drawing/2014/main" id="{1D0E018C-4E6E-BEDD-87A9-22D244F310EC}"/>
              </a:ext>
            </a:extLst>
          </p:cNvPr>
          <p:cNvSpPr txBox="1">
            <a:spLocks noGrp="1" noRot="1" noMove="1" noResize="1" noEditPoints="1" noAdjustHandles="1" noChangeArrowheads="1" noChangeShapeType="1"/>
          </p:cNvSpPr>
          <p:nvPr/>
        </p:nvSpPr>
        <p:spPr>
          <a:xfrm>
            <a:off x="974833" y="4338288"/>
            <a:ext cx="643559" cy="492443"/>
          </a:xfrm>
          <a:prstGeom prst="rect">
            <a:avLst/>
          </a:prstGeom>
          <a:noFill/>
          <a:ln w="38100">
            <a:solidFill>
              <a:srgbClr val="50E7B5"/>
            </a:solidFill>
          </a:ln>
        </p:spPr>
        <p:txBody>
          <a:bodyPr wrap="square" rtlCol="0">
            <a:spAutoFit/>
          </a:bodyPr>
          <a:lstStyle/>
          <a:p>
            <a:r>
              <a:rPr lang="en-GB" sz="2600" b="1" dirty="0">
                <a:solidFill>
                  <a:srgbClr val="50E7B5"/>
                </a:solidFill>
                <a:latin typeface="Century Gothic" panose="020B0502020202020204" pitchFamily="34" charset="0"/>
              </a:rPr>
              <a:t>ea</a:t>
            </a:r>
          </a:p>
        </p:txBody>
      </p:sp>
      <p:sp>
        <p:nvSpPr>
          <p:cNvPr id="138" name="TextBox 137">
            <a:extLst>
              <a:ext uri="{FF2B5EF4-FFF2-40B4-BE49-F238E27FC236}">
                <a16:creationId xmlns:a16="http://schemas.microsoft.com/office/drawing/2014/main" id="{647D7500-0DEE-CA05-7FF4-0D842313EEFC}"/>
              </a:ext>
            </a:extLst>
          </p:cNvPr>
          <p:cNvSpPr txBox="1">
            <a:spLocks noGrp="1" noRot="1" noMove="1" noResize="1" noEditPoints="1" noAdjustHandles="1" noChangeArrowheads="1" noChangeShapeType="1"/>
          </p:cNvSpPr>
          <p:nvPr/>
        </p:nvSpPr>
        <p:spPr>
          <a:xfrm>
            <a:off x="1646760" y="4336863"/>
            <a:ext cx="619415" cy="492443"/>
          </a:xfrm>
          <a:prstGeom prst="rect">
            <a:avLst/>
          </a:prstGeom>
          <a:noFill/>
          <a:ln w="38100">
            <a:solidFill>
              <a:srgbClr val="50E7B5"/>
            </a:solidFill>
          </a:ln>
        </p:spPr>
        <p:txBody>
          <a:bodyPr wrap="square" rtlCol="0">
            <a:spAutoFit/>
          </a:bodyPr>
          <a:lstStyle/>
          <a:p>
            <a:r>
              <a:rPr lang="en-GB" sz="2600" dirty="0" err="1">
                <a:latin typeface="Century Gothic" panose="020B0502020202020204" pitchFamily="34" charset="0"/>
              </a:rPr>
              <a:t>ch</a:t>
            </a:r>
            <a:endParaRPr lang="en-GB" sz="2600" dirty="0">
              <a:latin typeface="Century Gothic" panose="020B0502020202020204" pitchFamily="34" charset="0"/>
            </a:endParaRPr>
          </a:p>
        </p:txBody>
      </p:sp>
      <p:sp>
        <p:nvSpPr>
          <p:cNvPr id="139" name="TextBox 138">
            <a:extLst>
              <a:ext uri="{FF2B5EF4-FFF2-40B4-BE49-F238E27FC236}">
                <a16:creationId xmlns:a16="http://schemas.microsoft.com/office/drawing/2014/main" id="{142B3708-0EB9-CA1E-5F43-CB661AD8E6CF}"/>
              </a:ext>
            </a:extLst>
          </p:cNvPr>
          <p:cNvSpPr txBox="1">
            <a:spLocks noGrp="1" noRot="1" noMove="1" noResize="1" noEditPoints="1" noAdjustHandles="1" noChangeArrowheads="1" noChangeShapeType="1"/>
          </p:cNvSpPr>
          <p:nvPr/>
        </p:nvSpPr>
        <p:spPr>
          <a:xfrm>
            <a:off x="587626" y="4899939"/>
            <a:ext cx="380736" cy="492443"/>
          </a:xfrm>
          <a:prstGeom prst="rect">
            <a:avLst/>
          </a:prstGeom>
          <a:noFill/>
          <a:ln w="38100">
            <a:solidFill>
              <a:srgbClr val="50E7B5"/>
            </a:solidFill>
          </a:ln>
        </p:spPr>
        <p:txBody>
          <a:bodyPr wrap="square" rtlCol="0">
            <a:spAutoFit/>
          </a:bodyPr>
          <a:lstStyle/>
          <a:p>
            <a:r>
              <a:rPr lang="en-GB" sz="2600" dirty="0">
                <a:latin typeface="Century Gothic" panose="020B0502020202020204" pitchFamily="34" charset="0"/>
              </a:rPr>
              <a:t>l</a:t>
            </a:r>
          </a:p>
        </p:txBody>
      </p:sp>
      <p:sp>
        <p:nvSpPr>
          <p:cNvPr id="140" name="TextBox 139">
            <a:extLst>
              <a:ext uri="{FF2B5EF4-FFF2-40B4-BE49-F238E27FC236}">
                <a16:creationId xmlns:a16="http://schemas.microsoft.com/office/drawing/2014/main" id="{8AB53140-7F99-B1A1-1746-31FF992FDAFF}"/>
              </a:ext>
            </a:extLst>
          </p:cNvPr>
          <p:cNvSpPr txBox="1">
            <a:spLocks noGrp="1" noRot="1" noMove="1" noResize="1" noEditPoints="1" noAdjustHandles="1" noChangeArrowheads="1" noChangeShapeType="1"/>
          </p:cNvSpPr>
          <p:nvPr/>
        </p:nvSpPr>
        <p:spPr>
          <a:xfrm>
            <a:off x="981417" y="4907784"/>
            <a:ext cx="662015" cy="492443"/>
          </a:xfrm>
          <a:prstGeom prst="rect">
            <a:avLst/>
          </a:prstGeom>
          <a:noFill/>
          <a:ln w="38100">
            <a:solidFill>
              <a:srgbClr val="50E7B5"/>
            </a:solidFill>
          </a:ln>
        </p:spPr>
        <p:txBody>
          <a:bodyPr wrap="square" rtlCol="0">
            <a:spAutoFit/>
          </a:bodyPr>
          <a:lstStyle/>
          <a:p>
            <a:r>
              <a:rPr lang="en-GB" sz="2600" b="1" dirty="0">
                <a:solidFill>
                  <a:srgbClr val="50E7B5"/>
                </a:solidFill>
                <a:latin typeface="Century Gothic" panose="020B0502020202020204" pitchFamily="34" charset="0"/>
              </a:rPr>
              <a:t>ea</a:t>
            </a:r>
          </a:p>
        </p:txBody>
      </p:sp>
      <p:sp>
        <p:nvSpPr>
          <p:cNvPr id="141" name="TextBox 140">
            <a:extLst>
              <a:ext uri="{FF2B5EF4-FFF2-40B4-BE49-F238E27FC236}">
                <a16:creationId xmlns:a16="http://schemas.microsoft.com/office/drawing/2014/main" id="{1F528A48-9EAF-07EA-CBDD-B90FD4AEB3AD}"/>
              </a:ext>
            </a:extLst>
          </p:cNvPr>
          <p:cNvSpPr txBox="1">
            <a:spLocks noGrp="1" noRot="1" noMove="1" noResize="1" noEditPoints="1" noAdjustHandles="1" noChangeArrowheads="1" noChangeShapeType="1"/>
          </p:cNvSpPr>
          <p:nvPr/>
        </p:nvSpPr>
        <p:spPr>
          <a:xfrm>
            <a:off x="1624775" y="4899938"/>
            <a:ext cx="618900" cy="492443"/>
          </a:xfrm>
          <a:prstGeom prst="rect">
            <a:avLst/>
          </a:prstGeom>
          <a:noFill/>
          <a:ln w="38100">
            <a:solidFill>
              <a:srgbClr val="50E7B5"/>
            </a:solidFill>
          </a:ln>
        </p:spPr>
        <p:txBody>
          <a:bodyPr wrap="square" rtlCol="0">
            <a:spAutoFit/>
          </a:bodyPr>
          <a:lstStyle/>
          <a:p>
            <a:r>
              <a:rPr lang="en-GB" sz="2600" dirty="0" err="1">
                <a:latin typeface="Century Gothic" panose="020B0502020202020204" pitchFamily="34" charset="0"/>
              </a:rPr>
              <a:t>ve</a:t>
            </a:r>
            <a:endParaRPr lang="en-GB" sz="2600" dirty="0">
              <a:latin typeface="Century Gothic" panose="020B0502020202020204" pitchFamily="34" charset="0"/>
            </a:endParaRPr>
          </a:p>
        </p:txBody>
      </p:sp>
      <p:sp>
        <p:nvSpPr>
          <p:cNvPr id="142" name="TextBox 141">
            <a:extLst>
              <a:ext uri="{FF2B5EF4-FFF2-40B4-BE49-F238E27FC236}">
                <a16:creationId xmlns:a16="http://schemas.microsoft.com/office/drawing/2014/main" id="{7CE453A6-D42A-7A01-2CB3-B7338DC3F3C4}"/>
              </a:ext>
            </a:extLst>
          </p:cNvPr>
          <p:cNvSpPr txBox="1">
            <a:spLocks noGrp="1" noRot="1" noMove="1" noResize="1" noEditPoints="1" noAdjustHandles="1" noChangeArrowheads="1" noChangeShapeType="1"/>
          </p:cNvSpPr>
          <p:nvPr/>
        </p:nvSpPr>
        <p:spPr>
          <a:xfrm>
            <a:off x="587152" y="5490977"/>
            <a:ext cx="380736" cy="492443"/>
          </a:xfrm>
          <a:prstGeom prst="rect">
            <a:avLst/>
          </a:prstGeom>
          <a:noFill/>
          <a:ln w="38100">
            <a:solidFill>
              <a:srgbClr val="50E7B5"/>
            </a:solidFill>
          </a:ln>
        </p:spPr>
        <p:txBody>
          <a:bodyPr wrap="square" rtlCol="0">
            <a:spAutoFit/>
          </a:bodyPr>
          <a:lstStyle/>
          <a:p>
            <a:r>
              <a:rPr lang="en-GB" sz="2600" dirty="0">
                <a:latin typeface="Century Gothic" panose="020B0502020202020204" pitchFamily="34" charset="0"/>
              </a:rPr>
              <a:t>s</a:t>
            </a:r>
          </a:p>
        </p:txBody>
      </p:sp>
      <p:sp>
        <p:nvSpPr>
          <p:cNvPr id="143" name="TextBox 142">
            <a:extLst>
              <a:ext uri="{FF2B5EF4-FFF2-40B4-BE49-F238E27FC236}">
                <a16:creationId xmlns:a16="http://schemas.microsoft.com/office/drawing/2014/main" id="{E85BF76A-989D-F816-E856-A5B30A252468}"/>
              </a:ext>
            </a:extLst>
          </p:cNvPr>
          <p:cNvSpPr txBox="1">
            <a:spLocks noGrp="1" noRot="1" noMove="1" noResize="1" noEditPoints="1" noAdjustHandles="1" noChangeArrowheads="1" noChangeShapeType="1"/>
          </p:cNvSpPr>
          <p:nvPr/>
        </p:nvSpPr>
        <p:spPr>
          <a:xfrm>
            <a:off x="953746" y="5490976"/>
            <a:ext cx="380736" cy="492443"/>
          </a:xfrm>
          <a:prstGeom prst="rect">
            <a:avLst/>
          </a:prstGeom>
          <a:noFill/>
          <a:ln w="38100">
            <a:solidFill>
              <a:srgbClr val="50E7B5"/>
            </a:solidFill>
          </a:ln>
        </p:spPr>
        <p:txBody>
          <a:bodyPr wrap="square" rtlCol="0">
            <a:spAutoFit/>
          </a:bodyPr>
          <a:lstStyle/>
          <a:p>
            <a:r>
              <a:rPr lang="en-GB" sz="2600" dirty="0">
                <a:latin typeface="Century Gothic" panose="020B0502020202020204" pitchFamily="34" charset="0"/>
              </a:rPr>
              <a:t>p</a:t>
            </a:r>
          </a:p>
        </p:txBody>
      </p:sp>
      <p:sp>
        <p:nvSpPr>
          <p:cNvPr id="144" name="TextBox 143">
            <a:extLst>
              <a:ext uri="{FF2B5EF4-FFF2-40B4-BE49-F238E27FC236}">
                <a16:creationId xmlns:a16="http://schemas.microsoft.com/office/drawing/2014/main" id="{65C58BCF-D0C5-42A9-4CC5-500E6740ABF4}"/>
              </a:ext>
            </a:extLst>
          </p:cNvPr>
          <p:cNvSpPr txBox="1">
            <a:spLocks noGrp="1" noRot="1" noMove="1" noResize="1" noEditPoints="1" noAdjustHandles="1" noChangeArrowheads="1" noChangeShapeType="1"/>
          </p:cNvSpPr>
          <p:nvPr/>
        </p:nvSpPr>
        <p:spPr>
          <a:xfrm>
            <a:off x="1341310" y="5483885"/>
            <a:ext cx="618900" cy="492443"/>
          </a:xfrm>
          <a:prstGeom prst="rect">
            <a:avLst/>
          </a:prstGeom>
          <a:noFill/>
          <a:ln w="38100">
            <a:solidFill>
              <a:srgbClr val="50E7B5"/>
            </a:solidFill>
          </a:ln>
        </p:spPr>
        <p:txBody>
          <a:bodyPr wrap="square" rtlCol="0">
            <a:spAutoFit/>
          </a:bodyPr>
          <a:lstStyle/>
          <a:p>
            <a:r>
              <a:rPr lang="en-GB" sz="2600" b="1" dirty="0">
                <a:solidFill>
                  <a:srgbClr val="50E7B5"/>
                </a:solidFill>
                <a:latin typeface="Century Gothic" panose="020B0502020202020204" pitchFamily="34" charset="0"/>
              </a:rPr>
              <a:t>ea</a:t>
            </a:r>
          </a:p>
        </p:txBody>
      </p:sp>
      <p:sp>
        <p:nvSpPr>
          <p:cNvPr id="145" name="TextBox 144">
            <a:extLst>
              <a:ext uri="{FF2B5EF4-FFF2-40B4-BE49-F238E27FC236}">
                <a16:creationId xmlns:a16="http://schemas.microsoft.com/office/drawing/2014/main" id="{415F5E60-9DE8-DC83-0C59-BAEB3D4C2D18}"/>
              </a:ext>
            </a:extLst>
          </p:cNvPr>
          <p:cNvSpPr txBox="1">
            <a:spLocks noGrp="1" noRot="1" noMove="1" noResize="1" noEditPoints="1" noAdjustHandles="1" noChangeArrowheads="1" noChangeShapeType="1"/>
          </p:cNvSpPr>
          <p:nvPr/>
        </p:nvSpPr>
        <p:spPr>
          <a:xfrm>
            <a:off x="1981744" y="5483885"/>
            <a:ext cx="380736" cy="492443"/>
          </a:xfrm>
          <a:prstGeom prst="rect">
            <a:avLst/>
          </a:prstGeom>
          <a:noFill/>
          <a:ln w="38100">
            <a:solidFill>
              <a:srgbClr val="50E7B5"/>
            </a:solidFill>
          </a:ln>
        </p:spPr>
        <p:txBody>
          <a:bodyPr wrap="square" rtlCol="0">
            <a:spAutoFit/>
          </a:bodyPr>
          <a:lstStyle/>
          <a:p>
            <a:r>
              <a:rPr lang="en-GB" sz="2600" dirty="0">
                <a:latin typeface="Century Gothic" panose="020B0502020202020204" pitchFamily="34" charset="0"/>
              </a:rPr>
              <a:t>k</a:t>
            </a:r>
          </a:p>
        </p:txBody>
      </p:sp>
      <p:sp>
        <p:nvSpPr>
          <p:cNvPr id="146" name="TextBox 145">
            <a:extLst>
              <a:ext uri="{FF2B5EF4-FFF2-40B4-BE49-F238E27FC236}">
                <a16:creationId xmlns:a16="http://schemas.microsoft.com/office/drawing/2014/main" id="{EE47E3F5-A06D-DB72-8C48-058005210BEE}"/>
              </a:ext>
            </a:extLst>
          </p:cNvPr>
          <p:cNvSpPr txBox="1">
            <a:spLocks noGrp="1" noRot="1" noMove="1" noResize="1" noEditPoints="1" noAdjustHandles="1" noChangeArrowheads="1" noChangeShapeType="1"/>
          </p:cNvSpPr>
          <p:nvPr/>
        </p:nvSpPr>
        <p:spPr>
          <a:xfrm>
            <a:off x="4708697" y="1020073"/>
            <a:ext cx="380736" cy="492443"/>
          </a:xfrm>
          <a:prstGeom prst="rect">
            <a:avLst/>
          </a:prstGeom>
          <a:noFill/>
          <a:ln w="38100">
            <a:solidFill>
              <a:srgbClr val="50E7B5"/>
            </a:solidFill>
          </a:ln>
        </p:spPr>
        <p:txBody>
          <a:bodyPr wrap="square" rtlCol="0">
            <a:spAutoFit/>
          </a:bodyPr>
          <a:lstStyle/>
          <a:p>
            <a:r>
              <a:rPr lang="en-GB" sz="2600" dirty="0">
                <a:latin typeface="Century Gothic" panose="020B0502020202020204" pitchFamily="34" charset="0"/>
              </a:rPr>
              <a:t>h</a:t>
            </a:r>
          </a:p>
        </p:txBody>
      </p:sp>
      <p:sp>
        <p:nvSpPr>
          <p:cNvPr id="147" name="TextBox 146">
            <a:extLst>
              <a:ext uri="{FF2B5EF4-FFF2-40B4-BE49-F238E27FC236}">
                <a16:creationId xmlns:a16="http://schemas.microsoft.com/office/drawing/2014/main" id="{CFD4BDB6-480D-D2A8-E5A2-92711D007516}"/>
              </a:ext>
            </a:extLst>
          </p:cNvPr>
          <p:cNvSpPr txBox="1">
            <a:spLocks noGrp="1" noRot="1" noMove="1" noResize="1" noEditPoints="1" noAdjustHandles="1" noChangeArrowheads="1" noChangeShapeType="1"/>
          </p:cNvSpPr>
          <p:nvPr/>
        </p:nvSpPr>
        <p:spPr>
          <a:xfrm>
            <a:off x="5101710" y="1022115"/>
            <a:ext cx="491529" cy="492443"/>
          </a:xfrm>
          <a:prstGeom prst="rect">
            <a:avLst/>
          </a:prstGeom>
          <a:noFill/>
          <a:ln w="38100">
            <a:solidFill>
              <a:srgbClr val="50E7B5"/>
            </a:solidFill>
          </a:ln>
        </p:spPr>
        <p:txBody>
          <a:bodyPr wrap="square" rtlCol="0">
            <a:spAutoFit/>
          </a:bodyPr>
          <a:lstStyle/>
          <a:p>
            <a:r>
              <a:rPr lang="en-GB" sz="2600" b="1" dirty="0">
                <a:solidFill>
                  <a:srgbClr val="50E7B5"/>
                </a:solidFill>
                <a:latin typeface="Century Gothic" panose="020B0502020202020204" pitchFamily="34" charset="0"/>
              </a:rPr>
              <a:t>e</a:t>
            </a:r>
          </a:p>
        </p:txBody>
      </p:sp>
      <p:sp>
        <p:nvSpPr>
          <p:cNvPr id="148" name="TextBox 147">
            <a:extLst>
              <a:ext uri="{FF2B5EF4-FFF2-40B4-BE49-F238E27FC236}">
                <a16:creationId xmlns:a16="http://schemas.microsoft.com/office/drawing/2014/main" id="{B9738CF9-6227-7010-30EB-74EFFA0B6532}"/>
              </a:ext>
            </a:extLst>
          </p:cNvPr>
          <p:cNvSpPr txBox="1">
            <a:spLocks noGrp="1" noRot="1" noMove="1" noResize="1" noEditPoints="1" noAdjustHandles="1" noChangeArrowheads="1" noChangeShapeType="1"/>
          </p:cNvSpPr>
          <p:nvPr/>
        </p:nvSpPr>
        <p:spPr>
          <a:xfrm>
            <a:off x="4708697" y="1586317"/>
            <a:ext cx="430354" cy="492443"/>
          </a:xfrm>
          <a:prstGeom prst="rect">
            <a:avLst/>
          </a:prstGeom>
          <a:noFill/>
          <a:ln w="38100">
            <a:solidFill>
              <a:srgbClr val="50E7B5"/>
            </a:solidFill>
          </a:ln>
        </p:spPr>
        <p:txBody>
          <a:bodyPr wrap="square" rtlCol="0">
            <a:spAutoFit/>
          </a:bodyPr>
          <a:lstStyle/>
          <a:p>
            <a:r>
              <a:rPr lang="en-GB" sz="2600" dirty="0">
                <a:latin typeface="Century Gothic" panose="020B0502020202020204" pitchFamily="34" charset="0"/>
              </a:rPr>
              <a:t>m</a:t>
            </a:r>
          </a:p>
        </p:txBody>
      </p:sp>
      <p:sp>
        <p:nvSpPr>
          <p:cNvPr id="149" name="TextBox 148">
            <a:extLst>
              <a:ext uri="{FF2B5EF4-FFF2-40B4-BE49-F238E27FC236}">
                <a16:creationId xmlns:a16="http://schemas.microsoft.com/office/drawing/2014/main" id="{9D8A2C27-9DB8-E6FD-3215-EE5D0D627306}"/>
              </a:ext>
            </a:extLst>
          </p:cNvPr>
          <p:cNvSpPr txBox="1">
            <a:spLocks noGrp="1" noRot="1" noMove="1" noResize="1" noEditPoints="1" noAdjustHandles="1" noChangeArrowheads="1" noChangeShapeType="1"/>
          </p:cNvSpPr>
          <p:nvPr/>
        </p:nvSpPr>
        <p:spPr>
          <a:xfrm>
            <a:off x="5146465" y="1586315"/>
            <a:ext cx="428032" cy="492443"/>
          </a:xfrm>
          <a:prstGeom prst="rect">
            <a:avLst/>
          </a:prstGeom>
          <a:noFill/>
          <a:ln w="38100">
            <a:solidFill>
              <a:srgbClr val="50E7B5"/>
            </a:solidFill>
          </a:ln>
        </p:spPr>
        <p:txBody>
          <a:bodyPr wrap="square" rtlCol="0">
            <a:spAutoFit/>
          </a:bodyPr>
          <a:lstStyle/>
          <a:p>
            <a:r>
              <a:rPr lang="en-GB" sz="2600" b="1" dirty="0">
                <a:solidFill>
                  <a:srgbClr val="50E7B5"/>
                </a:solidFill>
                <a:latin typeface="Century Gothic" panose="020B0502020202020204" pitchFamily="34" charset="0"/>
              </a:rPr>
              <a:t>e</a:t>
            </a:r>
          </a:p>
        </p:txBody>
      </p:sp>
      <p:sp>
        <p:nvSpPr>
          <p:cNvPr id="150" name="TextBox 149">
            <a:extLst>
              <a:ext uri="{FF2B5EF4-FFF2-40B4-BE49-F238E27FC236}">
                <a16:creationId xmlns:a16="http://schemas.microsoft.com/office/drawing/2014/main" id="{D0CCCD9E-2727-009A-2875-E05CD91278C2}"/>
              </a:ext>
            </a:extLst>
          </p:cNvPr>
          <p:cNvSpPr txBox="1">
            <a:spLocks noGrp="1" noRot="1" noMove="1" noResize="1" noEditPoints="1" noAdjustHandles="1" noChangeArrowheads="1" noChangeShapeType="1"/>
          </p:cNvSpPr>
          <p:nvPr/>
        </p:nvSpPr>
        <p:spPr>
          <a:xfrm>
            <a:off x="4708697" y="2150516"/>
            <a:ext cx="539782" cy="492443"/>
          </a:xfrm>
          <a:prstGeom prst="rect">
            <a:avLst/>
          </a:prstGeom>
          <a:noFill/>
          <a:ln w="38100">
            <a:solidFill>
              <a:srgbClr val="50E7B5"/>
            </a:solidFill>
          </a:ln>
        </p:spPr>
        <p:txBody>
          <a:bodyPr wrap="square" rtlCol="0">
            <a:spAutoFit/>
          </a:bodyPr>
          <a:lstStyle/>
          <a:p>
            <a:r>
              <a:rPr lang="en-GB" sz="2600" dirty="0" err="1">
                <a:latin typeface="Century Gothic" panose="020B0502020202020204" pitchFamily="34" charset="0"/>
              </a:rPr>
              <a:t>sh</a:t>
            </a:r>
            <a:endParaRPr lang="en-GB" sz="2600" dirty="0">
              <a:latin typeface="Century Gothic" panose="020B0502020202020204" pitchFamily="34" charset="0"/>
            </a:endParaRPr>
          </a:p>
        </p:txBody>
      </p:sp>
      <p:sp>
        <p:nvSpPr>
          <p:cNvPr id="151" name="TextBox 150">
            <a:extLst>
              <a:ext uri="{FF2B5EF4-FFF2-40B4-BE49-F238E27FC236}">
                <a16:creationId xmlns:a16="http://schemas.microsoft.com/office/drawing/2014/main" id="{AF84FDA4-9379-B8E5-4333-B2B5F04AB82F}"/>
              </a:ext>
            </a:extLst>
          </p:cNvPr>
          <p:cNvSpPr txBox="1">
            <a:spLocks noGrp="1" noRot="1" noMove="1" noResize="1" noEditPoints="1" noAdjustHandles="1" noChangeArrowheads="1" noChangeShapeType="1"/>
          </p:cNvSpPr>
          <p:nvPr/>
        </p:nvSpPr>
        <p:spPr>
          <a:xfrm>
            <a:off x="5272812" y="2150516"/>
            <a:ext cx="471176" cy="492443"/>
          </a:xfrm>
          <a:prstGeom prst="rect">
            <a:avLst/>
          </a:prstGeom>
          <a:noFill/>
          <a:ln w="38100">
            <a:solidFill>
              <a:srgbClr val="50E7B5"/>
            </a:solidFill>
          </a:ln>
        </p:spPr>
        <p:txBody>
          <a:bodyPr wrap="square" rtlCol="0">
            <a:spAutoFit/>
          </a:bodyPr>
          <a:lstStyle/>
          <a:p>
            <a:r>
              <a:rPr lang="en-GB" sz="2600" b="1" dirty="0">
                <a:solidFill>
                  <a:srgbClr val="50E7B5"/>
                </a:solidFill>
                <a:latin typeface="Century Gothic" panose="020B0502020202020204" pitchFamily="34" charset="0"/>
              </a:rPr>
              <a:t>e</a:t>
            </a:r>
          </a:p>
        </p:txBody>
      </p:sp>
      <p:sp>
        <p:nvSpPr>
          <p:cNvPr id="152" name="TextBox 151">
            <a:extLst>
              <a:ext uri="{FF2B5EF4-FFF2-40B4-BE49-F238E27FC236}">
                <a16:creationId xmlns:a16="http://schemas.microsoft.com/office/drawing/2014/main" id="{13B50F54-9A25-1424-DD2F-651693931F0D}"/>
              </a:ext>
            </a:extLst>
          </p:cNvPr>
          <p:cNvSpPr txBox="1">
            <a:spLocks noGrp="1" noRot="1" noMove="1" noResize="1" noEditPoints="1" noAdjustHandles="1" noChangeArrowheads="1" noChangeShapeType="1"/>
          </p:cNvSpPr>
          <p:nvPr/>
        </p:nvSpPr>
        <p:spPr>
          <a:xfrm>
            <a:off x="4722595" y="2757824"/>
            <a:ext cx="380736" cy="492443"/>
          </a:xfrm>
          <a:prstGeom prst="rect">
            <a:avLst/>
          </a:prstGeom>
          <a:noFill/>
          <a:ln w="38100">
            <a:solidFill>
              <a:srgbClr val="50E7B5"/>
            </a:solidFill>
          </a:ln>
        </p:spPr>
        <p:txBody>
          <a:bodyPr wrap="square" rtlCol="0">
            <a:spAutoFit/>
          </a:bodyPr>
          <a:lstStyle/>
          <a:p>
            <a:r>
              <a:rPr lang="en-GB" sz="2600" dirty="0">
                <a:latin typeface="Century Gothic" panose="020B0502020202020204" pitchFamily="34" charset="0"/>
              </a:rPr>
              <a:t>b</a:t>
            </a:r>
          </a:p>
        </p:txBody>
      </p:sp>
      <p:sp>
        <p:nvSpPr>
          <p:cNvPr id="153" name="TextBox 152">
            <a:extLst>
              <a:ext uri="{FF2B5EF4-FFF2-40B4-BE49-F238E27FC236}">
                <a16:creationId xmlns:a16="http://schemas.microsoft.com/office/drawing/2014/main" id="{6AFB8425-0B35-A6D6-8641-D5E5FF2CF7FD}"/>
              </a:ext>
            </a:extLst>
          </p:cNvPr>
          <p:cNvSpPr txBox="1">
            <a:spLocks noGrp="1" noRot="1" noMove="1" noResize="1" noEditPoints="1" noAdjustHandles="1" noChangeArrowheads="1" noChangeShapeType="1"/>
          </p:cNvSpPr>
          <p:nvPr/>
        </p:nvSpPr>
        <p:spPr>
          <a:xfrm>
            <a:off x="5087446" y="2757822"/>
            <a:ext cx="428032" cy="492443"/>
          </a:xfrm>
          <a:prstGeom prst="rect">
            <a:avLst/>
          </a:prstGeom>
          <a:noFill/>
          <a:ln w="38100">
            <a:solidFill>
              <a:srgbClr val="50E7B5"/>
            </a:solidFill>
          </a:ln>
        </p:spPr>
        <p:txBody>
          <a:bodyPr wrap="square" rtlCol="0">
            <a:spAutoFit/>
          </a:bodyPr>
          <a:lstStyle/>
          <a:p>
            <a:r>
              <a:rPr lang="en-GB" sz="2600" b="1" dirty="0">
                <a:solidFill>
                  <a:srgbClr val="50E7B5"/>
                </a:solidFill>
                <a:latin typeface="Century Gothic" panose="020B0502020202020204" pitchFamily="34" charset="0"/>
              </a:rPr>
              <a:t>e</a:t>
            </a:r>
          </a:p>
        </p:txBody>
      </p:sp>
      <p:sp>
        <p:nvSpPr>
          <p:cNvPr id="154" name="TextBox 153">
            <a:extLst>
              <a:ext uri="{FF2B5EF4-FFF2-40B4-BE49-F238E27FC236}">
                <a16:creationId xmlns:a16="http://schemas.microsoft.com/office/drawing/2014/main" id="{57A28AB4-0A52-DD62-C6B3-A6471885A061}"/>
              </a:ext>
            </a:extLst>
          </p:cNvPr>
          <p:cNvSpPr txBox="1">
            <a:spLocks noGrp="1" noRot="1" noMove="1" noResize="1" noEditPoints="1" noAdjustHandles="1" noChangeArrowheads="1" noChangeShapeType="1"/>
          </p:cNvSpPr>
          <p:nvPr/>
        </p:nvSpPr>
        <p:spPr>
          <a:xfrm>
            <a:off x="4343389" y="4326269"/>
            <a:ext cx="414886" cy="492443"/>
          </a:xfrm>
          <a:prstGeom prst="rect">
            <a:avLst/>
          </a:prstGeom>
          <a:noFill/>
          <a:ln w="38100">
            <a:solidFill>
              <a:srgbClr val="50E7B5"/>
            </a:solidFill>
          </a:ln>
        </p:spPr>
        <p:txBody>
          <a:bodyPr wrap="square" rtlCol="0">
            <a:spAutoFit/>
          </a:bodyPr>
          <a:lstStyle/>
          <a:p>
            <a:r>
              <a:rPr lang="en-GB" sz="2600" dirty="0">
                <a:latin typeface="Century Gothic" panose="020B0502020202020204" pitchFamily="34" charset="0"/>
              </a:rPr>
              <a:t>b</a:t>
            </a:r>
          </a:p>
        </p:txBody>
      </p:sp>
      <p:sp>
        <p:nvSpPr>
          <p:cNvPr id="155" name="TextBox 154">
            <a:extLst>
              <a:ext uri="{FF2B5EF4-FFF2-40B4-BE49-F238E27FC236}">
                <a16:creationId xmlns:a16="http://schemas.microsoft.com/office/drawing/2014/main" id="{CC8D14AA-DCDA-D247-0174-1E124E7AC701}"/>
              </a:ext>
            </a:extLst>
          </p:cNvPr>
          <p:cNvSpPr txBox="1">
            <a:spLocks noGrp="1" noRot="1" noMove="1" noResize="1" noEditPoints="1" noAdjustHandles="1" noChangeArrowheads="1" noChangeShapeType="1"/>
          </p:cNvSpPr>
          <p:nvPr/>
        </p:nvSpPr>
        <p:spPr>
          <a:xfrm>
            <a:off x="5649518" y="4326266"/>
            <a:ext cx="643559" cy="492443"/>
          </a:xfrm>
          <a:prstGeom prst="rect">
            <a:avLst/>
          </a:prstGeom>
          <a:noFill/>
          <a:ln w="38100">
            <a:solidFill>
              <a:srgbClr val="50E7B5"/>
            </a:solidFill>
          </a:ln>
        </p:spPr>
        <p:txBody>
          <a:bodyPr wrap="square" rtlCol="0">
            <a:spAutoFit/>
          </a:bodyPr>
          <a:lstStyle/>
          <a:p>
            <a:r>
              <a:rPr lang="en-GB" sz="2600" b="1" dirty="0">
                <a:solidFill>
                  <a:srgbClr val="50E7B5"/>
                </a:solidFill>
                <a:latin typeface="Century Gothic" panose="020B0502020202020204" pitchFamily="34" charset="0"/>
              </a:rPr>
              <a:t>ie</a:t>
            </a:r>
          </a:p>
        </p:txBody>
      </p:sp>
      <p:sp>
        <p:nvSpPr>
          <p:cNvPr id="156" name="TextBox 155">
            <a:extLst>
              <a:ext uri="{FF2B5EF4-FFF2-40B4-BE49-F238E27FC236}">
                <a16:creationId xmlns:a16="http://schemas.microsoft.com/office/drawing/2014/main" id="{02B44A40-2984-C3B9-D4C3-E52CCB4C354C}"/>
              </a:ext>
            </a:extLst>
          </p:cNvPr>
          <p:cNvSpPr txBox="1">
            <a:spLocks noGrp="1" noRot="1" noMove="1" noResize="1" noEditPoints="1" noAdjustHandles="1" noChangeArrowheads="1" noChangeShapeType="1"/>
          </p:cNvSpPr>
          <p:nvPr/>
        </p:nvSpPr>
        <p:spPr>
          <a:xfrm>
            <a:off x="4768550" y="4326266"/>
            <a:ext cx="380736" cy="492443"/>
          </a:xfrm>
          <a:prstGeom prst="rect">
            <a:avLst/>
          </a:prstGeom>
          <a:noFill/>
          <a:ln w="38100">
            <a:solidFill>
              <a:srgbClr val="50E7B5"/>
            </a:solidFill>
          </a:ln>
        </p:spPr>
        <p:txBody>
          <a:bodyPr wrap="square" rtlCol="0">
            <a:spAutoFit/>
          </a:bodyPr>
          <a:lstStyle/>
          <a:p>
            <a:r>
              <a:rPr lang="en-GB" sz="2600" dirty="0">
                <a:latin typeface="Century Gothic" panose="020B0502020202020204" pitchFamily="34" charset="0"/>
              </a:rPr>
              <a:t>e</a:t>
            </a:r>
          </a:p>
        </p:txBody>
      </p:sp>
      <p:sp>
        <p:nvSpPr>
          <p:cNvPr id="157" name="TextBox 156">
            <a:extLst>
              <a:ext uri="{FF2B5EF4-FFF2-40B4-BE49-F238E27FC236}">
                <a16:creationId xmlns:a16="http://schemas.microsoft.com/office/drawing/2014/main" id="{77692AA7-24B4-F20D-D5C8-1766CA1BF105}"/>
              </a:ext>
            </a:extLst>
          </p:cNvPr>
          <p:cNvSpPr txBox="1">
            <a:spLocks noGrp="1" noRot="1" noMove="1" noResize="1" noEditPoints="1" noAdjustHandles="1" noChangeArrowheads="1" noChangeShapeType="1"/>
          </p:cNvSpPr>
          <p:nvPr/>
        </p:nvSpPr>
        <p:spPr>
          <a:xfrm>
            <a:off x="5145836" y="4326266"/>
            <a:ext cx="494307" cy="492443"/>
          </a:xfrm>
          <a:prstGeom prst="rect">
            <a:avLst/>
          </a:prstGeom>
          <a:noFill/>
          <a:ln w="38100">
            <a:solidFill>
              <a:srgbClr val="50E7B5"/>
            </a:solidFill>
          </a:ln>
        </p:spPr>
        <p:txBody>
          <a:bodyPr wrap="square" rtlCol="0">
            <a:spAutoFit/>
          </a:bodyPr>
          <a:lstStyle/>
          <a:p>
            <a:r>
              <a:rPr lang="en-GB" sz="2600" dirty="0">
                <a:latin typeface="Century Gothic" panose="020B0502020202020204" pitchFamily="34" charset="0"/>
              </a:rPr>
              <a:t>l</a:t>
            </a:r>
          </a:p>
        </p:txBody>
      </p:sp>
      <p:sp>
        <p:nvSpPr>
          <p:cNvPr id="158" name="TextBox 157">
            <a:extLst>
              <a:ext uri="{FF2B5EF4-FFF2-40B4-BE49-F238E27FC236}">
                <a16:creationId xmlns:a16="http://schemas.microsoft.com/office/drawing/2014/main" id="{F0DC8940-D584-8F94-05C2-2B5F2EDF958E}"/>
              </a:ext>
            </a:extLst>
          </p:cNvPr>
          <p:cNvSpPr txBox="1">
            <a:spLocks noGrp="1" noRot="1" noMove="1" noResize="1" noEditPoints="1" noAdjustHandles="1" noChangeArrowheads="1" noChangeShapeType="1"/>
          </p:cNvSpPr>
          <p:nvPr/>
        </p:nvSpPr>
        <p:spPr>
          <a:xfrm>
            <a:off x="6303965" y="4316599"/>
            <a:ext cx="608851" cy="492443"/>
          </a:xfrm>
          <a:prstGeom prst="rect">
            <a:avLst/>
          </a:prstGeom>
          <a:noFill/>
          <a:ln w="38100">
            <a:solidFill>
              <a:srgbClr val="50E7B5"/>
            </a:solidFill>
          </a:ln>
        </p:spPr>
        <p:txBody>
          <a:bodyPr wrap="square" rtlCol="0">
            <a:spAutoFit/>
          </a:bodyPr>
          <a:lstStyle/>
          <a:p>
            <a:r>
              <a:rPr lang="en-GB" sz="2600" dirty="0" err="1">
                <a:latin typeface="Century Gothic" panose="020B0502020202020204" pitchFamily="34" charset="0"/>
              </a:rPr>
              <a:t>ve</a:t>
            </a:r>
            <a:endParaRPr lang="en-GB" sz="2600" dirty="0">
              <a:latin typeface="Century Gothic" panose="020B0502020202020204" pitchFamily="34" charset="0"/>
            </a:endParaRPr>
          </a:p>
        </p:txBody>
      </p:sp>
      <p:sp>
        <p:nvSpPr>
          <p:cNvPr id="159" name="TextBox 158">
            <a:extLst>
              <a:ext uri="{FF2B5EF4-FFF2-40B4-BE49-F238E27FC236}">
                <a16:creationId xmlns:a16="http://schemas.microsoft.com/office/drawing/2014/main" id="{C4176323-D3AE-50CF-7216-5D4E8C7384B7}"/>
              </a:ext>
            </a:extLst>
          </p:cNvPr>
          <p:cNvSpPr txBox="1">
            <a:spLocks noGrp="1" noRot="1" noMove="1" noResize="1" noEditPoints="1" noAdjustHandles="1" noChangeArrowheads="1" noChangeShapeType="1"/>
          </p:cNvSpPr>
          <p:nvPr/>
        </p:nvSpPr>
        <p:spPr>
          <a:xfrm>
            <a:off x="4353124" y="4917288"/>
            <a:ext cx="494307" cy="492443"/>
          </a:xfrm>
          <a:prstGeom prst="rect">
            <a:avLst/>
          </a:prstGeom>
          <a:noFill/>
          <a:ln w="38100">
            <a:solidFill>
              <a:srgbClr val="50E7B5"/>
            </a:solidFill>
          </a:ln>
        </p:spPr>
        <p:txBody>
          <a:bodyPr wrap="square" rtlCol="0">
            <a:spAutoFit/>
          </a:bodyPr>
          <a:lstStyle/>
          <a:p>
            <a:r>
              <a:rPr lang="en-GB" sz="2600" dirty="0">
                <a:latin typeface="Century Gothic" panose="020B0502020202020204" pitchFamily="34" charset="0"/>
              </a:rPr>
              <a:t>r</a:t>
            </a:r>
          </a:p>
        </p:txBody>
      </p:sp>
      <p:sp>
        <p:nvSpPr>
          <p:cNvPr id="160" name="TextBox 159">
            <a:extLst>
              <a:ext uri="{FF2B5EF4-FFF2-40B4-BE49-F238E27FC236}">
                <a16:creationId xmlns:a16="http://schemas.microsoft.com/office/drawing/2014/main" id="{5C6A2D50-5696-6B67-25B1-346CF50E151E}"/>
              </a:ext>
            </a:extLst>
          </p:cNvPr>
          <p:cNvSpPr txBox="1">
            <a:spLocks noGrp="1" noRot="1" noMove="1" noResize="1" noEditPoints="1" noAdjustHandles="1" noChangeArrowheads="1" noChangeShapeType="1"/>
          </p:cNvSpPr>
          <p:nvPr/>
        </p:nvSpPr>
        <p:spPr>
          <a:xfrm>
            <a:off x="5609041" y="4926793"/>
            <a:ext cx="643559" cy="492443"/>
          </a:xfrm>
          <a:prstGeom prst="rect">
            <a:avLst/>
          </a:prstGeom>
          <a:noFill/>
          <a:ln w="38100">
            <a:solidFill>
              <a:srgbClr val="50E7B5"/>
            </a:solidFill>
          </a:ln>
        </p:spPr>
        <p:txBody>
          <a:bodyPr wrap="square" rtlCol="0">
            <a:spAutoFit/>
          </a:bodyPr>
          <a:lstStyle/>
          <a:p>
            <a:r>
              <a:rPr lang="en-GB" sz="2600" b="1" dirty="0">
                <a:solidFill>
                  <a:srgbClr val="50E7B5"/>
                </a:solidFill>
                <a:latin typeface="Century Gothic" panose="020B0502020202020204" pitchFamily="34" charset="0"/>
              </a:rPr>
              <a:t>ie</a:t>
            </a:r>
          </a:p>
        </p:txBody>
      </p:sp>
      <p:sp>
        <p:nvSpPr>
          <p:cNvPr id="161" name="TextBox 160">
            <a:extLst>
              <a:ext uri="{FF2B5EF4-FFF2-40B4-BE49-F238E27FC236}">
                <a16:creationId xmlns:a16="http://schemas.microsoft.com/office/drawing/2014/main" id="{6EB12A3A-13B2-0A17-6AEA-82292328369E}"/>
              </a:ext>
            </a:extLst>
          </p:cNvPr>
          <p:cNvSpPr txBox="1">
            <a:spLocks noGrp="1" noRot="1" noMove="1" noResize="1" noEditPoints="1" noAdjustHandles="1" noChangeArrowheads="1" noChangeShapeType="1"/>
          </p:cNvSpPr>
          <p:nvPr/>
        </p:nvSpPr>
        <p:spPr>
          <a:xfrm>
            <a:off x="4847431" y="4918520"/>
            <a:ext cx="380736" cy="492443"/>
          </a:xfrm>
          <a:prstGeom prst="rect">
            <a:avLst/>
          </a:prstGeom>
          <a:noFill/>
          <a:ln w="38100">
            <a:solidFill>
              <a:srgbClr val="50E7B5"/>
            </a:solidFill>
          </a:ln>
        </p:spPr>
        <p:txBody>
          <a:bodyPr wrap="square" rtlCol="0">
            <a:spAutoFit/>
          </a:bodyPr>
          <a:lstStyle/>
          <a:p>
            <a:r>
              <a:rPr lang="en-GB" sz="2600" dirty="0">
                <a:latin typeface="Century Gothic" panose="020B0502020202020204" pitchFamily="34" charset="0"/>
              </a:rPr>
              <a:t>e</a:t>
            </a:r>
          </a:p>
        </p:txBody>
      </p:sp>
      <p:sp>
        <p:nvSpPr>
          <p:cNvPr id="162" name="TextBox 161">
            <a:extLst>
              <a:ext uri="{FF2B5EF4-FFF2-40B4-BE49-F238E27FC236}">
                <a16:creationId xmlns:a16="http://schemas.microsoft.com/office/drawing/2014/main" id="{F4CF059F-EB99-82BB-FD60-16D279B42EB7}"/>
              </a:ext>
            </a:extLst>
          </p:cNvPr>
          <p:cNvSpPr txBox="1">
            <a:spLocks noGrp="1" noRot="1" noMove="1" noResize="1" noEditPoints="1" noAdjustHandles="1" noChangeArrowheads="1" noChangeShapeType="1"/>
          </p:cNvSpPr>
          <p:nvPr/>
        </p:nvSpPr>
        <p:spPr>
          <a:xfrm>
            <a:off x="5228304" y="4926793"/>
            <a:ext cx="380737" cy="492443"/>
          </a:xfrm>
          <a:prstGeom prst="rect">
            <a:avLst/>
          </a:prstGeom>
          <a:noFill/>
          <a:ln w="38100">
            <a:solidFill>
              <a:srgbClr val="50E7B5"/>
            </a:solidFill>
          </a:ln>
        </p:spPr>
        <p:txBody>
          <a:bodyPr wrap="square" rtlCol="0">
            <a:spAutoFit/>
          </a:bodyPr>
          <a:lstStyle/>
          <a:p>
            <a:r>
              <a:rPr lang="en-GB" sz="2600" dirty="0">
                <a:latin typeface="Century Gothic" panose="020B0502020202020204" pitchFamily="34" charset="0"/>
              </a:rPr>
              <a:t>l</a:t>
            </a:r>
          </a:p>
        </p:txBody>
      </p:sp>
      <p:sp>
        <p:nvSpPr>
          <p:cNvPr id="163" name="TextBox 162">
            <a:extLst>
              <a:ext uri="{FF2B5EF4-FFF2-40B4-BE49-F238E27FC236}">
                <a16:creationId xmlns:a16="http://schemas.microsoft.com/office/drawing/2014/main" id="{CD95747C-27A8-917C-A34B-30BC067E804D}"/>
              </a:ext>
            </a:extLst>
          </p:cNvPr>
          <p:cNvSpPr txBox="1">
            <a:spLocks noGrp="1" noRot="1" noMove="1" noResize="1" noEditPoints="1" noAdjustHandles="1" noChangeArrowheads="1" noChangeShapeType="1"/>
          </p:cNvSpPr>
          <p:nvPr/>
        </p:nvSpPr>
        <p:spPr>
          <a:xfrm>
            <a:off x="6268147" y="4926793"/>
            <a:ext cx="618094" cy="492443"/>
          </a:xfrm>
          <a:prstGeom prst="rect">
            <a:avLst/>
          </a:prstGeom>
          <a:noFill/>
          <a:ln w="38100">
            <a:solidFill>
              <a:srgbClr val="50E7B5"/>
            </a:solidFill>
          </a:ln>
        </p:spPr>
        <p:txBody>
          <a:bodyPr wrap="square" rtlCol="0">
            <a:spAutoFit/>
          </a:bodyPr>
          <a:lstStyle/>
          <a:p>
            <a:r>
              <a:rPr lang="en-GB" sz="2600" dirty="0" err="1">
                <a:latin typeface="Century Gothic" panose="020B0502020202020204" pitchFamily="34" charset="0"/>
              </a:rPr>
              <a:t>ve</a:t>
            </a:r>
            <a:endParaRPr lang="en-GB" sz="2600" dirty="0">
              <a:latin typeface="Century Gothic" panose="020B0502020202020204" pitchFamily="34" charset="0"/>
            </a:endParaRPr>
          </a:p>
        </p:txBody>
      </p:sp>
      <p:sp>
        <p:nvSpPr>
          <p:cNvPr id="164" name="TextBox 163">
            <a:extLst>
              <a:ext uri="{FF2B5EF4-FFF2-40B4-BE49-F238E27FC236}">
                <a16:creationId xmlns:a16="http://schemas.microsoft.com/office/drawing/2014/main" id="{D2802160-0201-6A79-DF48-CEA8EE748566}"/>
              </a:ext>
            </a:extLst>
          </p:cNvPr>
          <p:cNvSpPr txBox="1">
            <a:spLocks noGrp="1" noRot="1" noMove="1" noResize="1" noEditPoints="1" noAdjustHandles="1" noChangeArrowheads="1" noChangeShapeType="1"/>
          </p:cNvSpPr>
          <p:nvPr/>
        </p:nvSpPr>
        <p:spPr>
          <a:xfrm>
            <a:off x="5005427" y="3731744"/>
            <a:ext cx="643559" cy="492443"/>
          </a:xfrm>
          <a:prstGeom prst="rect">
            <a:avLst/>
          </a:prstGeom>
          <a:noFill/>
          <a:ln w="38100">
            <a:solidFill>
              <a:srgbClr val="50E7B5"/>
            </a:solidFill>
          </a:ln>
        </p:spPr>
        <p:txBody>
          <a:bodyPr wrap="square" rtlCol="0">
            <a:spAutoFit/>
          </a:bodyPr>
          <a:lstStyle/>
          <a:p>
            <a:r>
              <a:rPr lang="en-GB" sz="2600" b="1" dirty="0">
                <a:solidFill>
                  <a:srgbClr val="50E7B5"/>
                </a:solidFill>
                <a:latin typeface="Century Gothic" panose="020B0502020202020204" pitchFamily="34" charset="0"/>
              </a:rPr>
              <a:t>ie</a:t>
            </a:r>
          </a:p>
        </p:txBody>
      </p:sp>
      <p:sp>
        <p:nvSpPr>
          <p:cNvPr id="165" name="TextBox 164">
            <a:extLst>
              <a:ext uri="{FF2B5EF4-FFF2-40B4-BE49-F238E27FC236}">
                <a16:creationId xmlns:a16="http://schemas.microsoft.com/office/drawing/2014/main" id="{5741CD4C-70CD-E1CC-1657-60AF93AB8733}"/>
              </a:ext>
            </a:extLst>
          </p:cNvPr>
          <p:cNvSpPr txBox="1">
            <a:spLocks noGrp="1" noRot="1" noMove="1" noResize="1" noEditPoints="1" noAdjustHandles="1" noChangeArrowheads="1" noChangeShapeType="1"/>
          </p:cNvSpPr>
          <p:nvPr/>
        </p:nvSpPr>
        <p:spPr>
          <a:xfrm>
            <a:off x="4343426" y="3731745"/>
            <a:ext cx="668266" cy="492443"/>
          </a:xfrm>
          <a:prstGeom prst="rect">
            <a:avLst/>
          </a:prstGeom>
          <a:noFill/>
          <a:ln w="38100">
            <a:solidFill>
              <a:srgbClr val="50E7B5"/>
            </a:solidFill>
          </a:ln>
        </p:spPr>
        <p:txBody>
          <a:bodyPr wrap="square" rtlCol="0">
            <a:spAutoFit/>
          </a:bodyPr>
          <a:lstStyle/>
          <a:p>
            <a:r>
              <a:rPr lang="en-GB" sz="2600" dirty="0">
                <a:latin typeface="Century Gothic" panose="020B0502020202020204" pitchFamily="34" charset="0"/>
              </a:rPr>
              <a:t>th</a:t>
            </a:r>
          </a:p>
        </p:txBody>
      </p:sp>
      <p:sp>
        <p:nvSpPr>
          <p:cNvPr id="166" name="TextBox 165">
            <a:extLst>
              <a:ext uri="{FF2B5EF4-FFF2-40B4-BE49-F238E27FC236}">
                <a16:creationId xmlns:a16="http://schemas.microsoft.com/office/drawing/2014/main" id="{0B02855D-55E2-ABEA-CB4D-1114BD43B7EC}"/>
              </a:ext>
            </a:extLst>
          </p:cNvPr>
          <p:cNvSpPr txBox="1">
            <a:spLocks noGrp="1" noRot="1" noMove="1" noResize="1" noEditPoints="1" noAdjustHandles="1" noChangeArrowheads="1" noChangeShapeType="1"/>
          </p:cNvSpPr>
          <p:nvPr/>
        </p:nvSpPr>
        <p:spPr>
          <a:xfrm>
            <a:off x="4353124" y="5494046"/>
            <a:ext cx="494307" cy="492443"/>
          </a:xfrm>
          <a:prstGeom prst="rect">
            <a:avLst/>
          </a:prstGeom>
          <a:noFill/>
          <a:ln w="38100">
            <a:solidFill>
              <a:srgbClr val="50E7B5"/>
            </a:solidFill>
          </a:ln>
        </p:spPr>
        <p:txBody>
          <a:bodyPr wrap="square" rtlCol="0">
            <a:spAutoFit/>
          </a:bodyPr>
          <a:lstStyle/>
          <a:p>
            <a:r>
              <a:rPr lang="en-GB" sz="2600" dirty="0">
                <a:latin typeface="Century Gothic" panose="020B0502020202020204" pitchFamily="34" charset="0"/>
              </a:rPr>
              <a:t>f</a:t>
            </a:r>
          </a:p>
        </p:txBody>
      </p:sp>
      <p:sp>
        <p:nvSpPr>
          <p:cNvPr id="167" name="TextBox 166">
            <a:extLst>
              <a:ext uri="{FF2B5EF4-FFF2-40B4-BE49-F238E27FC236}">
                <a16:creationId xmlns:a16="http://schemas.microsoft.com/office/drawing/2014/main" id="{9396F41F-9D62-C4F4-181B-A99D5B2776F0}"/>
              </a:ext>
            </a:extLst>
          </p:cNvPr>
          <p:cNvSpPr txBox="1">
            <a:spLocks noGrp="1" noRot="1" noMove="1" noResize="1" noEditPoints="1" noAdjustHandles="1" noChangeArrowheads="1" noChangeShapeType="1"/>
          </p:cNvSpPr>
          <p:nvPr/>
        </p:nvSpPr>
        <p:spPr>
          <a:xfrm>
            <a:off x="4842637" y="5490976"/>
            <a:ext cx="538486" cy="492443"/>
          </a:xfrm>
          <a:prstGeom prst="rect">
            <a:avLst/>
          </a:prstGeom>
          <a:noFill/>
          <a:ln w="38100">
            <a:solidFill>
              <a:srgbClr val="50E7B5"/>
            </a:solidFill>
          </a:ln>
        </p:spPr>
        <p:txBody>
          <a:bodyPr wrap="square" rtlCol="0">
            <a:spAutoFit/>
          </a:bodyPr>
          <a:lstStyle/>
          <a:p>
            <a:r>
              <a:rPr lang="en-GB" sz="2600" b="1" dirty="0">
                <a:solidFill>
                  <a:srgbClr val="50E7B5"/>
                </a:solidFill>
                <a:latin typeface="Century Gothic" panose="020B0502020202020204" pitchFamily="34" charset="0"/>
              </a:rPr>
              <a:t>ie</a:t>
            </a:r>
          </a:p>
        </p:txBody>
      </p:sp>
      <p:sp>
        <p:nvSpPr>
          <p:cNvPr id="168" name="TextBox 167">
            <a:extLst>
              <a:ext uri="{FF2B5EF4-FFF2-40B4-BE49-F238E27FC236}">
                <a16:creationId xmlns:a16="http://schemas.microsoft.com/office/drawing/2014/main" id="{232A2D29-3507-5BDE-3025-80364F5D29B1}"/>
              </a:ext>
            </a:extLst>
          </p:cNvPr>
          <p:cNvSpPr txBox="1">
            <a:spLocks noGrp="1" noRot="1" noMove="1" noResize="1" noEditPoints="1" noAdjustHandles="1" noChangeArrowheads="1" noChangeShapeType="1"/>
          </p:cNvSpPr>
          <p:nvPr/>
        </p:nvSpPr>
        <p:spPr>
          <a:xfrm>
            <a:off x="5411569" y="5494045"/>
            <a:ext cx="459067" cy="492443"/>
          </a:xfrm>
          <a:prstGeom prst="rect">
            <a:avLst/>
          </a:prstGeom>
          <a:noFill/>
          <a:ln w="38100">
            <a:solidFill>
              <a:srgbClr val="50E7B5"/>
            </a:solidFill>
          </a:ln>
        </p:spPr>
        <p:txBody>
          <a:bodyPr wrap="square" rtlCol="0">
            <a:spAutoFit/>
          </a:bodyPr>
          <a:lstStyle/>
          <a:p>
            <a:r>
              <a:rPr lang="en-GB" sz="2600" dirty="0">
                <a:latin typeface="Century Gothic" panose="020B0502020202020204" pitchFamily="34" charset="0"/>
              </a:rPr>
              <a:t>l</a:t>
            </a:r>
          </a:p>
        </p:txBody>
      </p:sp>
      <p:sp>
        <p:nvSpPr>
          <p:cNvPr id="169" name="TextBox 168">
            <a:extLst>
              <a:ext uri="{FF2B5EF4-FFF2-40B4-BE49-F238E27FC236}">
                <a16:creationId xmlns:a16="http://schemas.microsoft.com/office/drawing/2014/main" id="{EB516C1D-A4E1-1A81-4A56-AE62B1DB58E8}"/>
              </a:ext>
            </a:extLst>
          </p:cNvPr>
          <p:cNvSpPr txBox="1">
            <a:spLocks noGrp="1" noRot="1" noMove="1" noResize="1" noEditPoints="1" noAdjustHandles="1" noChangeArrowheads="1" noChangeShapeType="1"/>
          </p:cNvSpPr>
          <p:nvPr/>
        </p:nvSpPr>
        <p:spPr>
          <a:xfrm>
            <a:off x="5905876" y="5494044"/>
            <a:ext cx="380736" cy="492443"/>
          </a:xfrm>
          <a:prstGeom prst="rect">
            <a:avLst/>
          </a:prstGeom>
          <a:noFill/>
          <a:ln w="38100">
            <a:solidFill>
              <a:srgbClr val="50E7B5"/>
            </a:solidFill>
          </a:ln>
        </p:spPr>
        <p:txBody>
          <a:bodyPr wrap="square" rtlCol="0">
            <a:spAutoFit/>
          </a:bodyPr>
          <a:lstStyle/>
          <a:p>
            <a:r>
              <a:rPr lang="en-GB" sz="2600" dirty="0">
                <a:latin typeface="Century Gothic" panose="020B0502020202020204" pitchFamily="34" charset="0"/>
              </a:rPr>
              <a:t>d</a:t>
            </a:r>
          </a:p>
        </p:txBody>
      </p:sp>
      <p:sp>
        <p:nvSpPr>
          <p:cNvPr id="170" name="TextBox 169">
            <a:extLst>
              <a:ext uri="{FF2B5EF4-FFF2-40B4-BE49-F238E27FC236}">
                <a16:creationId xmlns:a16="http://schemas.microsoft.com/office/drawing/2014/main" id="{B37DF75F-DD71-DFAD-55E7-3A8BA3C76E6D}"/>
              </a:ext>
            </a:extLst>
          </p:cNvPr>
          <p:cNvSpPr txBox="1">
            <a:spLocks noGrp="1" noRot="1" noMove="1" noResize="1" noEditPoints="1" noAdjustHandles="1" noChangeArrowheads="1" noChangeShapeType="1"/>
          </p:cNvSpPr>
          <p:nvPr/>
        </p:nvSpPr>
        <p:spPr>
          <a:xfrm>
            <a:off x="8299405" y="1586318"/>
            <a:ext cx="556486" cy="492443"/>
          </a:xfrm>
          <a:prstGeom prst="rect">
            <a:avLst/>
          </a:prstGeom>
          <a:noFill/>
          <a:ln w="38100">
            <a:solidFill>
              <a:srgbClr val="50E7B5"/>
            </a:solidFill>
          </a:ln>
        </p:spPr>
        <p:txBody>
          <a:bodyPr wrap="square" rtlCol="0">
            <a:spAutoFit/>
          </a:bodyPr>
          <a:lstStyle/>
          <a:p>
            <a:r>
              <a:rPr lang="en-GB" sz="2600" dirty="0">
                <a:latin typeface="Century Gothic" panose="020B0502020202020204" pitchFamily="34" charset="0"/>
              </a:rPr>
              <a:t>th</a:t>
            </a:r>
          </a:p>
        </p:txBody>
      </p:sp>
      <p:sp>
        <p:nvSpPr>
          <p:cNvPr id="171" name="TextBox 170">
            <a:extLst>
              <a:ext uri="{FF2B5EF4-FFF2-40B4-BE49-F238E27FC236}">
                <a16:creationId xmlns:a16="http://schemas.microsoft.com/office/drawing/2014/main" id="{BE760C10-7A6E-4E34-B1C5-8AA7ECE9A6B2}"/>
              </a:ext>
            </a:extLst>
          </p:cNvPr>
          <p:cNvSpPr txBox="1">
            <a:spLocks noGrp="1" noRot="1" noMove="1" noResize="1" noEditPoints="1" noAdjustHandles="1" noChangeArrowheads="1" noChangeShapeType="1"/>
          </p:cNvSpPr>
          <p:nvPr/>
        </p:nvSpPr>
        <p:spPr>
          <a:xfrm>
            <a:off x="8841749" y="1586317"/>
            <a:ext cx="380736" cy="492443"/>
          </a:xfrm>
          <a:prstGeom prst="rect">
            <a:avLst/>
          </a:prstGeom>
          <a:noFill/>
          <a:ln w="38100">
            <a:solidFill>
              <a:srgbClr val="50E7B5"/>
            </a:solidFill>
          </a:ln>
        </p:spPr>
        <p:txBody>
          <a:bodyPr wrap="square" rtlCol="0">
            <a:spAutoFit/>
          </a:bodyPr>
          <a:lstStyle/>
          <a:p>
            <a:r>
              <a:rPr lang="en-GB" sz="2600" b="1" dirty="0">
                <a:solidFill>
                  <a:srgbClr val="50E7B5"/>
                </a:solidFill>
                <a:latin typeface="Century Gothic" panose="020B0502020202020204" pitchFamily="34" charset="0"/>
              </a:rPr>
              <a:t>e</a:t>
            </a:r>
          </a:p>
        </p:txBody>
      </p:sp>
      <p:sp>
        <p:nvSpPr>
          <p:cNvPr id="172" name="TextBox 171">
            <a:extLst>
              <a:ext uri="{FF2B5EF4-FFF2-40B4-BE49-F238E27FC236}">
                <a16:creationId xmlns:a16="http://schemas.microsoft.com/office/drawing/2014/main" id="{5102CA16-465E-30B7-F9A7-AEEB91D8C49B}"/>
              </a:ext>
            </a:extLst>
          </p:cNvPr>
          <p:cNvSpPr txBox="1">
            <a:spLocks noGrp="1" noRot="1" noMove="1" noResize="1" noEditPoints="1" noAdjustHandles="1" noChangeArrowheads="1" noChangeShapeType="1"/>
          </p:cNvSpPr>
          <p:nvPr/>
        </p:nvSpPr>
        <p:spPr>
          <a:xfrm>
            <a:off x="9618047" y="1586315"/>
            <a:ext cx="380736" cy="492443"/>
          </a:xfrm>
          <a:prstGeom prst="rect">
            <a:avLst/>
          </a:prstGeom>
          <a:noFill/>
          <a:ln w="38100">
            <a:solidFill>
              <a:srgbClr val="50E7B5"/>
            </a:solidFill>
          </a:ln>
        </p:spPr>
        <p:txBody>
          <a:bodyPr wrap="square" rtlCol="0">
            <a:spAutoFit/>
          </a:bodyPr>
          <a:lstStyle/>
          <a:p>
            <a:r>
              <a:rPr lang="en-GB" sz="2600" b="1" dirty="0">
                <a:solidFill>
                  <a:srgbClr val="50E7B5"/>
                </a:solidFill>
                <a:latin typeface="Century Gothic" panose="020B0502020202020204" pitchFamily="34" charset="0"/>
              </a:rPr>
              <a:t>e</a:t>
            </a:r>
          </a:p>
        </p:txBody>
      </p:sp>
      <p:sp>
        <p:nvSpPr>
          <p:cNvPr id="173" name="TextBox 172">
            <a:extLst>
              <a:ext uri="{FF2B5EF4-FFF2-40B4-BE49-F238E27FC236}">
                <a16:creationId xmlns:a16="http://schemas.microsoft.com/office/drawing/2014/main" id="{7C87BF95-6686-BB49-4EDE-671EA755F416}"/>
              </a:ext>
            </a:extLst>
          </p:cNvPr>
          <p:cNvSpPr txBox="1">
            <a:spLocks noGrp="1" noRot="1" noMove="1" noResize="1" noEditPoints="1" noAdjustHandles="1" noChangeArrowheads="1" noChangeShapeType="1"/>
          </p:cNvSpPr>
          <p:nvPr/>
        </p:nvSpPr>
        <p:spPr>
          <a:xfrm>
            <a:off x="9229898" y="1586315"/>
            <a:ext cx="380736" cy="492443"/>
          </a:xfrm>
          <a:prstGeom prst="rect">
            <a:avLst/>
          </a:prstGeom>
          <a:noFill/>
          <a:ln w="38100">
            <a:solidFill>
              <a:srgbClr val="50E7B5"/>
            </a:solidFill>
          </a:ln>
        </p:spPr>
        <p:txBody>
          <a:bodyPr wrap="square" rtlCol="0">
            <a:spAutoFit/>
          </a:bodyPr>
          <a:lstStyle/>
          <a:p>
            <a:r>
              <a:rPr lang="en-GB" sz="2600" dirty="0">
                <a:latin typeface="Century Gothic" panose="020B0502020202020204" pitchFamily="34" charset="0"/>
              </a:rPr>
              <a:t>s</a:t>
            </a:r>
          </a:p>
        </p:txBody>
      </p:sp>
      <p:sp>
        <p:nvSpPr>
          <p:cNvPr id="174" name="TextBox 173">
            <a:extLst>
              <a:ext uri="{FF2B5EF4-FFF2-40B4-BE49-F238E27FC236}">
                <a16:creationId xmlns:a16="http://schemas.microsoft.com/office/drawing/2014/main" id="{6E8B236A-D796-0A93-D0D4-492502387FDE}"/>
              </a:ext>
            </a:extLst>
          </p:cNvPr>
          <p:cNvSpPr txBox="1">
            <a:spLocks noGrp="1" noRot="1" noMove="1" noResize="1" noEditPoints="1" noAdjustHandles="1" noChangeArrowheads="1" noChangeShapeType="1"/>
          </p:cNvSpPr>
          <p:nvPr/>
        </p:nvSpPr>
        <p:spPr>
          <a:xfrm>
            <a:off x="8874752" y="2715709"/>
            <a:ext cx="380736" cy="492443"/>
          </a:xfrm>
          <a:prstGeom prst="rect">
            <a:avLst/>
          </a:prstGeom>
          <a:noFill/>
          <a:ln w="38100">
            <a:solidFill>
              <a:srgbClr val="50E7B5"/>
            </a:solidFill>
          </a:ln>
        </p:spPr>
        <p:txBody>
          <a:bodyPr wrap="square" rtlCol="0">
            <a:spAutoFit/>
          </a:bodyPr>
          <a:lstStyle/>
          <a:p>
            <a:r>
              <a:rPr lang="en-GB" sz="2600" dirty="0">
                <a:latin typeface="Century Gothic" panose="020B0502020202020204" pitchFamily="34" charset="0"/>
              </a:rPr>
              <a:t>h</a:t>
            </a:r>
          </a:p>
        </p:txBody>
      </p:sp>
      <p:sp>
        <p:nvSpPr>
          <p:cNvPr id="175" name="TextBox 174">
            <a:extLst>
              <a:ext uri="{FF2B5EF4-FFF2-40B4-BE49-F238E27FC236}">
                <a16:creationId xmlns:a16="http://schemas.microsoft.com/office/drawing/2014/main" id="{BA8BDF10-A85A-CED6-F417-EC24EB1F8D2C}"/>
              </a:ext>
            </a:extLst>
          </p:cNvPr>
          <p:cNvSpPr txBox="1">
            <a:spLocks noGrp="1" noRot="1" noMove="1" noResize="1" noEditPoints="1" noAdjustHandles="1" noChangeArrowheads="1" noChangeShapeType="1"/>
          </p:cNvSpPr>
          <p:nvPr/>
        </p:nvSpPr>
        <p:spPr>
          <a:xfrm>
            <a:off x="9241346" y="2715708"/>
            <a:ext cx="380736" cy="492443"/>
          </a:xfrm>
          <a:prstGeom prst="rect">
            <a:avLst/>
          </a:prstGeom>
          <a:noFill/>
          <a:ln w="38100">
            <a:solidFill>
              <a:srgbClr val="50E7B5"/>
            </a:solidFill>
          </a:ln>
        </p:spPr>
        <p:txBody>
          <a:bodyPr wrap="square" rtlCol="0">
            <a:spAutoFit/>
          </a:bodyPr>
          <a:lstStyle/>
          <a:p>
            <a:r>
              <a:rPr lang="en-GB" sz="2600" b="1" dirty="0">
                <a:solidFill>
                  <a:srgbClr val="50E7B5"/>
                </a:solidFill>
                <a:latin typeface="Century Gothic" panose="020B0502020202020204" pitchFamily="34" charset="0"/>
              </a:rPr>
              <a:t>e</a:t>
            </a:r>
          </a:p>
        </p:txBody>
      </p:sp>
      <p:sp>
        <p:nvSpPr>
          <p:cNvPr id="176" name="TextBox 175">
            <a:extLst>
              <a:ext uri="{FF2B5EF4-FFF2-40B4-BE49-F238E27FC236}">
                <a16:creationId xmlns:a16="http://schemas.microsoft.com/office/drawing/2014/main" id="{03AA6EAC-80C6-B1C2-5B69-0644576DDAB3}"/>
              </a:ext>
            </a:extLst>
          </p:cNvPr>
          <p:cNvSpPr txBox="1">
            <a:spLocks noGrp="1" noRot="1" noMove="1" noResize="1" noEditPoints="1" noAdjustHandles="1" noChangeArrowheads="1" noChangeShapeType="1"/>
          </p:cNvSpPr>
          <p:nvPr/>
        </p:nvSpPr>
        <p:spPr>
          <a:xfrm>
            <a:off x="10124239" y="2715277"/>
            <a:ext cx="380736" cy="492443"/>
          </a:xfrm>
          <a:prstGeom prst="rect">
            <a:avLst/>
          </a:prstGeom>
          <a:noFill/>
          <a:ln w="38100">
            <a:solidFill>
              <a:srgbClr val="50E7B5"/>
            </a:solidFill>
          </a:ln>
        </p:spPr>
        <p:txBody>
          <a:bodyPr wrap="square" rtlCol="0">
            <a:spAutoFit/>
          </a:bodyPr>
          <a:lstStyle/>
          <a:p>
            <a:r>
              <a:rPr lang="en-GB" sz="2600" b="1" dirty="0">
                <a:solidFill>
                  <a:srgbClr val="50E7B5"/>
                </a:solidFill>
                <a:latin typeface="Century Gothic" panose="020B0502020202020204" pitchFamily="34" charset="0"/>
              </a:rPr>
              <a:t>e</a:t>
            </a:r>
          </a:p>
        </p:txBody>
      </p:sp>
      <p:sp>
        <p:nvSpPr>
          <p:cNvPr id="177" name="TextBox 176">
            <a:extLst>
              <a:ext uri="{FF2B5EF4-FFF2-40B4-BE49-F238E27FC236}">
                <a16:creationId xmlns:a16="http://schemas.microsoft.com/office/drawing/2014/main" id="{A92D7FBC-9D9A-D625-DE5A-E78A28B7CE6F}"/>
              </a:ext>
            </a:extLst>
          </p:cNvPr>
          <p:cNvSpPr txBox="1">
            <a:spLocks noGrp="1" noRot="1" noMove="1" noResize="1" noEditPoints="1" noAdjustHandles="1" noChangeArrowheads="1" noChangeShapeType="1"/>
          </p:cNvSpPr>
          <p:nvPr/>
        </p:nvSpPr>
        <p:spPr>
          <a:xfrm>
            <a:off x="9629494" y="2715706"/>
            <a:ext cx="477660" cy="492443"/>
          </a:xfrm>
          <a:prstGeom prst="rect">
            <a:avLst/>
          </a:prstGeom>
          <a:noFill/>
          <a:ln w="38100">
            <a:solidFill>
              <a:srgbClr val="50E7B5"/>
            </a:solidFill>
          </a:ln>
        </p:spPr>
        <p:txBody>
          <a:bodyPr wrap="square" rtlCol="0">
            <a:spAutoFit/>
          </a:bodyPr>
          <a:lstStyle/>
          <a:p>
            <a:r>
              <a:rPr lang="en-GB" sz="2600" dirty="0">
                <a:latin typeface="Century Gothic" panose="020B0502020202020204" pitchFamily="34" charset="0"/>
              </a:rPr>
              <a:t>r</a:t>
            </a:r>
          </a:p>
        </p:txBody>
      </p:sp>
      <p:sp>
        <p:nvSpPr>
          <p:cNvPr id="178" name="TextBox 177">
            <a:extLst>
              <a:ext uri="{FF2B5EF4-FFF2-40B4-BE49-F238E27FC236}">
                <a16:creationId xmlns:a16="http://schemas.microsoft.com/office/drawing/2014/main" id="{68C655BF-CBA7-25E9-9FE0-C14FEFB66889}"/>
              </a:ext>
            </a:extLst>
          </p:cNvPr>
          <p:cNvSpPr txBox="1">
            <a:spLocks noGrp="1" noRot="1" noMove="1" noResize="1" noEditPoints="1" noAdjustHandles="1" noChangeArrowheads="1" noChangeShapeType="1"/>
          </p:cNvSpPr>
          <p:nvPr/>
        </p:nvSpPr>
        <p:spPr>
          <a:xfrm>
            <a:off x="8548099" y="4284802"/>
            <a:ext cx="449549" cy="492443"/>
          </a:xfrm>
          <a:prstGeom prst="rect">
            <a:avLst/>
          </a:prstGeom>
          <a:noFill/>
          <a:ln w="38100">
            <a:solidFill>
              <a:srgbClr val="50E7B5"/>
            </a:solidFill>
          </a:ln>
        </p:spPr>
        <p:txBody>
          <a:bodyPr wrap="square" rtlCol="0">
            <a:spAutoFit/>
          </a:bodyPr>
          <a:lstStyle/>
          <a:p>
            <a:r>
              <a:rPr lang="en-GB" sz="2600" dirty="0">
                <a:latin typeface="Century Gothic" panose="020B0502020202020204" pitchFamily="34" charset="0"/>
              </a:rPr>
              <a:t>m</a:t>
            </a:r>
          </a:p>
        </p:txBody>
      </p:sp>
      <p:sp>
        <p:nvSpPr>
          <p:cNvPr id="179" name="TextBox 178">
            <a:extLst>
              <a:ext uri="{FF2B5EF4-FFF2-40B4-BE49-F238E27FC236}">
                <a16:creationId xmlns:a16="http://schemas.microsoft.com/office/drawing/2014/main" id="{081B0506-1561-839E-C806-DD2B797DA03A}"/>
              </a:ext>
            </a:extLst>
          </p:cNvPr>
          <p:cNvSpPr txBox="1">
            <a:spLocks noGrp="1" noRot="1" noMove="1" noResize="1" noEditPoints="1" noAdjustHandles="1" noChangeArrowheads="1" noChangeShapeType="1"/>
          </p:cNvSpPr>
          <p:nvPr/>
        </p:nvSpPr>
        <p:spPr>
          <a:xfrm>
            <a:off x="9776807" y="4277668"/>
            <a:ext cx="380736" cy="492443"/>
          </a:xfrm>
          <a:prstGeom prst="rect">
            <a:avLst/>
          </a:prstGeom>
          <a:noFill/>
          <a:ln w="38100">
            <a:solidFill>
              <a:srgbClr val="50E7B5"/>
            </a:solidFill>
          </a:ln>
        </p:spPr>
        <p:txBody>
          <a:bodyPr wrap="square" rtlCol="0">
            <a:spAutoFit/>
          </a:bodyPr>
          <a:lstStyle/>
          <a:p>
            <a:r>
              <a:rPr lang="en-GB" sz="2600" b="1" dirty="0">
                <a:solidFill>
                  <a:srgbClr val="50E7B5"/>
                </a:solidFill>
                <a:latin typeface="Century Gothic" panose="020B0502020202020204" pitchFamily="34" charset="0"/>
              </a:rPr>
              <a:t>e</a:t>
            </a:r>
          </a:p>
        </p:txBody>
      </p:sp>
      <p:sp>
        <p:nvSpPr>
          <p:cNvPr id="180" name="TextBox 179">
            <a:extLst>
              <a:ext uri="{FF2B5EF4-FFF2-40B4-BE49-F238E27FC236}">
                <a16:creationId xmlns:a16="http://schemas.microsoft.com/office/drawing/2014/main" id="{1577360F-5B3A-1908-1A28-E255635D939C}"/>
              </a:ext>
            </a:extLst>
          </p:cNvPr>
          <p:cNvSpPr txBox="1">
            <a:spLocks noGrp="1" noRot="1" noMove="1" noResize="1" noEditPoints="1" noAdjustHandles="1" noChangeArrowheads="1" noChangeShapeType="1"/>
          </p:cNvSpPr>
          <p:nvPr/>
        </p:nvSpPr>
        <p:spPr>
          <a:xfrm>
            <a:off x="10659700" y="4277237"/>
            <a:ext cx="380736" cy="492443"/>
          </a:xfrm>
          <a:prstGeom prst="rect">
            <a:avLst/>
          </a:prstGeom>
          <a:noFill/>
          <a:ln w="38100">
            <a:solidFill>
              <a:srgbClr val="50E7B5"/>
            </a:solidFill>
          </a:ln>
        </p:spPr>
        <p:txBody>
          <a:bodyPr wrap="square" rtlCol="0">
            <a:spAutoFit/>
          </a:bodyPr>
          <a:lstStyle/>
          <a:p>
            <a:r>
              <a:rPr lang="en-GB" sz="2600" b="1" dirty="0">
                <a:solidFill>
                  <a:srgbClr val="50E7B5"/>
                </a:solidFill>
                <a:latin typeface="Century Gothic" panose="020B0502020202020204" pitchFamily="34" charset="0"/>
              </a:rPr>
              <a:t>e</a:t>
            </a:r>
          </a:p>
        </p:txBody>
      </p:sp>
      <p:sp>
        <p:nvSpPr>
          <p:cNvPr id="181" name="TextBox 180">
            <a:extLst>
              <a:ext uri="{FF2B5EF4-FFF2-40B4-BE49-F238E27FC236}">
                <a16:creationId xmlns:a16="http://schemas.microsoft.com/office/drawing/2014/main" id="{04742C1B-95D8-4AD9-F31F-AD293250C8C1}"/>
              </a:ext>
            </a:extLst>
          </p:cNvPr>
          <p:cNvSpPr txBox="1">
            <a:spLocks noGrp="1" noRot="1" noMove="1" noResize="1" noEditPoints="1" noAdjustHandles="1" noChangeArrowheads="1" noChangeShapeType="1"/>
          </p:cNvSpPr>
          <p:nvPr/>
        </p:nvSpPr>
        <p:spPr>
          <a:xfrm>
            <a:off x="10164955" y="4277666"/>
            <a:ext cx="477660" cy="492443"/>
          </a:xfrm>
          <a:prstGeom prst="rect">
            <a:avLst/>
          </a:prstGeom>
          <a:noFill/>
          <a:ln w="38100">
            <a:solidFill>
              <a:srgbClr val="50E7B5"/>
            </a:solidFill>
          </a:ln>
        </p:spPr>
        <p:txBody>
          <a:bodyPr wrap="square" rtlCol="0">
            <a:spAutoFit/>
          </a:bodyPr>
          <a:lstStyle/>
          <a:p>
            <a:r>
              <a:rPr lang="en-GB" sz="2600" dirty="0">
                <a:latin typeface="Century Gothic" panose="020B0502020202020204" pitchFamily="34" charset="0"/>
              </a:rPr>
              <a:t>t</a:t>
            </a:r>
          </a:p>
        </p:txBody>
      </p:sp>
      <p:sp>
        <p:nvSpPr>
          <p:cNvPr id="182" name="TextBox 181">
            <a:extLst>
              <a:ext uri="{FF2B5EF4-FFF2-40B4-BE49-F238E27FC236}">
                <a16:creationId xmlns:a16="http://schemas.microsoft.com/office/drawing/2014/main" id="{70E683D1-93AA-CE88-AC77-958B03E2832D}"/>
              </a:ext>
            </a:extLst>
          </p:cNvPr>
          <p:cNvSpPr txBox="1">
            <a:spLocks noGrp="1" noRot="1" noMove="1" noResize="1" noEditPoints="1" noAdjustHandles="1" noChangeArrowheads="1" noChangeShapeType="1"/>
          </p:cNvSpPr>
          <p:nvPr/>
        </p:nvSpPr>
        <p:spPr>
          <a:xfrm>
            <a:off x="8175597" y="4284802"/>
            <a:ext cx="380736" cy="492443"/>
          </a:xfrm>
          <a:prstGeom prst="rect">
            <a:avLst/>
          </a:prstGeom>
          <a:noFill/>
          <a:ln w="38100">
            <a:solidFill>
              <a:srgbClr val="50E7B5"/>
            </a:solidFill>
          </a:ln>
        </p:spPr>
        <p:txBody>
          <a:bodyPr wrap="square" rtlCol="0">
            <a:spAutoFit/>
          </a:bodyPr>
          <a:lstStyle/>
          <a:p>
            <a:r>
              <a:rPr lang="en-GB" sz="2600" dirty="0">
                <a:latin typeface="Century Gothic" panose="020B0502020202020204" pitchFamily="34" charset="0"/>
              </a:rPr>
              <a:t>o</a:t>
            </a:r>
          </a:p>
        </p:txBody>
      </p:sp>
      <p:sp>
        <p:nvSpPr>
          <p:cNvPr id="183" name="TextBox 182">
            <a:extLst>
              <a:ext uri="{FF2B5EF4-FFF2-40B4-BE49-F238E27FC236}">
                <a16:creationId xmlns:a16="http://schemas.microsoft.com/office/drawing/2014/main" id="{70F293C1-6572-566B-7A13-C43D7FB9CFEB}"/>
              </a:ext>
            </a:extLst>
          </p:cNvPr>
          <p:cNvSpPr txBox="1">
            <a:spLocks noGrp="1" noRot="1" noMove="1" noResize="1" noEditPoints="1" noAdjustHandles="1" noChangeArrowheads="1" noChangeShapeType="1"/>
          </p:cNvSpPr>
          <p:nvPr/>
        </p:nvSpPr>
        <p:spPr>
          <a:xfrm>
            <a:off x="7833104" y="4285800"/>
            <a:ext cx="340032" cy="492443"/>
          </a:xfrm>
          <a:prstGeom prst="rect">
            <a:avLst/>
          </a:prstGeom>
          <a:noFill/>
          <a:ln w="38100">
            <a:solidFill>
              <a:srgbClr val="50E7B5"/>
            </a:solidFill>
          </a:ln>
        </p:spPr>
        <p:txBody>
          <a:bodyPr wrap="square" rtlCol="0">
            <a:spAutoFit/>
          </a:bodyPr>
          <a:lstStyle/>
          <a:p>
            <a:r>
              <a:rPr lang="en-GB" sz="2600" dirty="0">
                <a:latin typeface="Century Gothic" panose="020B0502020202020204" pitchFamily="34" charset="0"/>
              </a:rPr>
              <a:t>c</a:t>
            </a:r>
          </a:p>
        </p:txBody>
      </p:sp>
      <p:sp>
        <p:nvSpPr>
          <p:cNvPr id="184" name="Arrow: Circular 183">
            <a:extLst>
              <a:ext uri="{FF2B5EF4-FFF2-40B4-BE49-F238E27FC236}">
                <a16:creationId xmlns:a16="http://schemas.microsoft.com/office/drawing/2014/main" id="{8823E326-53BC-A26B-0E6B-5F39EACCB1CA}"/>
              </a:ext>
            </a:extLst>
          </p:cNvPr>
          <p:cNvSpPr>
            <a:spLocks noGrp="1" noRot="1" noMove="1" noResize="1" noEditPoints="1" noAdjustHandles="1" noChangeArrowheads="1" noChangeShapeType="1"/>
          </p:cNvSpPr>
          <p:nvPr/>
        </p:nvSpPr>
        <p:spPr>
          <a:xfrm>
            <a:off x="8939764" y="1221883"/>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85" name="Arrow: Circular 184">
            <a:extLst>
              <a:ext uri="{FF2B5EF4-FFF2-40B4-BE49-F238E27FC236}">
                <a16:creationId xmlns:a16="http://schemas.microsoft.com/office/drawing/2014/main" id="{D19759EC-81FA-1D76-6192-FDB222D0CC17}"/>
              </a:ext>
            </a:extLst>
          </p:cNvPr>
          <p:cNvSpPr>
            <a:spLocks noGrp="1" noRot="1" noMove="1" noResize="1" noEditPoints="1" noAdjustHandles="1" noChangeArrowheads="1" noChangeShapeType="1"/>
          </p:cNvSpPr>
          <p:nvPr/>
        </p:nvSpPr>
        <p:spPr>
          <a:xfrm>
            <a:off x="9330708" y="2328069"/>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86" name="Arrow: Circular 185">
            <a:extLst>
              <a:ext uri="{FF2B5EF4-FFF2-40B4-BE49-F238E27FC236}">
                <a16:creationId xmlns:a16="http://schemas.microsoft.com/office/drawing/2014/main" id="{7FC4C6FC-CE3C-C3E3-887A-2B514BB59BF9}"/>
              </a:ext>
            </a:extLst>
          </p:cNvPr>
          <p:cNvSpPr>
            <a:spLocks noGrp="1" noRot="1" noMove="1" noResize="1" noEditPoints="1" noAdjustHandles="1" noChangeArrowheads="1" noChangeShapeType="1"/>
          </p:cNvSpPr>
          <p:nvPr/>
        </p:nvSpPr>
        <p:spPr>
          <a:xfrm>
            <a:off x="9922755" y="3946757"/>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87" name="TextBox 186">
            <a:extLst>
              <a:ext uri="{FF2B5EF4-FFF2-40B4-BE49-F238E27FC236}">
                <a16:creationId xmlns:a16="http://schemas.microsoft.com/office/drawing/2014/main" id="{418467D7-0B9C-F036-0BC4-286112A2E2AD}"/>
              </a:ext>
            </a:extLst>
          </p:cNvPr>
          <p:cNvSpPr txBox="1">
            <a:spLocks noGrp="1" noRot="1" noMove="1" noResize="1" noEditPoints="1" noAdjustHandles="1" noChangeArrowheads="1" noChangeShapeType="1"/>
          </p:cNvSpPr>
          <p:nvPr/>
        </p:nvSpPr>
        <p:spPr>
          <a:xfrm>
            <a:off x="8997648" y="4282478"/>
            <a:ext cx="380736" cy="492443"/>
          </a:xfrm>
          <a:prstGeom prst="rect">
            <a:avLst/>
          </a:prstGeom>
          <a:noFill/>
          <a:ln w="38100">
            <a:solidFill>
              <a:srgbClr val="50E7B5"/>
            </a:solidFill>
          </a:ln>
        </p:spPr>
        <p:txBody>
          <a:bodyPr wrap="square" rtlCol="0">
            <a:spAutoFit/>
          </a:bodyPr>
          <a:lstStyle/>
          <a:p>
            <a:r>
              <a:rPr lang="en-GB" sz="2600" dirty="0">
                <a:latin typeface="Century Gothic" panose="020B0502020202020204" pitchFamily="34" charset="0"/>
              </a:rPr>
              <a:t>p</a:t>
            </a:r>
          </a:p>
        </p:txBody>
      </p:sp>
      <p:sp>
        <p:nvSpPr>
          <p:cNvPr id="188" name="TextBox 187">
            <a:extLst>
              <a:ext uri="{FF2B5EF4-FFF2-40B4-BE49-F238E27FC236}">
                <a16:creationId xmlns:a16="http://schemas.microsoft.com/office/drawing/2014/main" id="{83B5E69D-DB6B-1A40-ABAD-673E992C38B4}"/>
              </a:ext>
            </a:extLst>
          </p:cNvPr>
          <p:cNvSpPr txBox="1">
            <a:spLocks noGrp="1" noRot="1" noMove="1" noResize="1" noEditPoints="1" noAdjustHandles="1" noChangeArrowheads="1" noChangeShapeType="1"/>
          </p:cNvSpPr>
          <p:nvPr/>
        </p:nvSpPr>
        <p:spPr>
          <a:xfrm>
            <a:off x="9385796" y="4281133"/>
            <a:ext cx="380736" cy="492443"/>
          </a:xfrm>
          <a:prstGeom prst="rect">
            <a:avLst/>
          </a:prstGeom>
          <a:noFill/>
          <a:ln w="38100">
            <a:solidFill>
              <a:srgbClr val="50E7B5"/>
            </a:solidFill>
          </a:ln>
        </p:spPr>
        <p:txBody>
          <a:bodyPr wrap="square" rtlCol="0">
            <a:spAutoFit/>
          </a:bodyPr>
          <a:lstStyle/>
          <a:p>
            <a:r>
              <a:rPr lang="en-GB" sz="2600" dirty="0">
                <a:latin typeface="Century Gothic" panose="020B0502020202020204" pitchFamily="34" charset="0"/>
              </a:rPr>
              <a:t>l</a:t>
            </a:r>
          </a:p>
        </p:txBody>
      </p:sp>
      <p:sp>
        <p:nvSpPr>
          <p:cNvPr id="189" name="TextBox 188">
            <a:extLst>
              <a:ext uri="{FF2B5EF4-FFF2-40B4-BE49-F238E27FC236}">
                <a16:creationId xmlns:a16="http://schemas.microsoft.com/office/drawing/2014/main" id="{F8BEACE7-35BF-41DD-468F-28196E905243}"/>
              </a:ext>
            </a:extLst>
          </p:cNvPr>
          <p:cNvSpPr txBox="1">
            <a:spLocks noGrp="1" noRot="1" noMove="1" noResize="1" noEditPoints="1" noAdjustHandles="1" noChangeArrowheads="1" noChangeShapeType="1"/>
          </p:cNvSpPr>
          <p:nvPr/>
        </p:nvSpPr>
        <p:spPr>
          <a:xfrm>
            <a:off x="1721776" y="1020072"/>
            <a:ext cx="380736" cy="492443"/>
          </a:xfrm>
          <a:prstGeom prst="rect">
            <a:avLst/>
          </a:prstGeom>
          <a:noFill/>
          <a:ln w="38100">
            <a:solidFill>
              <a:srgbClr val="50E7B5"/>
            </a:solidFill>
          </a:ln>
        </p:spPr>
        <p:txBody>
          <a:bodyPr wrap="square" rtlCol="0">
            <a:spAutoFit/>
          </a:bodyPr>
          <a:lstStyle/>
          <a:p>
            <a:r>
              <a:rPr lang="en-GB" sz="2600" dirty="0">
                <a:latin typeface="Century Gothic" panose="020B0502020202020204" pitchFamily="34" charset="0"/>
              </a:rPr>
              <a:t>t</a:t>
            </a:r>
          </a:p>
        </p:txBody>
      </p:sp>
      <p:sp>
        <p:nvSpPr>
          <p:cNvPr id="190" name="TextBox 189">
            <a:extLst>
              <a:ext uri="{FF2B5EF4-FFF2-40B4-BE49-F238E27FC236}">
                <a16:creationId xmlns:a16="http://schemas.microsoft.com/office/drawing/2014/main" id="{AEBD4E5D-59F8-8D83-BE1D-A88D16E08EF5}"/>
              </a:ext>
            </a:extLst>
          </p:cNvPr>
          <p:cNvSpPr txBox="1">
            <a:spLocks noGrp="1" noRot="1" noMove="1" noResize="1" noEditPoints="1" noAdjustHandles="1" noChangeArrowheads="1" noChangeShapeType="1"/>
          </p:cNvSpPr>
          <p:nvPr/>
        </p:nvSpPr>
        <p:spPr>
          <a:xfrm>
            <a:off x="2748299" y="1020070"/>
            <a:ext cx="380736" cy="492443"/>
          </a:xfrm>
          <a:prstGeom prst="rect">
            <a:avLst/>
          </a:prstGeom>
          <a:noFill/>
          <a:ln w="38100">
            <a:solidFill>
              <a:srgbClr val="50E7B5"/>
            </a:solidFill>
          </a:ln>
        </p:spPr>
        <p:txBody>
          <a:bodyPr wrap="square" rtlCol="0">
            <a:spAutoFit/>
          </a:bodyPr>
          <a:lstStyle/>
          <a:p>
            <a:r>
              <a:rPr lang="en-GB" sz="2600" dirty="0">
                <a:latin typeface="Century Gothic" panose="020B0502020202020204" pitchFamily="34" charset="0"/>
              </a:rPr>
              <a:t>n</a:t>
            </a:r>
          </a:p>
        </p:txBody>
      </p:sp>
      <p:sp>
        <p:nvSpPr>
          <p:cNvPr id="191" name="TextBox 190">
            <a:extLst>
              <a:ext uri="{FF2B5EF4-FFF2-40B4-BE49-F238E27FC236}">
                <a16:creationId xmlns:a16="http://schemas.microsoft.com/office/drawing/2014/main" id="{100FC46C-D347-E458-58FA-BC39E0CDFB3B}"/>
              </a:ext>
            </a:extLst>
          </p:cNvPr>
          <p:cNvSpPr txBox="1">
            <a:spLocks noGrp="1" noRot="1" noMove="1" noResize="1" noEditPoints="1" noAdjustHandles="1" noChangeArrowheads="1" noChangeShapeType="1"/>
          </p:cNvSpPr>
          <p:nvPr/>
        </p:nvSpPr>
        <p:spPr>
          <a:xfrm>
            <a:off x="2319588" y="1595515"/>
            <a:ext cx="380736" cy="492443"/>
          </a:xfrm>
          <a:prstGeom prst="rect">
            <a:avLst/>
          </a:prstGeom>
          <a:noFill/>
          <a:ln w="38100">
            <a:solidFill>
              <a:srgbClr val="50E7B5"/>
            </a:solidFill>
          </a:ln>
        </p:spPr>
        <p:txBody>
          <a:bodyPr wrap="square" rtlCol="0">
            <a:spAutoFit/>
          </a:bodyPr>
          <a:lstStyle/>
          <a:p>
            <a:r>
              <a:rPr lang="en-GB" sz="2600" dirty="0">
                <a:latin typeface="Century Gothic" panose="020B0502020202020204" pitchFamily="34" charset="0"/>
              </a:rPr>
              <a:t>d</a:t>
            </a:r>
          </a:p>
        </p:txBody>
      </p:sp>
      <p:sp>
        <p:nvSpPr>
          <p:cNvPr id="192" name="TextBox 191">
            <a:extLst>
              <a:ext uri="{FF2B5EF4-FFF2-40B4-BE49-F238E27FC236}">
                <a16:creationId xmlns:a16="http://schemas.microsoft.com/office/drawing/2014/main" id="{EEA0C82E-0CC3-3508-32E8-D70316F45717}"/>
              </a:ext>
            </a:extLst>
          </p:cNvPr>
          <p:cNvSpPr txBox="1">
            <a:spLocks noGrp="1" noRot="1" noMove="1" noResize="1" noEditPoints="1" noAdjustHandles="1" noChangeArrowheads="1" noChangeShapeType="1"/>
          </p:cNvSpPr>
          <p:nvPr/>
        </p:nvSpPr>
        <p:spPr>
          <a:xfrm>
            <a:off x="5644226" y="3731743"/>
            <a:ext cx="494307" cy="492443"/>
          </a:xfrm>
          <a:prstGeom prst="rect">
            <a:avLst/>
          </a:prstGeom>
          <a:noFill/>
          <a:ln w="38100">
            <a:solidFill>
              <a:srgbClr val="50E7B5"/>
            </a:solidFill>
          </a:ln>
        </p:spPr>
        <p:txBody>
          <a:bodyPr wrap="square" rtlCol="0">
            <a:spAutoFit/>
          </a:bodyPr>
          <a:lstStyle/>
          <a:p>
            <a:r>
              <a:rPr lang="en-GB" sz="2600" dirty="0">
                <a:latin typeface="Century Gothic" panose="020B0502020202020204" pitchFamily="34" charset="0"/>
              </a:rPr>
              <a:t>f</a:t>
            </a:r>
          </a:p>
        </p:txBody>
      </p:sp>
    </p:spTree>
    <p:extLst>
      <p:ext uri="{BB962C8B-B14F-4D97-AF65-F5344CB8AC3E}">
        <p14:creationId xmlns:p14="http://schemas.microsoft.com/office/powerpoint/2010/main" val="4045363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fill="remove" grpId="0" nodeType="afterEffect">
                                  <p:stCondLst>
                                    <p:cond delay="0"/>
                                  </p:stCondLst>
                                  <p:childTnLst>
                                    <p:animClr clrSpc="rgb" dir="cw">
                                      <p:cBhvr override="childStyle">
                                        <p:cTn id="6" dur="1000" autoRev="1" fill="remove"/>
                                        <p:tgtEl>
                                          <p:spTgt spid="184"/>
                                        </p:tgtEl>
                                        <p:attrNameLst>
                                          <p:attrName>style.color</p:attrName>
                                        </p:attrNameLst>
                                      </p:cBhvr>
                                      <p:to>
                                        <a:schemeClr val="bg1"/>
                                      </p:to>
                                    </p:animClr>
                                    <p:animClr clrSpc="rgb" dir="cw">
                                      <p:cBhvr>
                                        <p:cTn id="7" dur="1000" autoRev="1" fill="remove"/>
                                        <p:tgtEl>
                                          <p:spTgt spid="184"/>
                                        </p:tgtEl>
                                        <p:attrNameLst>
                                          <p:attrName>fillcolor</p:attrName>
                                        </p:attrNameLst>
                                      </p:cBhvr>
                                      <p:to>
                                        <a:schemeClr val="bg1"/>
                                      </p:to>
                                    </p:animClr>
                                    <p:set>
                                      <p:cBhvr>
                                        <p:cTn id="8" dur="1000" autoRev="1" fill="remove"/>
                                        <p:tgtEl>
                                          <p:spTgt spid="184"/>
                                        </p:tgtEl>
                                        <p:attrNameLst>
                                          <p:attrName>fill.type</p:attrName>
                                        </p:attrNameLst>
                                      </p:cBhvr>
                                      <p:to>
                                        <p:strVal val="solid"/>
                                      </p:to>
                                    </p:set>
                                    <p:set>
                                      <p:cBhvr>
                                        <p:cTn id="9" dur="1000" autoRev="1" fill="remove"/>
                                        <p:tgtEl>
                                          <p:spTgt spid="184"/>
                                        </p:tgtEl>
                                        <p:attrNameLst>
                                          <p:attrName>fill.on</p:attrName>
                                        </p:attrNameLst>
                                      </p:cBhvr>
                                      <p:to>
                                        <p:strVal val="true"/>
                                      </p:to>
                                    </p:set>
                                  </p:childTnLst>
                                </p:cTn>
                              </p:par>
                            </p:childTnLst>
                          </p:cTn>
                        </p:par>
                        <p:par>
                          <p:cTn id="10" fill="hold">
                            <p:stCondLst>
                              <p:cond delay="2000"/>
                            </p:stCondLst>
                            <p:childTnLst>
                              <p:par>
                                <p:cTn id="11" presetID="27" presetClass="emph" presetSubtype="0" fill="remove" grpId="0" nodeType="afterEffect">
                                  <p:stCondLst>
                                    <p:cond delay="0"/>
                                  </p:stCondLst>
                                  <p:childTnLst>
                                    <p:animClr clrSpc="rgb" dir="cw">
                                      <p:cBhvr override="childStyle">
                                        <p:cTn id="12" dur="1000" autoRev="1" fill="remove"/>
                                        <p:tgtEl>
                                          <p:spTgt spid="185"/>
                                        </p:tgtEl>
                                        <p:attrNameLst>
                                          <p:attrName>style.color</p:attrName>
                                        </p:attrNameLst>
                                      </p:cBhvr>
                                      <p:to>
                                        <a:schemeClr val="bg1"/>
                                      </p:to>
                                    </p:animClr>
                                    <p:animClr clrSpc="rgb" dir="cw">
                                      <p:cBhvr>
                                        <p:cTn id="13" dur="1000" autoRev="1" fill="remove"/>
                                        <p:tgtEl>
                                          <p:spTgt spid="185"/>
                                        </p:tgtEl>
                                        <p:attrNameLst>
                                          <p:attrName>fillcolor</p:attrName>
                                        </p:attrNameLst>
                                      </p:cBhvr>
                                      <p:to>
                                        <a:schemeClr val="bg1"/>
                                      </p:to>
                                    </p:animClr>
                                    <p:set>
                                      <p:cBhvr>
                                        <p:cTn id="14" dur="1000" autoRev="1" fill="remove"/>
                                        <p:tgtEl>
                                          <p:spTgt spid="185"/>
                                        </p:tgtEl>
                                        <p:attrNameLst>
                                          <p:attrName>fill.type</p:attrName>
                                        </p:attrNameLst>
                                      </p:cBhvr>
                                      <p:to>
                                        <p:strVal val="solid"/>
                                      </p:to>
                                    </p:set>
                                    <p:set>
                                      <p:cBhvr>
                                        <p:cTn id="15" dur="1000" autoRev="1" fill="remove"/>
                                        <p:tgtEl>
                                          <p:spTgt spid="185"/>
                                        </p:tgtEl>
                                        <p:attrNameLst>
                                          <p:attrName>fill.on</p:attrName>
                                        </p:attrNameLst>
                                      </p:cBhvr>
                                      <p:to>
                                        <p:strVal val="true"/>
                                      </p:to>
                                    </p:set>
                                  </p:childTnLst>
                                </p:cTn>
                              </p:par>
                            </p:childTnLst>
                          </p:cTn>
                        </p:par>
                        <p:par>
                          <p:cTn id="16" fill="hold">
                            <p:stCondLst>
                              <p:cond delay="4000"/>
                            </p:stCondLst>
                            <p:childTnLst>
                              <p:par>
                                <p:cTn id="17" presetID="27" presetClass="emph" presetSubtype="0" fill="remove" grpId="0" nodeType="afterEffect">
                                  <p:stCondLst>
                                    <p:cond delay="0"/>
                                  </p:stCondLst>
                                  <p:childTnLst>
                                    <p:animClr clrSpc="rgb" dir="cw">
                                      <p:cBhvr override="childStyle">
                                        <p:cTn id="18" dur="1000" autoRev="1" fill="remove"/>
                                        <p:tgtEl>
                                          <p:spTgt spid="186"/>
                                        </p:tgtEl>
                                        <p:attrNameLst>
                                          <p:attrName>style.color</p:attrName>
                                        </p:attrNameLst>
                                      </p:cBhvr>
                                      <p:to>
                                        <a:schemeClr val="bg1"/>
                                      </p:to>
                                    </p:animClr>
                                    <p:animClr clrSpc="rgb" dir="cw">
                                      <p:cBhvr>
                                        <p:cTn id="19" dur="1000" autoRev="1" fill="remove"/>
                                        <p:tgtEl>
                                          <p:spTgt spid="186"/>
                                        </p:tgtEl>
                                        <p:attrNameLst>
                                          <p:attrName>fillcolor</p:attrName>
                                        </p:attrNameLst>
                                      </p:cBhvr>
                                      <p:to>
                                        <a:schemeClr val="bg1"/>
                                      </p:to>
                                    </p:animClr>
                                    <p:set>
                                      <p:cBhvr>
                                        <p:cTn id="20" dur="1000" autoRev="1" fill="remove"/>
                                        <p:tgtEl>
                                          <p:spTgt spid="186"/>
                                        </p:tgtEl>
                                        <p:attrNameLst>
                                          <p:attrName>fill.type</p:attrName>
                                        </p:attrNameLst>
                                      </p:cBhvr>
                                      <p:to>
                                        <p:strVal val="solid"/>
                                      </p:to>
                                    </p:set>
                                    <p:set>
                                      <p:cBhvr>
                                        <p:cTn id="21" dur="1000" autoRev="1" fill="remove"/>
                                        <p:tgtEl>
                                          <p:spTgt spid="18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 grpId="0" animBg="1"/>
      <p:bldP spid="185" grpId="0" animBg="1"/>
      <p:bldP spid="18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A picture containing text, screenshot, display, operating system&#10;&#10;Description automatically generated">
            <a:extLst>
              <a:ext uri="{FF2B5EF4-FFF2-40B4-BE49-F238E27FC236}">
                <a16:creationId xmlns:a16="http://schemas.microsoft.com/office/drawing/2014/main" id="{D87D9942-0123-98F5-E308-F00812234B53}"/>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61C68123-4CAA-AD93-447D-922415415F24}"/>
              </a:ext>
            </a:extLst>
          </p:cNvPr>
          <p:cNvSpPr>
            <a:spLocks noGrp="1" noRot="1" noMove="1" noResize="1" noEditPoints="1" noAdjustHandles="1" noChangeArrowheads="1" noChangeShapeType="1"/>
          </p:cNvSpPr>
          <p:nvPr/>
        </p:nvSpPr>
        <p:spPr>
          <a:xfrm>
            <a:off x="569998" y="710468"/>
            <a:ext cx="6632186" cy="519880"/>
          </a:xfrm>
          <a:prstGeom prst="roundRect">
            <a:avLst>
              <a:gd name="adj" fmla="val 39836"/>
            </a:avLst>
          </a:prstGeom>
          <a:solidFill>
            <a:srgbClr val="BAF0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3004EB5B-56FA-B337-3234-C44C18D56681}"/>
              </a:ext>
            </a:extLst>
          </p:cNvPr>
          <p:cNvSpPr txBox="1">
            <a:spLocks noGrp="1" noRot="1" noMove="1" noResize="1" noEditPoints="1" noAdjustHandles="1" noChangeArrowheads="1" noChangeShapeType="1"/>
          </p:cNvSpPr>
          <p:nvPr/>
        </p:nvSpPr>
        <p:spPr>
          <a:xfrm>
            <a:off x="702259" y="662631"/>
            <a:ext cx="5924571" cy="615553"/>
          </a:xfrm>
          <a:prstGeom prst="rect">
            <a:avLst/>
          </a:prstGeom>
          <a:noFill/>
        </p:spPr>
        <p:txBody>
          <a:bodyPr wrap="square" rtlCol="0">
            <a:spAutoFit/>
          </a:bodyPr>
          <a:lstStyle/>
          <a:p>
            <a:r>
              <a:rPr lang="en-GB" sz="3400" b="1" dirty="0">
                <a:latin typeface="Century Gothic" panose="020B0502020202020204" pitchFamily="34" charset="0"/>
              </a:rPr>
              <a:t>Task 4 – Recording Audio</a:t>
            </a:r>
          </a:p>
        </p:txBody>
      </p:sp>
      <p:grpSp>
        <p:nvGrpSpPr>
          <p:cNvPr id="4" name="Google Shape;1293;p50">
            <a:extLst>
              <a:ext uri="{FF2B5EF4-FFF2-40B4-BE49-F238E27FC236}">
                <a16:creationId xmlns:a16="http://schemas.microsoft.com/office/drawing/2014/main" id="{ABFF60B9-FF12-BE72-B37A-971A98505718}"/>
              </a:ext>
            </a:extLst>
          </p:cNvPr>
          <p:cNvGrpSpPr>
            <a:grpSpLocks noGrp="1" noUngrp="1" noRot="1" noMove="1" noResize="1"/>
          </p:cNvGrpSpPr>
          <p:nvPr/>
        </p:nvGrpSpPr>
        <p:grpSpPr>
          <a:xfrm>
            <a:off x="9319380" y="3708388"/>
            <a:ext cx="897657" cy="1423177"/>
            <a:chOff x="6718575" y="2318625"/>
            <a:chExt cx="256950" cy="407375"/>
          </a:xfrm>
          <a:solidFill>
            <a:schemeClr val="tx1"/>
          </a:solidFill>
        </p:grpSpPr>
        <p:sp>
          <p:nvSpPr>
            <p:cNvPr id="5" name="Google Shape;1294;p50">
              <a:extLst>
                <a:ext uri="{FF2B5EF4-FFF2-40B4-BE49-F238E27FC236}">
                  <a16:creationId xmlns:a16="http://schemas.microsoft.com/office/drawing/2014/main" id="{782DD78D-AFB8-CEB0-7FF5-487F634EBB5A}"/>
                </a:ext>
              </a:extLst>
            </p:cNvPr>
            <p:cNvSpPr>
              <a:spLocks noGrp="1" noRot="1" noMove="1" noResize="1" noEditPoints="1" noAdjustHandles="1" noChangeArrowheads="1" noChangeShapeType="1"/>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6" name="Google Shape;1295;p50">
              <a:extLst>
                <a:ext uri="{FF2B5EF4-FFF2-40B4-BE49-F238E27FC236}">
                  <a16:creationId xmlns:a16="http://schemas.microsoft.com/office/drawing/2014/main" id="{301851E9-7BAE-F719-62D7-655FF03FA49C}"/>
                </a:ext>
              </a:extLst>
            </p:cNvPr>
            <p:cNvSpPr>
              <a:spLocks noGrp="1" noRot="1" noMove="1" noResize="1" noEditPoints="1" noAdjustHandles="1" noChangeArrowheads="1" noChangeShapeType="1"/>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7" name="Google Shape;1296;p50">
              <a:extLst>
                <a:ext uri="{FF2B5EF4-FFF2-40B4-BE49-F238E27FC236}">
                  <a16:creationId xmlns:a16="http://schemas.microsoft.com/office/drawing/2014/main" id="{38A52493-5684-6BAE-F675-8D77EE7B0F25}"/>
                </a:ext>
              </a:extLst>
            </p:cNvPr>
            <p:cNvSpPr>
              <a:spLocks noGrp="1" noRot="1" noMove="1" noResize="1" noEditPoints="1" noAdjustHandles="1" noChangeArrowheads="1" noChangeShapeType="1"/>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8" name="Google Shape;1297;p50">
              <a:extLst>
                <a:ext uri="{FF2B5EF4-FFF2-40B4-BE49-F238E27FC236}">
                  <a16:creationId xmlns:a16="http://schemas.microsoft.com/office/drawing/2014/main" id="{900DFD23-C6D7-EB4A-A035-EF83E42F7E46}"/>
                </a:ext>
              </a:extLst>
            </p:cNvPr>
            <p:cNvSpPr>
              <a:spLocks noGrp="1" noRot="1" noMove="1" noResize="1" noEditPoints="1" noAdjustHandles="1" noChangeArrowheads="1" noChangeShapeType="1"/>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9" name="Google Shape;1298;p50">
              <a:extLst>
                <a:ext uri="{FF2B5EF4-FFF2-40B4-BE49-F238E27FC236}">
                  <a16:creationId xmlns:a16="http://schemas.microsoft.com/office/drawing/2014/main" id="{184A1CB2-5EDA-7E1B-E224-506F88AF0216}"/>
                </a:ext>
              </a:extLst>
            </p:cNvPr>
            <p:cNvSpPr>
              <a:spLocks noGrp="1" noRot="1" noMove="1" noResize="1" noEditPoints="1" noAdjustHandles="1" noChangeArrowheads="1" noChangeShapeType="1"/>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0" name="Google Shape;1299;p50">
              <a:extLst>
                <a:ext uri="{FF2B5EF4-FFF2-40B4-BE49-F238E27FC236}">
                  <a16:creationId xmlns:a16="http://schemas.microsoft.com/office/drawing/2014/main" id="{A9FDDB40-0E7B-A964-2D26-E1A90CE2FF4F}"/>
                </a:ext>
              </a:extLst>
            </p:cNvPr>
            <p:cNvSpPr>
              <a:spLocks noGrp="1" noRot="1" noMove="1" noResize="1" noEditPoints="1" noAdjustHandles="1" noChangeArrowheads="1" noChangeShapeType="1"/>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1" name="Google Shape;1300;p50">
              <a:extLst>
                <a:ext uri="{FF2B5EF4-FFF2-40B4-BE49-F238E27FC236}">
                  <a16:creationId xmlns:a16="http://schemas.microsoft.com/office/drawing/2014/main" id="{7751D306-14B1-BB93-2343-C7B06741A68B}"/>
                </a:ext>
              </a:extLst>
            </p:cNvPr>
            <p:cNvSpPr>
              <a:spLocks noGrp="1" noRot="1" noMove="1" noResize="1" noEditPoints="1" noAdjustHandles="1" noChangeArrowheads="1" noChangeShapeType="1"/>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2" name="Google Shape;1301;p50">
              <a:extLst>
                <a:ext uri="{FF2B5EF4-FFF2-40B4-BE49-F238E27FC236}">
                  <a16:creationId xmlns:a16="http://schemas.microsoft.com/office/drawing/2014/main" id="{4113FE23-9D31-FA41-041F-954805A5388F}"/>
                </a:ext>
              </a:extLst>
            </p:cNvPr>
            <p:cNvSpPr>
              <a:spLocks noGrp="1" noRot="1" noMove="1" noResize="1" noEditPoints="1" noAdjustHandles="1" noChangeArrowheads="1" noChangeShapeType="1"/>
            </p:cNvSpPr>
            <p:nvPr/>
          </p:nvSpPr>
          <p:spPr>
            <a:xfrm>
              <a:off x="6795900" y="2628550"/>
              <a:ext cx="102300" cy="25"/>
            </a:xfrm>
            <a:custGeom>
              <a:avLst/>
              <a:gdLst/>
              <a:ahLst/>
              <a:cxnLst/>
              <a:rect l="l" t="t" r="r" b="b"/>
              <a:pathLst>
                <a:path w="4092" h="1" fill="none" extrusionOk="0">
                  <a:moveTo>
                    <a:pt x="0" y="1"/>
                  </a:moveTo>
                  <a:lnTo>
                    <a:pt x="4092" y="1"/>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grpSp>
      <p:sp>
        <p:nvSpPr>
          <p:cNvPr id="13" name="Oval 12">
            <a:extLst>
              <a:ext uri="{FF2B5EF4-FFF2-40B4-BE49-F238E27FC236}">
                <a16:creationId xmlns:a16="http://schemas.microsoft.com/office/drawing/2014/main" id="{4466C01A-22A7-1F61-9548-39AA2ED438A4}"/>
              </a:ext>
            </a:extLst>
          </p:cNvPr>
          <p:cNvSpPr>
            <a:spLocks noGrp="1" noRot="1" noMove="1" noResize="1" noEditPoints="1" noAdjustHandles="1" noChangeArrowheads="1" noChangeShapeType="1"/>
          </p:cNvSpPr>
          <p:nvPr/>
        </p:nvSpPr>
        <p:spPr>
          <a:xfrm>
            <a:off x="6909789" y="534766"/>
            <a:ext cx="914303" cy="914303"/>
          </a:xfrm>
          <a:prstGeom prst="ellipse">
            <a:avLst/>
          </a:prstGeom>
          <a:solidFill>
            <a:srgbClr val="BAF0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4" name="TextBox 13">
            <a:extLst>
              <a:ext uri="{FF2B5EF4-FFF2-40B4-BE49-F238E27FC236}">
                <a16:creationId xmlns:a16="http://schemas.microsoft.com/office/drawing/2014/main" id="{D9CDDAF0-FBD7-890E-D884-7F1CFB5648F2}"/>
              </a:ext>
            </a:extLst>
          </p:cNvPr>
          <p:cNvSpPr txBox="1">
            <a:spLocks noGrp="1" noRot="1" noMove="1" noResize="1" noEditPoints="1" noAdjustHandles="1" noChangeArrowheads="1" noChangeShapeType="1"/>
          </p:cNvSpPr>
          <p:nvPr/>
        </p:nvSpPr>
        <p:spPr>
          <a:xfrm>
            <a:off x="551807" y="1700490"/>
            <a:ext cx="11088385" cy="1200329"/>
          </a:xfrm>
          <a:prstGeom prst="rect">
            <a:avLst/>
          </a:prstGeom>
          <a:noFill/>
        </p:spPr>
        <p:txBody>
          <a:bodyPr wrap="square" lIns="91440" tIns="45720" rIns="91440" bIns="45720" rtlCol="0" anchor="t">
            <a:spAutoFit/>
          </a:bodyPr>
          <a:lstStyle/>
          <a:p>
            <a:pPr rtl="0" fontAlgn="base"/>
            <a:r>
              <a:rPr lang="en-GB" sz="2400" i="0" u="none" strike="noStrike" dirty="0">
                <a:solidFill>
                  <a:srgbClr val="404040"/>
                </a:solidFill>
                <a:effectLst/>
                <a:latin typeface="Century Gothic" panose="020B0502020202020204" pitchFamily="34" charset="0"/>
              </a:rPr>
              <a:t>Working in pairs, we are going to </a:t>
            </a:r>
            <a:r>
              <a:rPr lang="en-GB" sz="2400" b="1" dirty="0">
                <a:solidFill>
                  <a:srgbClr val="404040"/>
                </a:solidFill>
                <a:latin typeface="Century Gothic" panose="020B0502020202020204" pitchFamily="34" charset="0"/>
              </a:rPr>
              <a:t>use</a:t>
            </a:r>
            <a:r>
              <a:rPr lang="en-GB" sz="2400" i="0" u="none" strike="noStrike" dirty="0">
                <a:solidFill>
                  <a:srgbClr val="404040"/>
                </a:solidFill>
                <a:effectLst/>
                <a:latin typeface="Century Gothic" panose="020B0502020202020204" pitchFamily="34" charset="0"/>
              </a:rPr>
              <a:t> our phoneme words in sentences.</a:t>
            </a:r>
            <a:br>
              <a:rPr lang="en-GB" sz="2400" i="0" u="none" strike="noStrike" dirty="0">
                <a:solidFill>
                  <a:srgbClr val="404040"/>
                </a:solidFill>
                <a:effectLst/>
                <a:latin typeface="Century Gothic" panose="020B0502020202020204" pitchFamily="34" charset="0"/>
              </a:rPr>
            </a:br>
            <a:br>
              <a:rPr lang="en-GB" sz="2400" i="0" u="none" strike="noStrike" dirty="0">
                <a:solidFill>
                  <a:srgbClr val="404040"/>
                </a:solidFill>
                <a:effectLst/>
                <a:latin typeface="Century Gothic" panose="020B0502020202020204" pitchFamily="34" charset="0"/>
              </a:rPr>
            </a:br>
            <a:r>
              <a:rPr lang="en-GB" sz="2400" b="1" dirty="0">
                <a:solidFill>
                  <a:srgbClr val="404040"/>
                </a:solidFill>
                <a:latin typeface="Century Gothic" panose="020B0502020202020204" pitchFamily="34" charset="0"/>
              </a:rPr>
              <a:t>Record</a:t>
            </a:r>
            <a:r>
              <a:rPr lang="en-GB" sz="2400" dirty="0">
                <a:solidFill>
                  <a:srgbClr val="404040"/>
                </a:solidFill>
                <a:latin typeface="Century Gothic" panose="020B0502020202020204" pitchFamily="34" charset="0"/>
              </a:rPr>
              <a:t> an ‘</a:t>
            </a:r>
            <a:r>
              <a:rPr lang="en-GB" sz="2400" dirty="0" err="1">
                <a:solidFill>
                  <a:srgbClr val="404040"/>
                </a:solidFill>
                <a:latin typeface="Century Gothic" panose="020B0502020202020204" pitchFamily="34" charset="0"/>
              </a:rPr>
              <a:t>ee</a:t>
            </a:r>
            <a:r>
              <a:rPr lang="en-GB" sz="2400" dirty="0">
                <a:solidFill>
                  <a:srgbClr val="404040"/>
                </a:solidFill>
                <a:latin typeface="Century Gothic" panose="020B0502020202020204" pitchFamily="34" charset="0"/>
              </a:rPr>
              <a:t>’ word sentence and then </a:t>
            </a:r>
            <a:r>
              <a:rPr lang="en-GB" sz="2400" b="1" dirty="0">
                <a:solidFill>
                  <a:srgbClr val="404040"/>
                </a:solidFill>
                <a:latin typeface="Century Gothic" panose="020B0502020202020204" pitchFamily="34" charset="0"/>
              </a:rPr>
              <a:t>type</a:t>
            </a:r>
            <a:r>
              <a:rPr lang="en-GB" sz="2400" dirty="0">
                <a:solidFill>
                  <a:srgbClr val="404040"/>
                </a:solidFill>
                <a:latin typeface="Century Gothic" panose="020B0502020202020204" pitchFamily="34" charset="0"/>
              </a:rPr>
              <a:t> it.</a:t>
            </a:r>
          </a:p>
        </p:txBody>
      </p:sp>
      <p:sp>
        <p:nvSpPr>
          <p:cNvPr id="15" name="TextBox 14">
            <a:extLst>
              <a:ext uri="{FF2B5EF4-FFF2-40B4-BE49-F238E27FC236}">
                <a16:creationId xmlns:a16="http://schemas.microsoft.com/office/drawing/2014/main" id="{6FACE5A0-DCC9-4A95-CF97-631463BA9B6F}"/>
              </a:ext>
            </a:extLst>
          </p:cNvPr>
          <p:cNvSpPr txBox="1">
            <a:spLocks noGrp="1" noRot="1" noMove="1" noResize="1" noEditPoints="1" noAdjustHandles="1" noChangeArrowheads="1" noChangeShapeType="1"/>
          </p:cNvSpPr>
          <p:nvPr/>
        </p:nvSpPr>
        <p:spPr>
          <a:xfrm>
            <a:off x="865334" y="3311472"/>
            <a:ext cx="10461330" cy="461665"/>
          </a:xfrm>
          <a:prstGeom prst="rect">
            <a:avLst/>
          </a:prstGeom>
          <a:noFill/>
        </p:spPr>
        <p:txBody>
          <a:bodyPr wrap="square" lIns="91440" tIns="45720" rIns="91440" bIns="45720" rtlCol="0" anchor="t">
            <a:spAutoFit/>
          </a:bodyPr>
          <a:lstStyle/>
          <a:p>
            <a:pPr algn="ctr" rtl="0" fontAlgn="base"/>
            <a:r>
              <a:rPr lang="en-US" sz="2400" dirty="0">
                <a:solidFill>
                  <a:srgbClr val="000000"/>
                </a:solidFill>
                <a:latin typeface="Century Gothic" panose="020B0502020202020204" pitchFamily="34" charset="0"/>
              </a:rPr>
              <a:t>First,</a:t>
            </a:r>
            <a:r>
              <a:rPr lang="en-US" sz="2400" b="0" i="0" dirty="0">
                <a:solidFill>
                  <a:srgbClr val="000000"/>
                </a:solidFill>
                <a:effectLst/>
                <a:latin typeface="Century Gothic" panose="020B0502020202020204" pitchFamily="34" charset="0"/>
              </a:rPr>
              <a:t> </a:t>
            </a:r>
            <a:r>
              <a:rPr lang="en-US" sz="2400" b="1" dirty="0">
                <a:solidFill>
                  <a:srgbClr val="000000"/>
                </a:solidFill>
                <a:latin typeface="Century Gothic" panose="020B0502020202020204" pitchFamily="34" charset="0"/>
              </a:rPr>
              <a:t>click </a:t>
            </a:r>
            <a:r>
              <a:rPr lang="en-US" sz="2400" dirty="0">
                <a:solidFill>
                  <a:srgbClr val="000000"/>
                </a:solidFill>
                <a:latin typeface="Century Gothic" panose="020B0502020202020204" pitchFamily="34" charset="0"/>
              </a:rPr>
              <a:t>on the </a:t>
            </a:r>
            <a:r>
              <a:rPr lang="en-US" sz="2400" b="1" dirty="0">
                <a:solidFill>
                  <a:srgbClr val="FC9562"/>
                </a:solidFill>
                <a:latin typeface="Century Gothic" panose="020B0502020202020204" pitchFamily="34" charset="0"/>
              </a:rPr>
              <a:t>              </a:t>
            </a:r>
            <a:r>
              <a:rPr lang="en-US" sz="2400" dirty="0">
                <a:latin typeface="Century Gothic" panose="020B0502020202020204" pitchFamily="34" charset="0"/>
              </a:rPr>
              <a:t>and           </a:t>
            </a:r>
            <a:r>
              <a:rPr lang="en-US" sz="2400" b="1" dirty="0">
                <a:solidFill>
                  <a:srgbClr val="FC9562"/>
                </a:solidFill>
                <a:latin typeface="Century Gothic" panose="020B0502020202020204" pitchFamily="34" charset="0"/>
              </a:rPr>
              <a:t>  </a:t>
            </a:r>
            <a:r>
              <a:rPr lang="en-US" sz="2400" dirty="0">
                <a:solidFill>
                  <a:srgbClr val="000000"/>
                </a:solidFill>
                <a:latin typeface="Century Gothic" panose="020B0502020202020204" pitchFamily="34" charset="0"/>
              </a:rPr>
              <a:t>icons at the top of the page.</a:t>
            </a:r>
            <a:endParaRPr lang="en-US" sz="2400" i="0" dirty="0">
              <a:solidFill>
                <a:srgbClr val="000000"/>
              </a:solidFill>
              <a:effectLst/>
              <a:latin typeface="Century Gothic" panose="020B0502020202020204" pitchFamily="34" charset="0"/>
            </a:endParaRPr>
          </a:p>
        </p:txBody>
      </p:sp>
      <p:sp>
        <p:nvSpPr>
          <p:cNvPr id="16" name="Oval 15">
            <a:extLst>
              <a:ext uri="{FF2B5EF4-FFF2-40B4-BE49-F238E27FC236}">
                <a16:creationId xmlns:a16="http://schemas.microsoft.com/office/drawing/2014/main" id="{5FAC6A4C-ACB6-4510-2E47-18A6DEB18F94}"/>
              </a:ext>
            </a:extLst>
          </p:cNvPr>
          <p:cNvSpPr>
            <a:spLocks noGrp="1" noRot="1" noMove="1" noResize="1" noEditPoints="1" noAdjustHandles="1" noChangeArrowheads="1" noChangeShapeType="1"/>
          </p:cNvSpPr>
          <p:nvPr/>
        </p:nvSpPr>
        <p:spPr>
          <a:xfrm>
            <a:off x="593331" y="3252940"/>
            <a:ext cx="624864" cy="644475"/>
          </a:xfrm>
          <a:prstGeom prst="ellipse">
            <a:avLst/>
          </a:prstGeom>
          <a:solidFill>
            <a:srgbClr val="50E7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A003E043-B507-7D83-79FE-71C8BD59EDD2}"/>
              </a:ext>
            </a:extLst>
          </p:cNvPr>
          <p:cNvSpPr txBox="1">
            <a:spLocks noGrp="1" noRot="1" noMove="1" noResize="1" noEditPoints="1" noAdjustHandles="1" noChangeArrowheads="1" noChangeShapeType="1"/>
          </p:cNvSpPr>
          <p:nvPr/>
        </p:nvSpPr>
        <p:spPr>
          <a:xfrm>
            <a:off x="694131" y="3266550"/>
            <a:ext cx="442750" cy="646331"/>
          </a:xfrm>
          <a:prstGeom prst="rect">
            <a:avLst/>
          </a:prstGeom>
          <a:noFill/>
        </p:spPr>
        <p:txBody>
          <a:bodyPr wrap="none" rtlCol="0">
            <a:spAutoFit/>
          </a:bodyPr>
          <a:lstStyle/>
          <a:p>
            <a:r>
              <a:rPr lang="en-GB" sz="3600" b="1" dirty="0">
                <a:latin typeface="Century Gothic" panose="020B0502020202020204" pitchFamily="34" charset="0"/>
              </a:rPr>
              <a:t>1</a:t>
            </a:r>
          </a:p>
        </p:txBody>
      </p:sp>
      <p:sp>
        <p:nvSpPr>
          <p:cNvPr id="18" name="TextBox 17">
            <a:extLst>
              <a:ext uri="{FF2B5EF4-FFF2-40B4-BE49-F238E27FC236}">
                <a16:creationId xmlns:a16="http://schemas.microsoft.com/office/drawing/2014/main" id="{14230792-5ECB-4EF5-3B59-476A8F25BBF7}"/>
              </a:ext>
            </a:extLst>
          </p:cNvPr>
          <p:cNvSpPr txBox="1">
            <a:spLocks noGrp="1" noRot="1" noMove="1" noResize="1" noEditPoints="1" noAdjustHandles="1" noChangeArrowheads="1" noChangeShapeType="1"/>
          </p:cNvSpPr>
          <p:nvPr/>
        </p:nvSpPr>
        <p:spPr>
          <a:xfrm>
            <a:off x="156899" y="4391612"/>
            <a:ext cx="9342257" cy="461665"/>
          </a:xfrm>
          <a:prstGeom prst="rect">
            <a:avLst/>
          </a:prstGeom>
          <a:noFill/>
        </p:spPr>
        <p:txBody>
          <a:bodyPr wrap="square" lIns="91440" tIns="45720" rIns="91440" bIns="45720" rtlCol="0" anchor="t">
            <a:spAutoFit/>
          </a:bodyPr>
          <a:lstStyle/>
          <a:p>
            <a:pPr algn="ctr" rtl="0" fontAlgn="base"/>
            <a:r>
              <a:rPr lang="en-US" sz="2400" dirty="0">
                <a:solidFill>
                  <a:srgbClr val="000000"/>
                </a:solidFill>
                <a:latin typeface="Century Gothic" panose="020B0502020202020204" pitchFamily="34" charset="0"/>
              </a:rPr>
              <a:t>Next ,</a:t>
            </a:r>
            <a:r>
              <a:rPr lang="en-US" sz="2400" b="0" i="0" dirty="0">
                <a:solidFill>
                  <a:srgbClr val="000000"/>
                </a:solidFill>
                <a:effectLst/>
                <a:latin typeface="Century Gothic" panose="020B0502020202020204" pitchFamily="34" charset="0"/>
              </a:rPr>
              <a:t> </a:t>
            </a:r>
            <a:r>
              <a:rPr lang="en-US" sz="2400" b="1" dirty="0">
                <a:solidFill>
                  <a:srgbClr val="000000"/>
                </a:solidFill>
                <a:latin typeface="Century Gothic" panose="020B0502020202020204" pitchFamily="34" charset="0"/>
              </a:rPr>
              <a:t>click </a:t>
            </a:r>
            <a:r>
              <a:rPr lang="en-US" sz="2400" dirty="0">
                <a:solidFill>
                  <a:srgbClr val="000000"/>
                </a:solidFill>
                <a:latin typeface="Century Gothic" panose="020B0502020202020204" pitchFamily="34" charset="0"/>
              </a:rPr>
              <a:t>on the </a:t>
            </a:r>
            <a:r>
              <a:rPr lang="en-US" sz="2400" b="1" dirty="0">
                <a:solidFill>
                  <a:srgbClr val="FC9562"/>
                </a:solidFill>
                <a:latin typeface="Century Gothic" panose="020B0502020202020204" pitchFamily="34" charset="0"/>
              </a:rPr>
              <a:t>          </a:t>
            </a:r>
            <a:r>
              <a:rPr lang="en-US" sz="2400" dirty="0">
                <a:latin typeface="Century Gothic" panose="020B0502020202020204" pitchFamily="34" charset="0"/>
              </a:rPr>
              <a:t>and</a:t>
            </a:r>
            <a:r>
              <a:rPr lang="en-US" sz="2400" b="1" dirty="0">
                <a:solidFill>
                  <a:srgbClr val="FC9562"/>
                </a:solidFill>
                <a:latin typeface="Century Gothic" panose="020B0502020202020204" pitchFamily="34" charset="0"/>
              </a:rPr>
              <a:t>                    </a:t>
            </a:r>
            <a:r>
              <a:rPr lang="en-US" sz="2400" dirty="0">
                <a:latin typeface="Century Gothic" panose="020B0502020202020204" pitchFamily="34" charset="0"/>
              </a:rPr>
              <a:t>buttons.</a:t>
            </a:r>
            <a:endParaRPr lang="en-US" sz="2400" i="0" dirty="0">
              <a:effectLst/>
              <a:latin typeface="Century Gothic" panose="020B0502020202020204" pitchFamily="34" charset="0"/>
            </a:endParaRPr>
          </a:p>
        </p:txBody>
      </p:sp>
      <p:pic>
        <p:nvPicPr>
          <p:cNvPr id="20" name="Picture 19">
            <a:extLst>
              <a:ext uri="{FF2B5EF4-FFF2-40B4-BE49-F238E27FC236}">
                <a16:creationId xmlns:a16="http://schemas.microsoft.com/office/drawing/2014/main" id="{C4D3A8B7-A5C9-C463-770C-CD586F5DE7BF}"/>
              </a:ext>
            </a:extLst>
          </p:cNvPr>
          <p:cNvPicPr>
            <a:picLocks noGrp="1" noRot="1" noMove="1" noResize="1" noEditPoints="1" noAdjustHandles="1" noChangeArrowheads="1" noChangeShapeType="1" noCrop="1"/>
          </p:cNvPicPr>
          <p:nvPr/>
        </p:nvPicPr>
        <p:blipFill>
          <a:blip r:embed="rId3"/>
          <a:stretch>
            <a:fillRect/>
          </a:stretch>
        </p:blipFill>
        <p:spPr>
          <a:xfrm>
            <a:off x="3975211" y="3305402"/>
            <a:ext cx="847725" cy="485775"/>
          </a:xfrm>
          <a:prstGeom prst="rect">
            <a:avLst/>
          </a:prstGeom>
          <a:ln w="28575">
            <a:noFill/>
          </a:ln>
        </p:spPr>
      </p:pic>
      <p:pic>
        <p:nvPicPr>
          <p:cNvPr id="21" name="Picture 20">
            <a:extLst>
              <a:ext uri="{FF2B5EF4-FFF2-40B4-BE49-F238E27FC236}">
                <a16:creationId xmlns:a16="http://schemas.microsoft.com/office/drawing/2014/main" id="{9BACA226-6C0A-166E-8BF6-4366413F67ED}"/>
              </a:ext>
            </a:extLst>
          </p:cNvPr>
          <p:cNvPicPr>
            <a:picLocks noGrp="1" noRot="1" noMove="1" noResize="1" noEditPoints="1" noAdjustHandles="1" noChangeArrowheads="1" noChangeShapeType="1" noCrop="1"/>
          </p:cNvPicPr>
          <p:nvPr/>
        </p:nvPicPr>
        <p:blipFill>
          <a:blip r:embed="rId4"/>
          <a:stretch>
            <a:fillRect/>
          </a:stretch>
        </p:blipFill>
        <p:spPr>
          <a:xfrm>
            <a:off x="5882345" y="3044672"/>
            <a:ext cx="723900" cy="1019175"/>
          </a:xfrm>
          <a:prstGeom prst="rect">
            <a:avLst/>
          </a:prstGeom>
          <a:ln w="38100">
            <a:noFill/>
          </a:ln>
        </p:spPr>
      </p:pic>
      <p:sp>
        <p:nvSpPr>
          <p:cNvPr id="22" name="Oval 21">
            <a:extLst>
              <a:ext uri="{FF2B5EF4-FFF2-40B4-BE49-F238E27FC236}">
                <a16:creationId xmlns:a16="http://schemas.microsoft.com/office/drawing/2014/main" id="{F677F095-20E0-7521-197A-2A5EE2DA15E7}"/>
              </a:ext>
            </a:extLst>
          </p:cNvPr>
          <p:cNvSpPr>
            <a:spLocks noGrp="1" noRot="1" noMove="1" noResize="1" noEditPoints="1" noAdjustHandles="1" noChangeArrowheads="1" noChangeShapeType="1"/>
          </p:cNvSpPr>
          <p:nvPr/>
        </p:nvSpPr>
        <p:spPr>
          <a:xfrm>
            <a:off x="580802" y="4288922"/>
            <a:ext cx="624864" cy="644475"/>
          </a:xfrm>
          <a:prstGeom prst="ellipse">
            <a:avLst/>
          </a:prstGeom>
          <a:solidFill>
            <a:srgbClr val="50E7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6465C278-FD53-1BDE-4B71-CA5D1B611DE3}"/>
              </a:ext>
            </a:extLst>
          </p:cNvPr>
          <p:cNvSpPr txBox="1">
            <a:spLocks noGrp="1" noRot="1" noMove="1" noResize="1" noEditPoints="1" noAdjustHandles="1" noChangeArrowheads="1" noChangeShapeType="1"/>
          </p:cNvSpPr>
          <p:nvPr/>
        </p:nvSpPr>
        <p:spPr>
          <a:xfrm>
            <a:off x="671859" y="4305435"/>
            <a:ext cx="442750" cy="646331"/>
          </a:xfrm>
          <a:prstGeom prst="rect">
            <a:avLst/>
          </a:prstGeom>
          <a:noFill/>
        </p:spPr>
        <p:txBody>
          <a:bodyPr wrap="none" rtlCol="0">
            <a:spAutoFit/>
          </a:bodyPr>
          <a:lstStyle/>
          <a:p>
            <a:r>
              <a:rPr lang="en-GB" sz="3600" b="1" dirty="0">
                <a:latin typeface="Century Gothic" panose="020B0502020202020204" pitchFamily="34" charset="0"/>
              </a:rPr>
              <a:t>2</a:t>
            </a:r>
          </a:p>
        </p:txBody>
      </p:sp>
      <p:sp>
        <p:nvSpPr>
          <p:cNvPr id="24" name="Oval 23">
            <a:extLst>
              <a:ext uri="{FF2B5EF4-FFF2-40B4-BE49-F238E27FC236}">
                <a16:creationId xmlns:a16="http://schemas.microsoft.com/office/drawing/2014/main" id="{614A6110-3EF0-EE5D-6AD9-CE40AD01A6A5}"/>
              </a:ext>
            </a:extLst>
          </p:cNvPr>
          <p:cNvSpPr>
            <a:spLocks noGrp="1" noRot="1" noMove="1" noResize="1" noEditPoints="1" noAdjustHandles="1" noChangeArrowheads="1" noChangeShapeType="1"/>
          </p:cNvSpPr>
          <p:nvPr/>
        </p:nvSpPr>
        <p:spPr>
          <a:xfrm>
            <a:off x="593331" y="5279531"/>
            <a:ext cx="624864" cy="644475"/>
          </a:xfrm>
          <a:prstGeom prst="ellipse">
            <a:avLst/>
          </a:prstGeom>
          <a:solidFill>
            <a:srgbClr val="50E7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5" name="Picture 24">
            <a:extLst>
              <a:ext uri="{FF2B5EF4-FFF2-40B4-BE49-F238E27FC236}">
                <a16:creationId xmlns:a16="http://schemas.microsoft.com/office/drawing/2014/main" id="{C92F4BFE-D755-5479-CE44-972A9CE55C91}"/>
              </a:ext>
            </a:extLst>
          </p:cNvPr>
          <p:cNvPicPr>
            <a:picLocks noGrp="1" noRot="1" noMove="1" noResize="1" noEditPoints="1" noAdjustHandles="1" noChangeArrowheads="1" noChangeShapeType="1" noCrop="1"/>
          </p:cNvPicPr>
          <p:nvPr/>
        </p:nvPicPr>
        <p:blipFill>
          <a:blip r:embed="rId5"/>
          <a:stretch>
            <a:fillRect/>
          </a:stretch>
        </p:blipFill>
        <p:spPr>
          <a:xfrm>
            <a:off x="4115220" y="4060593"/>
            <a:ext cx="609685" cy="1009791"/>
          </a:xfrm>
          <a:prstGeom prst="rect">
            <a:avLst/>
          </a:prstGeom>
          <a:ln w="38100">
            <a:noFill/>
          </a:ln>
        </p:spPr>
      </p:pic>
      <p:pic>
        <p:nvPicPr>
          <p:cNvPr id="26" name="Picture 25">
            <a:extLst>
              <a:ext uri="{FF2B5EF4-FFF2-40B4-BE49-F238E27FC236}">
                <a16:creationId xmlns:a16="http://schemas.microsoft.com/office/drawing/2014/main" id="{63110E41-BAAF-38B6-7742-051C78924002}"/>
              </a:ext>
            </a:extLst>
          </p:cNvPr>
          <p:cNvPicPr>
            <a:picLocks noGrp="1" noRot="1" noMove="1" noResize="1" noEditPoints="1" noAdjustHandles="1" noChangeArrowheads="1" noChangeShapeType="1" noCrop="1"/>
          </p:cNvPicPr>
          <p:nvPr/>
        </p:nvPicPr>
        <p:blipFill>
          <a:blip r:embed="rId6"/>
          <a:stretch>
            <a:fillRect/>
          </a:stretch>
        </p:blipFill>
        <p:spPr>
          <a:xfrm>
            <a:off x="5542206" y="4400891"/>
            <a:ext cx="1657581" cy="438211"/>
          </a:xfrm>
          <a:prstGeom prst="rect">
            <a:avLst/>
          </a:prstGeom>
          <a:ln w="38100">
            <a:noFill/>
          </a:ln>
        </p:spPr>
      </p:pic>
      <p:sp>
        <p:nvSpPr>
          <p:cNvPr id="27" name="TextBox 26">
            <a:extLst>
              <a:ext uri="{FF2B5EF4-FFF2-40B4-BE49-F238E27FC236}">
                <a16:creationId xmlns:a16="http://schemas.microsoft.com/office/drawing/2014/main" id="{9525720D-AFF9-3D8B-032F-96CDF4A12019}"/>
              </a:ext>
            </a:extLst>
          </p:cNvPr>
          <p:cNvSpPr txBox="1">
            <a:spLocks noGrp="1" noRot="1" noMove="1" noResize="1" noEditPoints="1" noAdjustHandles="1" noChangeArrowheads="1" noChangeShapeType="1"/>
          </p:cNvSpPr>
          <p:nvPr/>
        </p:nvSpPr>
        <p:spPr>
          <a:xfrm>
            <a:off x="-197650" y="5416518"/>
            <a:ext cx="11796319" cy="461665"/>
          </a:xfrm>
          <a:prstGeom prst="rect">
            <a:avLst/>
          </a:prstGeom>
          <a:noFill/>
        </p:spPr>
        <p:txBody>
          <a:bodyPr wrap="square" lIns="91440" tIns="45720" rIns="91440" bIns="45720" rtlCol="0" anchor="t">
            <a:spAutoFit/>
          </a:bodyPr>
          <a:lstStyle/>
          <a:p>
            <a:pPr algn="ctr" rtl="0" fontAlgn="base"/>
            <a:r>
              <a:rPr lang="en-US" sz="2400" dirty="0">
                <a:solidFill>
                  <a:srgbClr val="000000"/>
                </a:solidFill>
                <a:latin typeface="Century Gothic" panose="020B0502020202020204" pitchFamily="34" charset="0"/>
              </a:rPr>
              <a:t>Finally,</a:t>
            </a:r>
            <a:r>
              <a:rPr lang="en-US" sz="2400" b="0" i="0" dirty="0">
                <a:solidFill>
                  <a:srgbClr val="000000"/>
                </a:solidFill>
                <a:effectLst/>
                <a:latin typeface="Century Gothic" panose="020B0502020202020204" pitchFamily="34" charset="0"/>
              </a:rPr>
              <a:t> </a:t>
            </a:r>
            <a:r>
              <a:rPr lang="en-US" sz="2400" b="1" dirty="0">
                <a:solidFill>
                  <a:srgbClr val="000000"/>
                </a:solidFill>
                <a:latin typeface="Century Gothic" panose="020B0502020202020204" pitchFamily="34" charset="0"/>
              </a:rPr>
              <a:t>click        </a:t>
            </a:r>
            <a:r>
              <a:rPr lang="en-US" sz="2400" dirty="0">
                <a:solidFill>
                  <a:srgbClr val="000000"/>
                </a:solidFill>
                <a:latin typeface="Century Gothic" panose="020B0502020202020204" pitchFamily="34" charset="0"/>
              </a:rPr>
              <a:t>and </a:t>
            </a:r>
            <a:r>
              <a:rPr lang="en-US" sz="2400" b="1" dirty="0">
                <a:solidFill>
                  <a:srgbClr val="000000"/>
                </a:solidFill>
                <a:latin typeface="Century Gothic" panose="020B0502020202020204" pitchFamily="34" charset="0"/>
              </a:rPr>
              <a:t>speak</a:t>
            </a:r>
            <a:r>
              <a:rPr lang="en-US" sz="2400" dirty="0">
                <a:solidFill>
                  <a:srgbClr val="000000"/>
                </a:solidFill>
                <a:latin typeface="Century Gothic" panose="020B0502020202020204" pitchFamily="34" charset="0"/>
              </a:rPr>
              <a:t>. To stop, </a:t>
            </a:r>
            <a:r>
              <a:rPr lang="en-US" sz="2400" b="1" dirty="0">
                <a:solidFill>
                  <a:srgbClr val="000000"/>
                </a:solidFill>
                <a:latin typeface="Century Gothic" panose="020B0502020202020204" pitchFamily="34" charset="0"/>
              </a:rPr>
              <a:t>click        </a:t>
            </a:r>
            <a:r>
              <a:rPr lang="en-US" sz="2400" dirty="0">
                <a:solidFill>
                  <a:srgbClr val="000000"/>
                </a:solidFill>
                <a:latin typeface="Century Gothic" panose="020B0502020202020204" pitchFamily="34" charset="0"/>
              </a:rPr>
              <a:t>then                .     </a:t>
            </a:r>
            <a:endParaRPr lang="en-US" sz="2400" i="0" dirty="0">
              <a:effectLst/>
              <a:latin typeface="Century Gothic" panose="020B0502020202020204" pitchFamily="34" charset="0"/>
            </a:endParaRPr>
          </a:p>
        </p:txBody>
      </p:sp>
      <p:pic>
        <p:nvPicPr>
          <p:cNvPr id="28" name="Picture 27">
            <a:extLst>
              <a:ext uri="{FF2B5EF4-FFF2-40B4-BE49-F238E27FC236}">
                <a16:creationId xmlns:a16="http://schemas.microsoft.com/office/drawing/2014/main" id="{D2AC6D36-79F5-1374-4EC4-2C52D1617EE7}"/>
              </a:ext>
            </a:extLst>
          </p:cNvPr>
          <p:cNvPicPr>
            <a:picLocks noGrp="1" noRot="1" noMove="1" noResize="1" noEditPoints="1" noAdjustHandles="1" noChangeArrowheads="1" noChangeShapeType="1" noCrop="1"/>
          </p:cNvPicPr>
          <p:nvPr/>
        </p:nvPicPr>
        <p:blipFill>
          <a:blip r:embed="rId7"/>
          <a:stretch>
            <a:fillRect/>
          </a:stretch>
        </p:blipFill>
        <p:spPr>
          <a:xfrm>
            <a:off x="3176211" y="5480292"/>
            <a:ext cx="361950" cy="390525"/>
          </a:xfrm>
          <a:prstGeom prst="rect">
            <a:avLst/>
          </a:prstGeom>
          <a:ln w="38100">
            <a:noFill/>
          </a:ln>
        </p:spPr>
      </p:pic>
      <p:pic>
        <p:nvPicPr>
          <p:cNvPr id="29" name="Picture 28">
            <a:extLst>
              <a:ext uri="{FF2B5EF4-FFF2-40B4-BE49-F238E27FC236}">
                <a16:creationId xmlns:a16="http://schemas.microsoft.com/office/drawing/2014/main" id="{02F465DE-008F-B571-5B7D-8A090EFFD53B}"/>
              </a:ext>
            </a:extLst>
          </p:cNvPr>
          <p:cNvPicPr>
            <a:picLocks noGrp="1" noRot="1" noMove="1" noResize="1" noEditPoints="1" noAdjustHandles="1" noChangeArrowheads="1" noChangeShapeType="1" noCrop="1"/>
          </p:cNvPicPr>
          <p:nvPr/>
        </p:nvPicPr>
        <p:blipFill>
          <a:blip r:embed="rId8"/>
          <a:stretch>
            <a:fillRect/>
          </a:stretch>
        </p:blipFill>
        <p:spPr>
          <a:xfrm>
            <a:off x="7569767" y="5402319"/>
            <a:ext cx="381053" cy="428685"/>
          </a:xfrm>
          <a:prstGeom prst="rect">
            <a:avLst/>
          </a:prstGeom>
          <a:ln w="38100">
            <a:noFill/>
          </a:ln>
        </p:spPr>
      </p:pic>
      <p:pic>
        <p:nvPicPr>
          <p:cNvPr id="30" name="Picture 29">
            <a:extLst>
              <a:ext uri="{FF2B5EF4-FFF2-40B4-BE49-F238E27FC236}">
                <a16:creationId xmlns:a16="http://schemas.microsoft.com/office/drawing/2014/main" id="{661F819C-A6C2-56BD-A3DA-DC76B1A44FDA}"/>
              </a:ext>
            </a:extLst>
          </p:cNvPr>
          <p:cNvPicPr>
            <a:picLocks noGrp="1" noRot="1" noMove="1" noResize="1" noEditPoints="1" noAdjustHandles="1" noChangeArrowheads="1" noChangeShapeType="1" noCrop="1"/>
          </p:cNvPicPr>
          <p:nvPr/>
        </p:nvPicPr>
        <p:blipFill>
          <a:blip r:embed="rId9"/>
          <a:stretch>
            <a:fillRect/>
          </a:stretch>
        </p:blipFill>
        <p:spPr>
          <a:xfrm>
            <a:off x="8851374" y="5428922"/>
            <a:ext cx="1095528" cy="371527"/>
          </a:xfrm>
          <a:prstGeom prst="rect">
            <a:avLst/>
          </a:prstGeom>
          <a:ln w="38100">
            <a:noFill/>
          </a:ln>
        </p:spPr>
      </p:pic>
      <p:sp>
        <p:nvSpPr>
          <p:cNvPr id="31" name="TextBox 30">
            <a:extLst>
              <a:ext uri="{FF2B5EF4-FFF2-40B4-BE49-F238E27FC236}">
                <a16:creationId xmlns:a16="http://schemas.microsoft.com/office/drawing/2014/main" id="{49D44BD8-4702-53DB-59CE-51023D57B14F}"/>
              </a:ext>
            </a:extLst>
          </p:cNvPr>
          <p:cNvSpPr txBox="1">
            <a:spLocks noGrp="1" noRot="1" noMove="1" noResize="1" noEditPoints="1" noAdjustHandles="1" noChangeArrowheads="1" noChangeShapeType="1"/>
          </p:cNvSpPr>
          <p:nvPr/>
        </p:nvSpPr>
        <p:spPr>
          <a:xfrm>
            <a:off x="671859" y="5280616"/>
            <a:ext cx="442750" cy="646331"/>
          </a:xfrm>
          <a:prstGeom prst="rect">
            <a:avLst/>
          </a:prstGeom>
          <a:noFill/>
        </p:spPr>
        <p:txBody>
          <a:bodyPr wrap="none" rtlCol="0">
            <a:spAutoFit/>
          </a:bodyPr>
          <a:lstStyle/>
          <a:p>
            <a:r>
              <a:rPr lang="en-GB" sz="3600" b="1" dirty="0">
                <a:latin typeface="Century Gothic" panose="020B0502020202020204" pitchFamily="34" charset="0"/>
              </a:rPr>
              <a:t>3</a:t>
            </a:r>
          </a:p>
        </p:txBody>
      </p:sp>
      <p:pic>
        <p:nvPicPr>
          <p:cNvPr id="32" name="Picture 31">
            <a:extLst>
              <a:ext uri="{FF2B5EF4-FFF2-40B4-BE49-F238E27FC236}">
                <a16:creationId xmlns:a16="http://schemas.microsoft.com/office/drawing/2014/main" id="{8230B68A-04E5-6899-8BEF-C7E7E3CE8476}"/>
              </a:ext>
            </a:extLst>
          </p:cNvPr>
          <p:cNvPicPr>
            <a:picLocks noGrp="1" noRot="1" noChangeAspect="1" noMove="1" noResize="1" noEditPoints="1" noAdjustHandles="1" noChangeArrowheads="1" noChangeShapeType="1" noCrop="1"/>
          </p:cNvPicPr>
          <p:nvPr/>
        </p:nvPicPr>
        <p:blipFill>
          <a:blip r:embed="rId10"/>
          <a:stretch>
            <a:fillRect/>
          </a:stretch>
        </p:blipFill>
        <p:spPr>
          <a:xfrm>
            <a:off x="7096940" y="721917"/>
            <a:ext cx="540000" cy="540000"/>
          </a:xfrm>
          <a:prstGeom prst="rect">
            <a:avLst/>
          </a:prstGeom>
        </p:spPr>
      </p:pic>
    </p:spTree>
    <p:extLst>
      <p:ext uri="{BB962C8B-B14F-4D97-AF65-F5344CB8AC3E}">
        <p14:creationId xmlns:p14="http://schemas.microsoft.com/office/powerpoint/2010/main" val="7809254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A picture containing text, screenshot, display, operating system&#10;&#10;Description automatically generated">
            <a:extLst>
              <a:ext uri="{FF2B5EF4-FFF2-40B4-BE49-F238E27FC236}">
                <a16:creationId xmlns:a16="http://schemas.microsoft.com/office/drawing/2014/main" id="{D87D9942-0123-98F5-E308-F00812234B53}"/>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0427BF7A-838E-4DFD-7F05-FC93B366F0B4}"/>
              </a:ext>
            </a:extLst>
          </p:cNvPr>
          <p:cNvSpPr>
            <a:spLocks noGrp="1" noRot="1" noMove="1" noResize="1" noEditPoints="1" noAdjustHandles="1" noChangeArrowheads="1" noChangeShapeType="1"/>
          </p:cNvSpPr>
          <p:nvPr/>
        </p:nvSpPr>
        <p:spPr>
          <a:xfrm>
            <a:off x="569998" y="710468"/>
            <a:ext cx="6632186" cy="519880"/>
          </a:xfrm>
          <a:prstGeom prst="roundRect">
            <a:avLst>
              <a:gd name="adj" fmla="val 39836"/>
            </a:avLst>
          </a:prstGeom>
          <a:solidFill>
            <a:srgbClr val="BAF0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0405A4E2-7BD6-202C-C2DF-0557AE8F086C}"/>
              </a:ext>
            </a:extLst>
          </p:cNvPr>
          <p:cNvSpPr txBox="1">
            <a:spLocks noGrp="1" noRot="1" noMove="1" noResize="1" noEditPoints="1" noAdjustHandles="1" noChangeArrowheads="1" noChangeShapeType="1"/>
          </p:cNvSpPr>
          <p:nvPr/>
        </p:nvSpPr>
        <p:spPr>
          <a:xfrm>
            <a:off x="702259" y="662631"/>
            <a:ext cx="5924571" cy="615553"/>
          </a:xfrm>
          <a:prstGeom prst="rect">
            <a:avLst/>
          </a:prstGeom>
          <a:noFill/>
        </p:spPr>
        <p:txBody>
          <a:bodyPr wrap="square" rtlCol="0">
            <a:spAutoFit/>
          </a:bodyPr>
          <a:lstStyle/>
          <a:p>
            <a:r>
              <a:rPr lang="en-GB" sz="3400" b="1" dirty="0">
                <a:latin typeface="Century Gothic" panose="020B0502020202020204" pitchFamily="34" charset="0"/>
              </a:rPr>
              <a:t>Recording Audio</a:t>
            </a:r>
          </a:p>
        </p:txBody>
      </p:sp>
      <p:grpSp>
        <p:nvGrpSpPr>
          <p:cNvPr id="4" name="Google Shape;1293;p50">
            <a:extLst>
              <a:ext uri="{FF2B5EF4-FFF2-40B4-BE49-F238E27FC236}">
                <a16:creationId xmlns:a16="http://schemas.microsoft.com/office/drawing/2014/main" id="{D11021FB-2C81-9ED4-73E9-D518EC57954B}"/>
              </a:ext>
            </a:extLst>
          </p:cNvPr>
          <p:cNvGrpSpPr>
            <a:grpSpLocks noGrp="1" noUngrp="1" noRot="1" noMove="1" noResize="1"/>
          </p:cNvGrpSpPr>
          <p:nvPr/>
        </p:nvGrpSpPr>
        <p:grpSpPr>
          <a:xfrm>
            <a:off x="9319380" y="3708388"/>
            <a:ext cx="897657" cy="1423177"/>
            <a:chOff x="6718575" y="2318625"/>
            <a:chExt cx="256950" cy="407375"/>
          </a:xfrm>
          <a:solidFill>
            <a:schemeClr val="tx1"/>
          </a:solidFill>
        </p:grpSpPr>
        <p:sp>
          <p:nvSpPr>
            <p:cNvPr id="5" name="Google Shape;1294;p50">
              <a:extLst>
                <a:ext uri="{FF2B5EF4-FFF2-40B4-BE49-F238E27FC236}">
                  <a16:creationId xmlns:a16="http://schemas.microsoft.com/office/drawing/2014/main" id="{82C75692-132A-6572-23ED-6EF95738992E}"/>
                </a:ext>
              </a:extLst>
            </p:cNvPr>
            <p:cNvSpPr>
              <a:spLocks noGrp="1" noRot="1" noMove="1" noResize="1" noEditPoints="1" noAdjustHandles="1" noChangeArrowheads="1" noChangeShapeType="1"/>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6" name="Google Shape;1295;p50">
              <a:extLst>
                <a:ext uri="{FF2B5EF4-FFF2-40B4-BE49-F238E27FC236}">
                  <a16:creationId xmlns:a16="http://schemas.microsoft.com/office/drawing/2014/main" id="{3C73E109-9F9A-8FE3-8BB6-94A73C6C5424}"/>
                </a:ext>
              </a:extLst>
            </p:cNvPr>
            <p:cNvSpPr>
              <a:spLocks noGrp="1" noRot="1" noMove="1" noResize="1" noEditPoints="1" noAdjustHandles="1" noChangeArrowheads="1" noChangeShapeType="1"/>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7" name="Google Shape;1296;p50">
              <a:extLst>
                <a:ext uri="{FF2B5EF4-FFF2-40B4-BE49-F238E27FC236}">
                  <a16:creationId xmlns:a16="http://schemas.microsoft.com/office/drawing/2014/main" id="{9DB1C6C4-68AC-F482-4526-D4875B3FFEB7}"/>
                </a:ext>
              </a:extLst>
            </p:cNvPr>
            <p:cNvSpPr>
              <a:spLocks noGrp="1" noRot="1" noMove="1" noResize="1" noEditPoints="1" noAdjustHandles="1" noChangeArrowheads="1" noChangeShapeType="1"/>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8" name="Google Shape;1297;p50">
              <a:extLst>
                <a:ext uri="{FF2B5EF4-FFF2-40B4-BE49-F238E27FC236}">
                  <a16:creationId xmlns:a16="http://schemas.microsoft.com/office/drawing/2014/main" id="{FFF4E2FA-87DD-42F2-7DCB-82CD4CF12560}"/>
                </a:ext>
              </a:extLst>
            </p:cNvPr>
            <p:cNvSpPr>
              <a:spLocks noGrp="1" noRot="1" noMove="1" noResize="1" noEditPoints="1" noAdjustHandles="1" noChangeArrowheads="1" noChangeShapeType="1"/>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9" name="Google Shape;1298;p50">
              <a:extLst>
                <a:ext uri="{FF2B5EF4-FFF2-40B4-BE49-F238E27FC236}">
                  <a16:creationId xmlns:a16="http://schemas.microsoft.com/office/drawing/2014/main" id="{A1A2E77E-FD78-346E-BCFA-942D1ECC8687}"/>
                </a:ext>
              </a:extLst>
            </p:cNvPr>
            <p:cNvSpPr>
              <a:spLocks noGrp="1" noRot="1" noMove="1" noResize="1" noEditPoints="1" noAdjustHandles="1" noChangeArrowheads="1" noChangeShapeType="1"/>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0" name="Google Shape;1299;p50">
              <a:extLst>
                <a:ext uri="{FF2B5EF4-FFF2-40B4-BE49-F238E27FC236}">
                  <a16:creationId xmlns:a16="http://schemas.microsoft.com/office/drawing/2014/main" id="{206C1EC0-FD3A-8285-AC82-4FE9FDAA3071}"/>
                </a:ext>
              </a:extLst>
            </p:cNvPr>
            <p:cNvSpPr>
              <a:spLocks noGrp="1" noRot="1" noMove="1" noResize="1" noEditPoints="1" noAdjustHandles="1" noChangeArrowheads="1" noChangeShapeType="1"/>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1" name="Google Shape;1300;p50">
              <a:extLst>
                <a:ext uri="{FF2B5EF4-FFF2-40B4-BE49-F238E27FC236}">
                  <a16:creationId xmlns:a16="http://schemas.microsoft.com/office/drawing/2014/main" id="{BC9B7976-6CB9-7166-C253-809E24DDE2B4}"/>
                </a:ext>
              </a:extLst>
            </p:cNvPr>
            <p:cNvSpPr>
              <a:spLocks noGrp="1" noRot="1" noMove="1" noResize="1" noEditPoints="1" noAdjustHandles="1" noChangeArrowheads="1" noChangeShapeType="1"/>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2" name="Google Shape;1301;p50">
              <a:extLst>
                <a:ext uri="{FF2B5EF4-FFF2-40B4-BE49-F238E27FC236}">
                  <a16:creationId xmlns:a16="http://schemas.microsoft.com/office/drawing/2014/main" id="{DFE6FA09-657F-BF1A-21BB-679149A074B4}"/>
                </a:ext>
              </a:extLst>
            </p:cNvPr>
            <p:cNvSpPr>
              <a:spLocks noGrp="1" noRot="1" noMove="1" noResize="1" noEditPoints="1" noAdjustHandles="1" noChangeArrowheads="1" noChangeShapeType="1"/>
            </p:cNvSpPr>
            <p:nvPr/>
          </p:nvSpPr>
          <p:spPr>
            <a:xfrm>
              <a:off x="6795900" y="2628550"/>
              <a:ext cx="102300" cy="25"/>
            </a:xfrm>
            <a:custGeom>
              <a:avLst/>
              <a:gdLst/>
              <a:ahLst/>
              <a:cxnLst/>
              <a:rect l="l" t="t" r="r" b="b"/>
              <a:pathLst>
                <a:path w="4092" h="1" fill="none" extrusionOk="0">
                  <a:moveTo>
                    <a:pt x="0" y="1"/>
                  </a:moveTo>
                  <a:lnTo>
                    <a:pt x="4092" y="1"/>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grpSp>
      <p:sp>
        <p:nvSpPr>
          <p:cNvPr id="13" name="Oval 12">
            <a:extLst>
              <a:ext uri="{FF2B5EF4-FFF2-40B4-BE49-F238E27FC236}">
                <a16:creationId xmlns:a16="http://schemas.microsoft.com/office/drawing/2014/main" id="{85D6209A-B003-2553-84E6-7238E1904319}"/>
              </a:ext>
            </a:extLst>
          </p:cNvPr>
          <p:cNvSpPr>
            <a:spLocks noGrp="1" noRot="1" noMove="1" noResize="1" noEditPoints="1" noAdjustHandles="1" noChangeArrowheads="1" noChangeShapeType="1"/>
          </p:cNvSpPr>
          <p:nvPr/>
        </p:nvSpPr>
        <p:spPr>
          <a:xfrm>
            <a:off x="6909789" y="534766"/>
            <a:ext cx="914303" cy="914303"/>
          </a:xfrm>
          <a:prstGeom prst="ellipse">
            <a:avLst/>
          </a:prstGeom>
          <a:solidFill>
            <a:srgbClr val="BAF0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4" name="TextBox 13">
            <a:extLst>
              <a:ext uri="{FF2B5EF4-FFF2-40B4-BE49-F238E27FC236}">
                <a16:creationId xmlns:a16="http://schemas.microsoft.com/office/drawing/2014/main" id="{ACE72F3B-71CE-7FFA-5491-6EF1DE3B1307}"/>
              </a:ext>
            </a:extLst>
          </p:cNvPr>
          <p:cNvSpPr txBox="1">
            <a:spLocks noGrp="1" noRot="1" noMove="1" noResize="1" noEditPoints="1" noAdjustHandles="1" noChangeArrowheads="1" noChangeShapeType="1"/>
          </p:cNvSpPr>
          <p:nvPr/>
        </p:nvSpPr>
        <p:spPr>
          <a:xfrm>
            <a:off x="569998" y="1578358"/>
            <a:ext cx="11088385" cy="830997"/>
          </a:xfrm>
          <a:prstGeom prst="rect">
            <a:avLst/>
          </a:prstGeom>
          <a:noFill/>
        </p:spPr>
        <p:txBody>
          <a:bodyPr wrap="square" lIns="91440" tIns="45720" rIns="91440" bIns="45720" rtlCol="0" anchor="t">
            <a:spAutoFit/>
          </a:bodyPr>
          <a:lstStyle/>
          <a:p>
            <a:pPr rtl="0" fontAlgn="base"/>
            <a:r>
              <a:rPr lang="en-GB" sz="2400" dirty="0">
                <a:solidFill>
                  <a:srgbClr val="404040"/>
                </a:solidFill>
                <a:latin typeface="Century Gothic" panose="020B0502020202020204" pitchFamily="34" charset="0"/>
              </a:rPr>
              <a:t>Partner 1:</a:t>
            </a:r>
            <a:r>
              <a:rPr lang="en-GB" sz="2400" b="1" dirty="0">
                <a:solidFill>
                  <a:srgbClr val="404040"/>
                </a:solidFill>
                <a:latin typeface="Century Gothic" panose="020B0502020202020204" pitchFamily="34" charset="0"/>
              </a:rPr>
              <a:t> Record </a:t>
            </a:r>
            <a:r>
              <a:rPr lang="en-GB" sz="2400" dirty="0">
                <a:solidFill>
                  <a:srgbClr val="404040"/>
                </a:solidFill>
                <a:latin typeface="Century Gothic" panose="020B0502020202020204" pitchFamily="34" charset="0"/>
              </a:rPr>
              <a:t>an ‘</a:t>
            </a:r>
            <a:r>
              <a:rPr lang="en-GB" sz="2400" dirty="0" err="1">
                <a:solidFill>
                  <a:srgbClr val="404040"/>
                </a:solidFill>
                <a:latin typeface="Century Gothic" panose="020B0502020202020204" pitchFamily="34" charset="0"/>
              </a:rPr>
              <a:t>ee</a:t>
            </a:r>
            <a:r>
              <a:rPr lang="en-GB" sz="2400" dirty="0">
                <a:solidFill>
                  <a:srgbClr val="404040"/>
                </a:solidFill>
                <a:latin typeface="Century Gothic" panose="020B0502020202020204" pitchFamily="34" charset="0"/>
              </a:rPr>
              <a:t>’ word sentence.   </a:t>
            </a:r>
          </a:p>
          <a:p>
            <a:pPr rtl="0" fontAlgn="base"/>
            <a:r>
              <a:rPr lang="en-GB" sz="2400" dirty="0">
                <a:solidFill>
                  <a:srgbClr val="404040"/>
                </a:solidFill>
                <a:latin typeface="Century Gothic" panose="020B0502020202020204" pitchFamily="34" charset="0"/>
              </a:rPr>
              <a:t>Partner 2: </a:t>
            </a:r>
            <a:r>
              <a:rPr lang="en-GB" sz="2400" b="1" dirty="0">
                <a:solidFill>
                  <a:srgbClr val="404040"/>
                </a:solidFill>
                <a:latin typeface="Century Gothic" panose="020B0502020202020204" pitchFamily="34" charset="0"/>
              </a:rPr>
              <a:t>Type </a:t>
            </a:r>
            <a:r>
              <a:rPr lang="en-GB" sz="2400" dirty="0">
                <a:solidFill>
                  <a:srgbClr val="404040"/>
                </a:solidFill>
                <a:latin typeface="Century Gothic" panose="020B0502020202020204" pitchFamily="34" charset="0"/>
              </a:rPr>
              <a:t>the sentence.</a:t>
            </a:r>
            <a:endParaRPr lang="en-GB" sz="2400" dirty="0"/>
          </a:p>
        </p:txBody>
      </p:sp>
      <p:pic>
        <p:nvPicPr>
          <p:cNvPr id="16" name="Picture 15">
            <a:extLst>
              <a:ext uri="{FF2B5EF4-FFF2-40B4-BE49-F238E27FC236}">
                <a16:creationId xmlns:a16="http://schemas.microsoft.com/office/drawing/2014/main" id="{4AF16009-4D14-DF5F-4D4A-6DA01C88CB39}"/>
              </a:ext>
            </a:extLst>
          </p:cNvPr>
          <p:cNvPicPr>
            <a:picLocks noGrp="1" noRot="1" noChangeAspect="1" noMove="1" noResize="1" noEditPoints="1" noAdjustHandles="1" noChangeArrowheads="1" noChangeShapeType="1" noCrop="1"/>
          </p:cNvPicPr>
          <p:nvPr/>
        </p:nvPicPr>
        <p:blipFill>
          <a:blip r:embed="rId5"/>
          <a:stretch>
            <a:fillRect/>
          </a:stretch>
        </p:blipFill>
        <p:spPr>
          <a:xfrm>
            <a:off x="7096940" y="721917"/>
            <a:ext cx="540000" cy="540000"/>
          </a:xfrm>
          <a:prstGeom prst="rect">
            <a:avLst/>
          </a:prstGeom>
        </p:spPr>
      </p:pic>
      <p:pic>
        <p:nvPicPr>
          <p:cNvPr id="17" name="Graphic 16">
            <a:extLst>
              <a:ext uri="{FF2B5EF4-FFF2-40B4-BE49-F238E27FC236}">
                <a16:creationId xmlns:a16="http://schemas.microsoft.com/office/drawing/2014/main" id="{0EEDDB69-68C1-E78D-46CF-53517193A4CE}"/>
              </a:ext>
            </a:extLst>
          </p:cNvPr>
          <p:cNvPicPr>
            <a:picLocks noGrp="1" noRot="1" noMove="1" noResize="1" noEditPoints="1" noAdjustHandles="1" noChangeArrowheads="1" noChangeShapeType="1" noCrop="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046538" y="1376648"/>
            <a:ext cx="2087280" cy="2087280"/>
          </a:xfrm>
          <a:prstGeom prst="rect">
            <a:avLst/>
          </a:prstGeom>
        </p:spPr>
      </p:pic>
      <p:sp>
        <p:nvSpPr>
          <p:cNvPr id="18" name="Speech Bubble: Rectangle with Corners Rounded 17">
            <a:extLst>
              <a:ext uri="{FF2B5EF4-FFF2-40B4-BE49-F238E27FC236}">
                <a16:creationId xmlns:a16="http://schemas.microsoft.com/office/drawing/2014/main" id="{04270CEA-4ABE-4E82-D3E5-B13A50D1965F}"/>
              </a:ext>
            </a:extLst>
          </p:cNvPr>
          <p:cNvSpPr>
            <a:spLocks noGrp="1" noRot="1" noMove="1" noResize="1" noEditPoints="1" noAdjustHandles="1" noChangeArrowheads="1" noChangeShapeType="1"/>
          </p:cNvSpPr>
          <p:nvPr/>
        </p:nvSpPr>
        <p:spPr>
          <a:xfrm flipH="1">
            <a:off x="8048269" y="534766"/>
            <a:ext cx="2659244" cy="1323657"/>
          </a:xfrm>
          <a:prstGeom prst="wedgeRoundRectCallout">
            <a:avLst>
              <a:gd name="adj1" fmla="val -40270"/>
              <a:gd name="adj2" fmla="val 64025"/>
              <a:gd name="adj3" fmla="val 16667"/>
            </a:avLst>
          </a:prstGeom>
          <a:solidFill>
            <a:schemeClr val="bg1"/>
          </a:solidFill>
          <a:ln w="38100">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Century Gothic" panose="020B0502020202020204" pitchFamily="34" charset="0"/>
              </a:rPr>
              <a:t>Did you find the answers?</a:t>
            </a:r>
          </a:p>
        </p:txBody>
      </p:sp>
      <p:sp>
        <p:nvSpPr>
          <p:cNvPr id="20" name="TextBox 19">
            <a:extLst>
              <a:ext uri="{FF2B5EF4-FFF2-40B4-BE49-F238E27FC236}">
                <a16:creationId xmlns:a16="http://schemas.microsoft.com/office/drawing/2014/main" id="{509B1CCD-17F2-26F6-A805-FA373244EBBC}"/>
              </a:ext>
            </a:extLst>
          </p:cNvPr>
          <p:cNvSpPr txBox="1">
            <a:spLocks noGrp="1" noRot="1" noMove="1" noResize="1" noEditPoints="1" noAdjustHandles="1" noChangeArrowheads="1" noChangeShapeType="1"/>
          </p:cNvSpPr>
          <p:nvPr/>
        </p:nvSpPr>
        <p:spPr>
          <a:xfrm>
            <a:off x="8165557" y="611928"/>
            <a:ext cx="2446435" cy="1246495"/>
          </a:xfrm>
          <a:prstGeom prst="rect">
            <a:avLst/>
          </a:prstGeom>
          <a:noFill/>
          <a:ln>
            <a:noFill/>
          </a:ln>
        </p:spPr>
        <p:txBody>
          <a:bodyPr wrap="square" rtlCol="0">
            <a:spAutoFit/>
          </a:bodyPr>
          <a:lstStyle/>
          <a:p>
            <a:pPr algn="ctr"/>
            <a:r>
              <a:rPr lang="en-GB" sz="2500" dirty="0">
                <a:latin typeface="Century Gothic" panose="020B0502020202020204" pitchFamily="34" charset="0"/>
              </a:rPr>
              <a:t>Use your class word list for ‘</a:t>
            </a:r>
            <a:r>
              <a:rPr lang="en-GB" sz="2500" dirty="0" err="1">
                <a:latin typeface="Century Gothic" panose="020B0502020202020204" pitchFamily="34" charset="0"/>
              </a:rPr>
              <a:t>ee</a:t>
            </a:r>
            <a:r>
              <a:rPr lang="en-GB" sz="2500" dirty="0">
                <a:latin typeface="Century Gothic" panose="020B0502020202020204" pitchFamily="34" charset="0"/>
              </a:rPr>
              <a:t>’</a:t>
            </a:r>
          </a:p>
        </p:txBody>
      </p:sp>
      <p:sp>
        <p:nvSpPr>
          <p:cNvPr id="23" name="TextBox 22">
            <a:extLst>
              <a:ext uri="{FF2B5EF4-FFF2-40B4-BE49-F238E27FC236}">
                <a16:creationId xmlns:a16="http://schemas.microsoft.com/office/drawing/2014/main" id="{01179DA3-B2C7-8669-ECB8-5AFC2DF84BC5}"/>
              </a:ext>
            </a:extLst>
          </p:cNvPr>
          <p:cNvSpPr txBox="1">
            <a:spLocks noGrp="1" noRot="1" noMove="1" noResize="1" noEditPoints="1" noAdjustHandles="1" noChangeArrowheads="1" noChangeShapeType="1"/>
          </p:cNvSpPr>
          <p:nvPr/>
        </p:nvSpPr>
        <p:spPr>
          <a:xfrm>
            <a:off x="1909556" y="3959416"/>
            <a:ext cx="8975762" cy="830997"/>
          </a:xfrm>
          <a:prstGeom prst="rect">
            <a:avLst/>
          </a:prstGeom>
          <a:noFill/>
          <a:ln w="38100">
            <a:solidFill>
              <a:srgbClr val="50E7B5"/>
            </a:solidFill>
          </a:ln>
        </p:spPr>
        <p:txBody>
          <a:bodyPr wrap="square" lIns="91440" tIns="45720" rIns="91440" bIns="45720" rtlCol="0" anchor="t">
            <a:spAutoFit/>
          </a:bodyPr>
          <a:lstStyle/>
          <a:p>
            <a:pPr rtl="0" fontAlgn="base"/>
            <a:endParaRPr lang="en-GB" sz="2400" dirty="0">
              <a:solidFill>
                <a:srgbClr val="404040"/>
              </a:solidFill>
              <a:latin typeface="Century Gothic" panose="020B0502020202020204" pitchFamily="34" charset="0"/>
            </a:endParaRPr>
          </a:p>
          <a:p>
            <a:pPr rtl="0" fontAlgn="base"/>
            <a:endParaRPr lang="en-GB" sz="2400" dirty="0">
              <a:solidFill>
                <a:srgbClr val="404040"/>
              </a:solidFill>
              <a:latin typeface="Century Gothic" panose="020B0502020202020204" pitchFamily="34" charset="0"/>
            </a:endParaRPr>
          </a:p>
        </p:txBody>
      </p:sp>
      <p:sp>
        <p:nvSpPr>
          <p:cNvPr id="24" name="Rectangle 23">
            <a:extLst>
              <a:ext uri="{FF2B5EF4-FFF2-40B4-BE49-F238E27FC236}">
                <a16:creationId xmlns:a16="http://schemas.microsoft.com/office/drawing/2014/main" id="{AC7F59C2-C6F8-901B-1816-9BF10576E90B}"/>
              </a:ext>
            </a:extLst>
          </p:cNvPr>
          <p:cNvSpPr>
            <a:spLocks noGrp="1" noRot="1" noMove="1" noResize="1" noEditPoints="1" noAdjustHandles="1" noChangeArrowheads="1" noChangeShapeType="1"/>
          </p:cNvSpPr>
          <p:nvPr/>
        </p:nvSpPr>
        <p:spPr>
          <a:xfrm>
            <a:off x="780836" y="3975008"/>
            <a:ext cx="986319" cy="815406"/>
          </a:xfrm>
          <a:prstGeom prst="rect">
            <a:avLst/>
          </a:prstGeom>
          <a:noFill/>
          <a:ln w="38100">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a:extLst>
              <a:ext uri="{FF2B5EF4-FFF2-40B4-BE49-F238E27FC236}">
                <a16:creationId xmlns:a16="http://schemas.microsoft.com/office/drawing/2014/main" id="{818F72F2-899B-D527-3A67-FE69CAE78442}"/>
              </a:ext>
            </a:extLst>
          </p:cNvPr>
          <p:cNvSpPr txBox="1">
            <a:spLocks noGrp="1" noRot="1" noMove="1" noResize="1" noEditPoints="1" noAdjustHandles="1" noChangeArrowheads="1" noChangeShapeType="1"/>
          </p:cNvSpPr>
          <p:nvPr/>
        </p:nvSpPr>
        <p:spPr>
          <a:xfrm>
            <a:off x="1909556" y="5065853"/>
            <a:ext cx="8975762" cy="830997"/>
          </a:xfrm>
          <a:prstGeom prst="rect">
            <a:avLst/>
          </a:prstGeom>
          <a:noFill/>
          <a:ln w="38100">
            <a:solidFill>
              <a:srgbClr val="50E7B5"/>
            </a:solidFill>
          </a:ln>
        </p:spPr>
        <p:txBody>
          <a:bodyPr wrap="square" lIns="91440" tIns="45720" rIns="91440" bIns="45720" rtlCol="0" anchor="t">
            <a:spAutoFit/>
          </a:bodyPr>
          <a:lstStyle/>
          <a:p>
            <a:pPr rtl="0" fontAlgn="base"/>
            <a:endParaRPr lang="en-GB" sz="2400" dirty="0">
              <a:solidFill>
                <a:srgbClr val="404040"/>
              </a:solidFill>
              <a:latin typeface="Century Gothic" panose="020B0502020202020204" pitchFamily="34" charset="0"/>
            </a:endParaRPr>
          </a:p>
          <a:p>
            <a:pPr rtl="0" fontAlgn="base"/>
            <a:endParaRPr lang="en-GB" sz="2400" dirty="0">
              <a:solidFill>
                <a:srgbClr val="404040"/>
              </a:solidFill>
              <a:latin typeface="Century Gothic" panose="020B0502020202020204" pitchFamily="34" charset="0"/>
            </a:endParaRPr>
          </a:p>
        </p:txBody>
      </p:sp>
      <p:sp>
        <p:nvSpPr>
          <p:cNvPr id="26" name="Rectangle 25">
            <a:extLst>
              <a:ext uri="{FF2B5EF4-FFF2-40B4-BE49-F238E27FC236}">
                <a16:creationId xmlns:a16="http://schemas.microsoft.com/office/drawing/2014/main" id="{B16CFE8D-A71B-895C-4897-67B63A1455A7}"/>
              </a:ext>
            </a:extLst>
          </p:cNvPr>
          <p:cNvSpPr>
            <a:spLocks noGrp="1" noRot="1" noMove="1" noResize="1" noEditPoints="1" noAdjustHandles="1" noChangeArrowheads="1" noChangeShapeType="1"/>
          </p:cNvSpPr>
          <p:nvPr/>
        </p:nvSpPr>
        <p:spPr>
          <a:xfrm>
            <a:off x="780836" y="5081445"/>
            <a:ext cx="986319" cy="815406"/>
          </a:xfrm>
          <a:prstGeom prst="rect">
            <a:avLst/>
          </a:prstGeom>
          <a:noFill/>
          <a:ln w="38100">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a:extLst>
              <a:ext uri="{FF2B5EF4-FFF2-40B4-BE49-F238E27FC236}">
                <a16:creationId xmlns:a16="http://schemas.microsoft.com/office/drawing/2014/main" id="{4E5697E5-A613-078F-03A9-96C4527BD96B}"/>
              </a:ext>
            </a:extLst>
          </p:cNvPr>
          <p:cNvSpPr txBox="1">
            <a:spLocks noGrp="1" noRot="1" noMove="1" noResize="1" noEditPoints="1" noAdjustHandles="1" noChangeArrowheads="1" noChangeShapeType="1"/>
          </p:cNvSpPr>
          <p:nvPr/>
        </p:nvSpPr>
        <p:spPr>
          <a:xfrm>
            <a:off x="1909556" y="2861799"/>
            <a:ext cx="8975762" cy="830997"/>
          </a:xfrm>
          <a:prstGeom prst="rect">
            <a:avLst/>
          </a:prstGeom>
          <a:noFill/>
          <a:ln w="38100">
            <a:solidFill>
              <a:srgbClr val="50E7B5"/>
            </a:solidFill>
          </a:ln>
        </p:spPr>
        <p:txBody>
          <a:bodyPr wrap="square" lIns="91440" tIns="45720" rIns="91440" bIns="45720" rtlCol="0" anchor="t">
            <a:spAutoFit/>
          </a:bodyPr>
          <a:lstStyle/>
          <a:p>
            <a:pPr rtl="0" fontAlgn="base"/>
            <a:r>
              <a:rPr lang="en-GB" sz="2400" b="1" dirty="0">
                <a:solidFill>
                  <a:srgbClr val="50E7B5"/>
                </a:solidFill>
                <a:latin typeface="Century Gothic" panose="020B0502020202020204" pitchFamily="34" charset="0"/>
              </a:rPr>
              <a:t>He</a:t>
            </a:r>
            <a:r>
              <a:rPr lang="en-GB" sz="2400" dirty="0">
                <a:solidFill>
                  <a:srgbClr val="404040"/>
                </a:solidFill>
                <a:latin typeface="Century Gothic" panose="020B0502020202020204" pitchFamily="34" charset="0"/>
              </a:rPr>
              <a:t> lost his </a:t>
            </a:r>
            <a:r>
              <a:rPr lang="en-GB" sz="2400" b="1" dirty="0">
                <a:solidFill>
                  <a:srgbClr val="50E7B5"/>
                </a:solidFill>
                <a:latin typeface="Century Gothic" panose="020B0502020202020204" pitchFamily="34" charset="0"/>
              </a:rPr>
              <a:t>piece</a:t>
            </a:r>
            <a:r>
              <a:rPr lang="en-GB" sz="2400" dirty="0">
                <a:solidFill>
                  <a:srgbClr val="404040"/>
                </a:solidFill>
                <a:latin typeface="Century Gothic" panose="020B0502020202020204" pitchFamily="34" charset="0"/>
              </a:rPr>
              <a:t> of cake in the </a:t>
            </a:r>
            <a:r>
              <a:rPr lang="en-GB" sz="2400" b="1" dirty="0">
                <a:solidFill>
                  <a:srgbClr val="50E7B5"/>
                </a:solidFill>
                <a:latin typeface="Century Gothic" panose="020B0502020202020204" pitchFamily="34" charset="0"/>
              </a:rPr>
              <a:t>street</a:t>
            </a:r>
            <a:r>
              <a:rPr lang="en-GB" sz="2400" dirty="0">
                <a:solidFill>
                  <a:srgbClr val="404040"/>
                </a:solidFill>
                <a:latin typeface="Century Gothic" panose="020B0502020202020204" pitchFamily="34" charset="0"/>
              </a:rPr>
              <a:t>.</a:t>
            </a:r>
          </a:p>
          <a:p>
            <a:pPr rtl="0" fontAlgn="base"/>
            <a:endParaRPr lang="en-GB" sz="2400" dirty="0">
              <a:solidFill>
                <a:srgbClr val="404040"/>
              </a:solidFill>
              <a:latin typeface="Century Gothic" panose="020B0502020202020204" pitchFamily="34" charset="0"/>
            </a:endParaRPr>
          </a:p>
        </p:txBody>
      </p:sp>
      <p:sp>
        <p:nvSpPr>
          <p:cNvPr id="28" name="Rectangle 27">
            <a:extLst>
              <a:ext uri="{FF2B5EF4-FFF2-40B4-BE49-F238E27FC236}">
                <a16:creationId xmlns:a16="http://schemas.microsoft.com/office/drawing/2014/main" id="{12A50BDD-74DA-11AC-0065-218A26AACA58}"/>
              </a:ext>
            </a:extLst>
          </p:cNvPr>
          <p:cNvSpPr>
            <a:spLocks noGrp="1" noRot="1" noMove="1" noResize="1" noEditPoints="1" noAdjustHandles="1" noChangeArrowheads="1" noChangeShapeType="1"/>
          </p:cNvSpPr>
          <p:nvPr/>
        </p:nvSpPr>
        <p:spPr>
          <a:xfrm>
            <a:off x="780836" y="2877391"/>
            <a:ext cx="986319" cy="815406"/>
          </a:xfrm>
          <a:prstGeom prst="rect">
            <a:avLst/>
          </a:prstGeom>
          <a:noFill/>
          <a:ln w="38100">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9" name="Recorded Sound">
            <a:hlinkClick r:id="" action="ppaction://media"/>
            <a:extLst>
              <a:ext uri="{FF2B5EF4-FFF2-40B4-BE49-F238E27FC236}">
                <a16:creationId xmlns:a16="http://schemas.microsoft.com/office/drawing/2014/main" id="{1E49F20A-1E69-1F1A-DAF3-38165BB70D2A}"/>
              </a:ext>
            </a:extLst>
          </p:cNvPr>
          <p:cNvPicPr>
            <a:picLocks noGrp="1" noRot="1" noMove="1" noResize="1" noEditPoints="1" noAdjustHandles="1" noChangeArrowheads="1" noChangeShapeType="1" noCrop="1"/>
          </p:cNvPicPr>
          <p:nvPr>
            <a:audioFile r:link="rId2"/>
            <p:extLst>
              <p:ext uri="{DAA4B4D4-6D71-4841-9C94-3DE7FCFB9230}">
                <p14:media xmlns:p14="http://schemas.microsoft.com/office/powerpoint/2010/main" r:embed="rId1"/>
              </p:ext>
            </p:extLst>
          </p:nvPr>
        </p:nvPicPr>
        <p:blipFill>
          <a:blip r:embed="rId8"/>
          <a:stretch>
            <a:fillRect/>
          </a:stretch>
        </p:blipFill>
        <p:spPr>
          <a:xfrm>
            <a:off x="1070795" y="3057528"/>
            <a:ext cx="406400" cy="406400"/>
          </a:xfrm>
          <a:prstGeom prst="rect">
            <a:avLst/>
          </a:prstGeom>
        </p:spPr>
      </p:pic>
    </p:spTree>
    <p:extLst>
      <p:ext uri="{BB962C8B-B14F-4D97-AF65-F5344CB8AC3E}">
        <p14:creationId xmlns:p14="http://schemas.microsoft.com/office/powerpoint/2010/main" val="1465173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513" fill="hold"/>
                                        <p:tgtEl>
                                          <p:spTgt spid="2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9"/>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A picture containing text, screenshot, display, operating system&#10;&#10;Description automatically generated">
            <a:extLst>
              <a:ext uri="{FF2B5EF4-FFF2-40B4-BE49-F238E27FC236}">
                <a16:creationId xmlns:a16="http://schemas.microsoft.com/office/drawing/2014/main" id="{D87D9942-0123-98F5-E308-F00812234B53}"/>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9F6EB2AE-7C28-7AC8-3D1F-33CC4734B149}"/>
              </a:ext>
            </a:extLst>
          </p:cNvPr>
          <p:cNvSpPr>
            <a:spLocks noGrp="1" noRot="1" noMove="1" noResize="1" noEditPoints="1" noAdjustHandles="1" noChangeArrowheads="1" noChangeShapeType="1"/>
          </p:cNvSpPr>
          <p:nvPr/>
        </p:nvSpPr>
        <p:spPr>
          <a:xfrm>
            <a:off x="569998" y="710468"/>
            <a:ext cx="6632186" cy="519880"/>
          </a:xfrm>
          <a:prstGeom prst="roundRect">
            <a:avLst>
              <a:gd name="adj" fmla="val 39836"/>
            </a:avLst>
          </a:prstGeom>
          <a:solidFill>
            <a:srgbClr val="BAF0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A7E5DAE5-6CE5-1B6D-4C35-BCB33A4ACDEA}"/>
              </a:ext>
            </a:extLst>
          </p:cNvPr>
          <p:cNvSpPr txBox="1">
            <a:spLocks noGrp="1" noRot="1" noMove="1" noResize="1" noEditPoints="1" noAdjustHandles="1" noChangeArrowheads="1" noChangeShapeType="1"/>
          </p:cNvSpPr>
          <p:nvPr/>
        </p:nvSpPr>
        <p:spPr>
          <a:xfrm>
            <a:off x="702259" y="662631"/>
            <a:ext cx="5924571" cy="615553"/>
          </a:xfrm>
          <a:prstGeom prst="rect">
            <a:avLst/>
          </a:prstGeom>
          <a:noFill/>
        </p:spPr>
        <p:txBody>
          <a:bodyPr wrap="square" rtlCol="0">
            <a:spAutoFit/>
          </a:bodyPr>
          <a:lstStyle/>
          <a:p>
            <a:r>
              <a:rPr lang="en-GB" sz="3400" b="1" dirty="0">
                <a:latin typeface="Century Gothic" panose="020B0502020202020204" pitchFamily="34" charset="0"/>
              </a:rPr>
              <a:t>Recording Audio</a:t>
            </a:r>
          </a:p>
        </p:txBody>
      </p:sp>
      <p:grpSp>
        <p:nvGrpSpPr>
          <p:cNvPr id="4" name="Google Shape;1293;p50">
            <a:extLst>
              <a:ext uri="{FF2B5EF4-FFF2-40B4-BE49-F238E27FC236}">
                <a16:creationId xmlns:a16="http://schemas.microsoft.com/office/drawing/2014/main" id="{C9DDE794-190C-2E87-F7CD-DFD35A5C131C}"/>
              </a:ext>
            </a:extLst>
          </p:cNvPr>
          <p:cNvGrpSpPr>
            <a:grpSpLocks noGrp="1" noUngrp="1" noRot="1" noMove="1" noResize="1"/>
          </p:cNvGrpSpPr>
          <p:nvPr/>
        </p:nvGrpSpPr>
        <p:grpSpPr>
          <a:xfrm>
            <a:off x="9319380" y="3708388"/>
            <a:ext cx="897657" cy="1423177"/>
            <a:chOff x="6718575" y="2318625"/>
            <a:chExt cx="256950" cy="407375"/>
          </a:xfrm>
          <a:solidFill>
            <a:schemeClr val="tx1"/>
          </a:solidFill>
        </p:grpSpPr>
        <p:sp>
          <p:nvSpPr>
            <p:cNvPr id="5" name="Google Shape;1294;p50">
              <a:extLst>
                <a:ext uri="{FF2B5EF4-FFF2-40B4-BE49-F238E27FC236}">
                  <a16:creationId xmlns:a16="http://schemas.microsoft.com/office/drawing/2014/main" id="{C39879B4-B8DC-C4ED-AEDA-BD189A9AF819}"/>
                </a:ext>
              </a:extLst>
            </p:cNvPr>
            <p:cNvSpPr>
              <a:spLocks noGrp="1" noRot="1" noMove="1" noResize="1" noEditPoints="1" noAdjustHandles="1" noChangeArrowheads="1" noChangeShapeType="1"/>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6" name="Google Shape;1295;p50">
              <a:extLst>
                <a:ext uri="{FF2B5EF4-FFF2-40B4-BE49-F238E27FC236}">
                  <a16:creationId xmlns:a16="http://schemas.microsoft.com/office/drawing/2014/main" id="{AE157D81-127C-D616-48DC-3FB488DC71C8}"/>
                </a:ext>
              </a:extLst>
            </p:cNvPr>
            <p:cNvSpPr>
              <a:spLocks noGrp="1" noRot="1" noMove="1" noResize="1" noEditPoints="1" noAdjustHandles="1" noChangeArrowheads="1" noChangeShapeType="1"/>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7" name="Google Shape;1296;p50">
              <a:extLst>
                <a:ext uri="{FF2B5EF4-FFF2-40B4-BE49-F238E27FC236}">
                  <a16:creationId xmlns:a16="http://schemas.microsoft.com/office/drawing/2014/main" id="{0F13B7BF-3AD7-1979-8622-436645BA3171}"/>
                </a:ext>
              </a:extLst>
            </p:cNvPr>
            <p:cNvSpPr>
              <a:spLocks noGrp="1" noRot="1" noMove="1" noResize="1" noEditPoints="1" noAdjustHandles="1" noChangeArrowheads="1" noChangeShapeType="1"/>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8" name="Google Shape;1297;p50">
              <a:extLst>
                <a:ext uri="{FF2B5EF4-FFF2-40B4-BE49-F238E27FC236}">
                  <a16:creationId xmlns:a16="http://schemas.microsoft.com/office/drawing/2014/main" id="{C0C1B728-266E-0115-C7F8-B75D508AB6ED}"/>
                </a:ext>
              </a:extLst>
            </p:cNvPr>
            <p:cNvSpPr>
              <a:spLocks noGrp="1" noRot="1" noMove="1" noResize="1" noEditPoints="1" noAdjustHandles="1" noChangeArrowheads="1" noChangeShapeType="1"/>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9" name="Google Shape;1298;p50">
              <a:extLst>
                <a:ext uri="{FF2B5EF4-FFF2-40B4-BE49-F238E27FC236}">
                  <a16:creationId xmlns:a16="http://schemas.microsoft.com/office/drawing/2014/main" id="{026C1757-4D69-A690-6950-20992FD79E93}"/>
                </a:ext>
              </a:extLst>
            </p:cNvPr>
            <p:cNvSpPr>
              <a:spLocks noGrp="1" noRot="1" noMove="1" noResize="1" noEditPoints="1" noAdjustHandles="1" noChangeArrowheads="1" noChangeShapeType="1"/>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0" name="Google Shape;1299;p50">
              <a:extLst>
                <a:ext uri="{FF2B5EF4-FFF2-40B4-BE49-F238E27FC236}">
                  <a16:creationId xmlns:a16="http://schemas.microsoft.com/office/drawing/2014/main" id="{DD700E77-C2BC-D70D-9128-E4A2B238ADDB}"/>
                </a:ext>
              </a:extLst>
            </p:cNvPr>
            <p:cNvSpPr>
              <a:spLocks noGrp="1" noRot="1" noMove="1" noResize="1" noEditPoints="1" noAdjustHandles="1" noChangeArrowheads="1" noChangeShapeType="1"/>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1" name="Google Shape;1300;p50">
              <a:extLst>
                <a:ext uri="{FF2B5EF4-FFF2-40B4-BE49-F238E27FC236}">
                  <a16:creationId xmlns:a16="http://schemas.microsoft.com/office/drawing/2014/main" id="{122FF59B-82B6-03DF-BEA9-241CFE49FFD3}"/>
                </a:ext>
              </a:extLst>
            </p:cNvPr>
            <p:cNvSpPr>
              <a:spLocks noGrp="1" noRot="1" noMove="1" noResize="1" noEditPoints="1" noAdjustHandles="1" noChangeArrowheads="1" noChangeShapeType="1"/>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2" name="Google Shape;1301;p50">
              <a:extLst>
                <a:ext uri="{FF2B5EF4-FFF2-40B4-BE49-F238E27FC236}">
                  <a16:creationId xmlns:a16="http://schemas.microsoft.com/office/drawing/2014/main" id="{3FBFDF77-B25F-B8D0-AEDD-7DC469021F70}"/>
                </a:ext>
              </a:extLst>
            </p:cNvPr>
            <p:cNvSpPr>
              <a:spLocks noGrp="1" noRot="1" noMove="1" noResize="1" noEditPoints="1" noAdjustHandles="1" noChangeArrowheads="1" noChangeShapeType="1"/>
            </p:cNvSpPr>
            <p:nvPr/>
          </p:nvSpPr>
          <p:spPr>
            <a:xfrm>
              <a:off x="6795900" y="2628550"/>
              <a:ext cx="102300" cy="25"/>
            </a:xfrm>
            <a:custGeom>
              <a:avLst/>
              <a:gdLst/>
              <a:ahLst/>
              <a:cxnLst/>
              <a:rect l="l" t="t" r="r" b="b"/>
              <a:pathLst>
                <a:path w="4092" h="1" fill="none" extrusionOk="0">
                  <a:moveTo>
                    <a:pt x="0" y="1"/>
                  </a:moveTo>
                  <a:lnTo>
                    <a:pt x="4092" y="1"/>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grpSp>
      <p:sp>
        <p:nvSpPr>
          <p:cNvPr id="13" name="Oval 12">
            <a:extLst>
              <a:ext uri="{FF2B5EF4-FFF2-40B4-BE49-F238E27FC236}">
                <a16:creationId xmlns:a16="http://schemas.microsoft.com/office/drawing/2014/main" id="{C5644D8C-C18B-EB8A-53E0-E3210C8215A9}"/>
              </a:ext>
            </a:extLst>
          </p:cNvPr>
          <p:cNvSpPr>
            <a:spLocks noGrp="1" noRot="1" noMove="1" noResize="1" noEditPoints="1" noAdjustHandles="1" noChangeArrowheads="1" noChangeShapeType="1"/>
          </p:cNvSpPr>
          <p:nvPr/>
        </p:nvSpPr>
        <p:spPr>
          <a:xfrm>
            <a:off x="6909789" y="534766"/>
            <a:ext cx="914303" cy="914303"/>
          </a:xfrm>
          <a:prstGeom prst="ellipse">
            <a:avLst/>
          </a:prstGeom>
          <a:solidFill>
            <a:srgbClr val="BAF0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4" name="TextBox 13">
            <a:extLst>
              <a:ext uri="{FF2B5EF4-FFF2-40B4-BE49-F238E27FC236}">
                <a16:creationId xmlns:a16="http://schemas.microsoft.com/office/drawing/2014/main" id="{8FB7BBEA-89F3-1273-1B45-16A68EAF3625}"/>
              </a:ext>
            </a:extLst>
          </p:cNvPr>
          <p:cNvSpPr txBox="1">
            <a:spLocks noGrp="1" noRot="1" noMove="1" noResize="1" noEditPoints="1" noAdjustHandles="1" noChangeArrowheads="1" noChangeShapeType="1"/>
          </p:cNvSpPr>
          <p:nvPr/>
        </p:nvSpPr>
        <p:spPr>
          <a:xfrm>
            <a:off x="1909556" y="2861799"/>
            <a:ext cx="8975762" cy="830997"/>
          </a:xfrm>
          <a:prstGeom prst="rect">
            <a:avLst/>
          </a:prstGeom>
          <a:noFill/>
          <a:ln w="38100">
            <a:solidFill>
              <a:srgbClr val="50E7B5"/>
            </a:solidFill>
          </a:ln>
        </p:spPr>
        <p:txBody>
          <a:bodyPr wrap="square" lIns="91440" tIns="45720" rIns="91440" bIns="45720" rtlCol="0" anchor="t">
            <a:spAutoFit/>
          </a:bodyPr>
          <a:lstStyle/>
          <a:p>
            <a:pPr rtl="0" fontAlgn="base"/>
            <a:endParaRPr lang="en-GB" sz="2400" dirty="0">
              <a:solidFill>
                <a:srgbClr val="404040"/>
              </a:solidFill>
              <a:latin typeface="Century Gothic" panose="020B0502020202020204" pitchFamily="34" charset="0"/>
            </a:endParaRPr>
          </a:p>
          <a:p>
            <a:pPr rtl="0" fontAlgn="base"/>
            <a:endParaRPr lang="en-GB" sz="2400" dirty="0">
              <a:solidFill>
                <a:srgbClr val="404040"/>
              </a:solidFill>
              <a:latin typeface="Century Gothic" panose="020B0502020202020204" pitchFamily="34" charset="0"/>
            </a:endParaRPr>
          </a:p>
        </p:txBody>
      </p:sp>
      <p:pic>
        <p:nvPicPr>
          <p:cNvPr id="15" name="Picture 14">
            <a:extLst>
              <a:ext uri="{FF2B5EF4-FFF2-40B4-BE49-F238E27FC236}">
                <a16:creationId xmlns:a16="http://schemas.microsoft.com/office/drawing/2014/main" id="{2B4AC882-66BF-C719-1975-EAB904520611}"/>
              </a:ext>
            </a:extLst>
          </p:cNvPr>
          <p:cNvPicPr>
            <a:picLocks noGrp="1" noRot="1" noChangeAspect="1" noMove="1" noResize="1" noEditPoints="1" noAdjustHandles="1" noChangeArrowheads="1" noChangeShapeType="1" noCrop="1"/>
          </p:cNvPicPr>
          <p:nvPr/>
        </p:nvPicPr>
        <p:blipFill>
          <a:blip r:embed="rId3"/>
          <a:stretch>
            <a:fillRect/>
          </a:stretch>
        </p:blipFill>
        <p:spPr>
          <a:xfrm>
            <a:off x="7096940" y="721917"/>
            <a:ext cx="540000" cy="540000"/>
          </a:xfrm>
          <a:prstGeom prst="rect">
            <a:avLst/>
          </a:prstGeom>
        </p:spPr>
      </p:pic>
      <p:pic>
        <p:nvPicPr>
          <p:cNvPr id="16" name="Graphic 15">
            <a:extLst>
              <a:ext uri="{FF2B5EF4-FFF2-40B4-BE49-F238E27FC236}">
                <a16:creationId xmlns:a16="http://schemas.microsoft.com/office/drawing/2014/main" id="{55774376-51A5-DB58-8FEF-0C8F08AE8884}"/>
              </a:ext>
            </a:extLst>
          </p:cNvPr>
          <p:cNvPicPr>
            <a:picLocks noGrp="1" noRo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065855" y="616627"/>
            <a:ext cx="2087280" cy="2087280"/>
          </a:xfrm>
          <a:prstGeom prst="rect">
            <a:avLst/>
          </a:prstGeom>
        </p:spPr>
      </p:pic>
      <p:sp>
        <p:nvSpPr>
          <p:cNvPr id="17" name="Speech Bubble: Rectangle with Corners Rounded 16">
            <a:extLst>
              <a:ext uri="{FF2B5EF4-FFF2-40B4-BE49-F238E27FC236}">
                <a16:creationId xmlns:a16="http://schemas.microsoft.com/office/drawing/2014/main" id="{981D4326-B1B2-5DC0-E8B6-46667D564F6F}"/>
              </a:ext>
            </a:extLst>
          </p:cNvPr>
          <p:cNvSpPr>
            <a:spLocks noGrp="1" noRot="1" noMove="1" noResize="1" noEditPoints="1" noAdjustHandles="1" noChangeArrowheads="1" noChangeShapeType="1"/>
          </p:cNvSpPr>
          <p:nvPr/>
        </p:nvSpPr>
        <p:spPr>
          <a:xfrm flipH="1">
            <a:off x="7971593" y="379844"/>
            <a:ext cx="2659244" cy="1091082"/>
          </a:xfrm>
          <a:prstGeom prst="wedgeRoundRectCallout">
            <a:avLst>
              <a:gd name="adj1" fmla="val -58429"/>
              <a:gd name="adj2" fmla="val 75325"/>
              <a:gd name="adj3" fmla="val 16667"/>
            </a:avLst>
          </a:prstGeom>
          <a:solidFill>
            <a:schemeClr val="bg1"/>
          </a:solidFill>
          <a:ln w="38100">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Century Gothic" panose="020B0502020202020204" pitchFamily="34" charset="0"/>
              </a:rPr>
              <a:t>Did you find the answers?</a:t>
            </a:r>
          </a:p>
        </p:txBody>
      </p:sp>
      <p:sp>
        <p:nvSpPr>
          <p:cNvPr id="18" name="TextBox 17">
            <a:extLst>
              <a:ext uri="{FF2B5EF4-FFF2-40B4-BE49-F238E27FC236}">
                <a16:creationId xmlns:a16="http://schemas.microsoft.com/office/drawing/2014/main" id="{ACE17B15-19B7-AC08-CADC-BB890E801805}"/>
              </a:ext>
            </a:extLst>
          </p:cNvPr>
          <p:cNvSpPr txBox="1">
            <a:spLocks noGrp="1" noRot="1" noMove="1" noResize="1" noEditPoints="1" noAdjustHandles="1" noChangeArrowheads="1" noChangeShapeType="1"/>
          </p:cNvSpPr>
          <p:nvPr/>
        </p:nvSpPr>
        <p:spPr>
          <a:xfrm>
            <a:off x="7957053" y="398586"/>
            <a:ext cx="2729106" cy="1015663"/>
          </a:xfrm>
          <a:prstGeom prst="rect">
            <a:avLst/>
          </a:prstGeom>
          <a:noFill/>
          <a:ln>
            <a:noFill/>
          </a:ln>
        </p:spPr>
        <p:txBody>
          <a:bodyPr wrap="square" rtlCol="0">
            <a:spAutoFit/>
          </a:bodyPr>
          <a:lstStyle/>
          <a:p>
            <a:pPr algn="ctr"/>
            <a:r>
              <a:rPr lang="en-GB" sz="2000" dirty="0">
                <a:latin typeface="Century Gothic" panose="020B0502020202020204" pitchFamily="34" charset="0"/>
              </a:rPr>
              <a:t>Try to peer assess spelling and grammar in this task.</a:t>
            </a:r>
          </a:p>
        </p:txBody>
      </p:sp>
      <p:sp>
        <p:nvSpPr>
          <p:cNvPr id="20" name="Rectangle 19">
            <a:extLst>
              <a:ext uri="{FF2B5EF4-FFF2-40B4-BE49-F238E27FC236}">
                <a16:creationId xmlns:a16="http://schemas.microsoft.com/office/drawing/2014/main" id="{369BDFD2-DB5E-367E-D587-7BE6BCB71850}"/>
              </a:ext>
            </a:extLst>
          </p:cNvPr>
          <p:cNvSpPr>
            <a:spLocks noGrp="1" noRot="1" noMove="1" noResize="1" noEditPoints="1" noAdjustHandles="1" noChangeArrowheads="1" noChangeShapeType="1"/>
          </p:cNvSpPr>
          <p:nvPr/>
        </p:nvSpPr>
        <p:spPr>
          <a:xfrm>
            <a:off x="780836" y="2877391"/>
            <a:ext cx="986319" cy="815406"/>
          </a:xfrm>
          <a:prstGeom prst="rect">
            <a:avLst/>
          </a:prstGeom>
          <a:noFill/>
          <a:ln w="38100">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4C5BD153-C392-E3D8-2BC8-9C993486C46E}"/>
              </a:ext>
            </a:extLst>
          </p:cNvPr>
          <p:cNvSpPr txBox="1">
            <a:spLocks noGrp="1" noRot="1" noMove="1" noResize="1" noEditPoints="1" noAdjustHandles="1" noChangeArrowheads="1" noChangeShapeType="1"/>
          </p:cNvSpPr>
          <p:nvPr/>
        </p:nvSpPr>
        <p:spPr>
          <a:xfrm>
            <a:off x="1909556" y="3959416"/>
            <a:ext cx="8975762" cy="830997"/>
          </a:xfrm>
          <a:prstGeom prst="rect">
            <a:avLst/>
          </a:prstGeom>
          <a:noFill/>
          <a:ln w="38100">
            <a:solidFill>
              <a:srgbClr val="50E7B5"/>
            </a:solidFill>
          </a:ln>
        </p:spPr>
        <p:txBody>
          <a:bodyPr wrap="square" lIns="91440" tIns="45720" rIns="91440" bIns="45720" rtlCol="0" anchor="t">
            <a:spAutoFit/>
          </a:bodyPr>
          <a:lstStyle/>
          <a:p>
            <a:pPr rtl="0" fontAlgn="base"/>
            <a:endParaRPr lang="en-GB" sz="2400" dirty="0">
              <a:solidFill>
                <a:srgbClr val="404040"/>
              </a:solidFill>
              <a:latin typeface="Century Gothic" panose="020B0502020202020204" pitchFamily="34" charset="0"/>
            </a:endParaRPr>
          </a:p>
          <a:p>
            <a:pPr rtl="0" fontAlgn="base"/>
            <a:endParaRPr lang="en-GB" sz="2400" dirty="0">
              <a:solidFill>
                <a:srgbClr val="404040"/>
              </a:solidFill>
              <a:latin typeface="Century Gothic" panose="020B0502020202020204" pitchFamily="34" charset="0"/>
            </a:endParaRPr>
          </a:p>
        </p:txBody>
      </p:sp>
      <p:sp>
        <p:nvSpPr>
          <p:cNvPr id="22" name="Rectangle 21">
            <a:extLst>
              <a:ext uri="{FF2B5EF4-FFF2-40B4-BE49-F238E27FC236}">
                <a16:creationId xmlns:a16="http://schemas.microsoft.com/office/drawing/2014/main" id="{982DA8AB-5617-75FB-9804-3C5B638B6370}"/>
              </a:ext>
            </a:extLst>
          </p:cNvPr>
          <p:cNvSpPr>
            <a:spLocks noGrp="1" noRot="1" noMove="1" noResize="1" noEditPoints="1" noAdjustHandles="1" noChangeArrowheads="1" noChangeShapeType="1"/>
          </p:cNvSpPr>
          <p:nvPr/>
        </p:nvSpPr>
        <p:spPr>
          <a:xfrm>
            <a:off x="780836" y="3975008"/>
            <a:ext cx="986319" cy="815406"/>
          </a:xfrm>
          <a:prstGeom prst="rect">
            <a:avLst/>
          </a:prstGeom>
          <a:noFill/>
          <a:ln w="38100">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F4D718AC-0C51-CD93-FF3F-89D5AE059B1C}"/>
              </a:ext>
            </a:extLst>
          </p:cNvPr>
          <p:cNvSpPr txBox="1">
            <a:spLocks noGrp="1" noRot="1" noMove="1" noResize="1" noEditPoints="1" noAdjustHandles="1" noChangeArrowheads="1" noChangeShapeType="1"/>
          </p:cNvSpPr>
          <p:nvPr/>
        </p:nvSpPr>
        <p:spPr>
          <a:xfrm>
            <a:off x="1909556" y="5065853"/>
            <a:ext cx="8975762" cy="830997"/>
          </a:xfrm>
          <a:prstGeom prst="rect">
            <a:avLst/>
          </a:prstGeom>
          <a:noFill/>
          <a:ln w="38100">
            <a:solidFill>
              <a:srgbClr val="50E7B5"/>
            </a:solidFill>
          </a:ln>
        </p:spPr>
        <p:txBody>
          <a:bodyPr wrap="square" lIns="91440" tIns="45720" rIns="91440" bIns="45720" rtlCol="0" anchor="t">
            <a:spAutoFit/>
          </a:bodyPr>
          <a:lstStyle/>
          <a:p>
            <a:pPr rtl="0" fontAlgn="base"/>
            <a:endParaRPr lang="en-GB" sz="2400" dirty="0">
              <a:solidFill>
                <a:srgbClr val="404040"/>
              </a:solidFill>
              <a:latin typeface="Century Gothic" panose="020B0502020202020204" pitchFamily="34" charset="0"/>
            </a:endParaRPr>
          </a:p>
          <a:p>
            <a:pPr rtl="0" fontAlgn="base"/>
            <a:endParaRPr lang="en-GB" sz="2400" dirty="0">
              <a:solidFill>
                <a:srgbClr val="404040"/>
              </a:solidFill>
              <a:latin typeface="Century Gothic" panose="020B0502020202020204" pitchFamily="34" charset="0"/>
            </a:endParaRPr>
          </a:p>
        </p:txBody>
      </p:sp>
      <p:sp>
        <p:nvSpPr>
          <p:cNvPr id="24" name="Rectangle 23">
            <a:extLst>
              <a:ext uri="{FF2B5EF4-FFF2-40B4-BE49-F238E27FC236}">
                <a16:creationId xmlns:a16="http://schemas.microsoft.com/office/drawing/2014/main" id="{B49B2519-A0CA-EED2-4D15-9A96EBD059BC}"/>
              </a:ext>
            </a:extLst>
          </p:cNvPr>
          <p:cNvSpPr>
            <a:spLocks noGrp="1" noRot="1" noMove="1" noResize="1" noEditPoints="1" noAdjustHandles="1" noChangeArrowheads="1" noChangeShapeType="1"/>
          </p:cNvSpPr>
          <p:nvPr/>
        </p:nvSpPr>
        <p:spPr>
          <a:xfrm>
            <a:off x="780836" y="5081445"/>
            <a:ext cx="986319" cy="815406"/>
          </a:xfrm>
          <a:prstGeom prst="rect">
            <a:avLst/>
          </a:prstGeom>
          <a:noFill/>
          <a:ln w="38100">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a:extLst>
              <a:ext uri="{FF2B5EF4-FFF2-40B4-BE49-F238E27FC236}">
                <a16:creationId xmlns:a16="http://schemas.microsoft.com/office/drawing/2014/main" id="{9ADB0F43-D220-A87B-C7B4-D59BBBA1E469}"/>
              </a:ext>
            </a:extLst>
          </p:cNvPr>
          <p:cNvSpPr txBox="1">
            <a:spLocks noGrp="1" noRot="1" noMove="1" noResize="1" noEditPoints="1" noAdjustHandles="1" noChangeArrowheads="1" noChangeShapeType="1"/>
          </p:cNvSpPr>
          <p:nvPr/>
        </p:nvSpPr>
        <p:spPr>
          <a:xfrm>
            <a:off x="1909556" y="1810899"/>
            <a:ext cx="8975762" cy="830997"/>
          </a:xfrm>
          <a:prstGeom prst="rect">
            <a:avLst/>
          </a:prstGeom>
          <a:noFill/>
          <a:ln w="38100">
            <a:solidFill>
              <a:srgbClr val="50E7B5"/>
            </a:solidFill>
          </a:ln>
        </p:spPr>
        <p:txBody>
          <a:bodyPr wrap="square" lIns="91440" tIns="45720" rIns="91440" bIns="45720" rtlCol="0" anchor="t">
            <a:spAutoFit/>
          </a:bodyPr>
          <a:lstStyle/>
          <a:p>
            <a:pPr rtl="0" fontAlgn="base"/>
            <a:endParaRPr lang="en-GB" sz="2400" dirty="0">
              <a:solidFill>
                <a:srgbClr val="404040"/>
              </a:solidFill>
              <a:latin typeface="Century Gothic" panose="020B0502020202020204" pitchFamily="34" charset="0"/>
            </a:endParaRPr>
          </a:p>
          <a:p>
            <a:pPr rtl="0" fontAlgn="base"/>
            <a:endParaRPr lang="en-GB" sz="2400" dirty="0">
              <a:solidFill>
                <a:srgbClr val="404040"/>
              </a:solidFill>
              <a:latin typeface="Century Gothic" panose="020B0502020202020204" pitchFamily="34" charset="0"/>
            </a:endParaRPr>
          </a:p>
        </p:txBody>
      </p:sp>
      <p:sp>
        <p:nvSpPr>
          <p:cNvPr id="26" name="Rectangle 25">
            <a:extLst>
              <a:ext uri="{FF2B5EF4-FFF2-40B4-BE49-F238E27FC236}">
                <a16:creationId xmlns:a16="http://schemas.microsoft.com/office/drawing/2014/main" id="{CF103AB3-3D3D-BE6D-7BEB-95728AC6DA3D}"/>
              </a:ext>
            </a:extLst>
          </p:cNvPr>
          <p:cNvSpPr>
            <a:spLocks noGrp="1" noRot="1" noMove="1" noResize="1" noEditPoints="1" noAdjustHandles="1" noChangeArrowheads="1" noChangeShapeType="1"/>
          </p:cNvSpPr>
          <p:nvPr/>
        </p:nvSpPr>
        <p:spPr>
          <a:xfrm>
            <a:off x="780836" y="1826491"/>
            <a:ext cx="986319" cy="815406"/>
          </a:xfrm>
          <a:prstGeom prst="rect">
            <a:avLst/>
          </a:prstGeom>
          <a:noFill/>
          <a:ln w="38100">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801447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A picture containing text, screenshot, display, operating system&#10;&#10;Description automatically generated">
            <a:extLst>
              <a:ext uri="{FF2B5EF4-FFF2-40B4-BE49-F238E27FC236}">
                <a16:creationId xmlns:a16="http://schemas.microsoft.com/office/drawing/2014/main" id="{D87D9942-0123-98F5-E308-F00812234B53}"/>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 name="Graphic 1">
            <a:extLst>
              <a:ext uri="{FF2B5EF4-FFF2-40B4-BE49-F238E27FC236}">
                <a16:creationId xmlns:a16="http://schemas.microsoft.com/office/drawing/2014/main" id="{2227E240-4A8A-AD59-DC39-B200318E7DF5}"/>
              </a:ext>
            </a:extLst>
          </p:cNvPr>
          <p:cNvPicPr>
            <a:picLocks noGrp="1" noRo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a:off x="426486" y="3338696"/>
            <a:ext cx="2594116" cy="2570399"/>
          </a:xfrm>
          <a:prstGeom prst="rect">
            <a:avLst/>
          </a:prstGeom>
        </p:spPr>
      </p:pic>
      <p:sp>
        <p:nvSpPr>
          <p:cNvPr id="3" name="Rectangle: Rounded Corners 2">
            <a:extLst>
              <a:ext uri="{FF2B5EF4-FFF2-40B4-BE49-F238E27FC236}">
                <a16:creationId xmlns:a16="http://schemas.microsoft.com/office/drawing/2014/main" id="{85F44144-B45D-3EED-F92B-C0F4CB811708}"/>
              </a:ext>
            </a:extLst>
          </p:cNvPr>
          <p:cNvSpPr>
            <a:spLocks noGrp="1" noRot="1" noMove="1" noResize="1" noEditPoints="1" noAdjustHandles="1" noChangeArrowheads="1" noChangeShapeType="1"/>
          </p:cNvSpPr>
          <p:nvPr/>
        </p:nvSpPr>
        <p:spPr>
          <a:xfrm>
            <a:off x="593332" y="677335"/>
            <a:ext cx="5201293" cy="519880"/>
          </a:xfrm>
          <a:prstGeom prst="roundRect">
            <a:avLst>
              <a:gd name="adj" fmla="val 39836"/>
            </a:avLst>
          </a:prstGeom>
          <a:solidFill>
            <a:srgbClr val="BAF0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Oval 3">
            <a:extLst>
              <a:ext uri="{FF2B5EF4-FFF2-40B4-BE49-F238E27FC236}">
                <a16:creationId xmlns:a16="http://schemas.microsoft.com/office/drawing/2014/main" id="{B9962C58-4EF7-4283-67A9-E2933371343D}"/>
              </a:ext>
            </a:extLst>
          </p:cNvPr>
          <p:cNvSpPr>
            <a:spLocks noGrp="1" noRot="1" noMove="1" noResize="1" noEditPoints="1" noAdjustHandles="1" noChangeArrowheads="1" noChangeShapeType="1"/>
          </p:cNvSpPr>
          <p:nvPr/>
        </p:nvSpPr>
        <p:spPr>
          <a:xfrm>
            <a:off x="5492804" y="496484"/>
            <a:ext cx="914303" cy="914303"/>
          </a:xfrm>
          <a:prstGeom prst="ellipse">
            <a:avLst/>
          </a:prstGeom>
          <a:solidFill>
            <a:srgbClr val="BAF0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pic>
        <p:nvPicPr>
          <p:cNvPr id="5" name="Picture 4">
            <a:extLst>
              <a:ext uri="{FF2B5EF4-FFF2-40B4-BE49-F238E27FC236}">
                <a16:creationId xmlns:a16="http://schemas.microsoft.com/office/drawing/2014/main" id="{88DDAA72-5376-5A17-F942-4B1EF5BD3E04}"/>
              </a:ext>
            </a:extLst>
          </p:cNvPr>
          <p:cNvPicPr>
            <a:picLocks noGrp="1" noRot="1" noChangeAspect="1" noMove="1" noResize="1" noEditPoints="1" noAdjustHandles="1" noChangeArrowheads="1" noChangeShapeType="1" noCrop="1"/>
          </p:cNvPicPr>
          <p:nvPr/>
        </p:nvPicPr>
        <p:blipFill>
          <a:blip r:embed="rId5"/>
          <a:stretch>
            <a:fillRect/>
          </a:stretch>
        </p:blipFill>
        <p:spPr>
          <a:xfrm>
            <a:off x="5684774" y="652601"/>
            <a:ext cx="540000" cy="540000"/>
          </a:xfrm>
          <a:prstGeom prst="rect">
            <a:avLst/>
          </a:prstGeom>
        </p:spPr>
      </p:pic>
      <p:sp>
        <p:nvSpPr>
          <p:cNvPr id="6" name="TextBox 5">
            <a:extLst>
              <a:ext uri="{FF2B5EF4-FFF2-40B4-BE49-F238E27FC236}">
                <a16:creationId xmlns:a16="http://schemas.microsoft.com/office/drawing/2014/main" id="{3B7D9890-4D06-733E-24BD-583DFEFCB5EE}"/>
              </a:ext>
            </a:extLst>
          </p:cNvPr>
          <p:cNvSpPr txBox="1">
            <a:spLocks noGrp="1" noRot="1" noMove="1" noResize="1" noEditPoints="1" noAdjustHandles="1" noChangeArrowheads="1" noChangeShapeType="1"/>
          </p:cNvSpPr>
          <p:nvPr/>
        </p:nvSpPr>
        <p:spPr>
          <a:xfrm>
            <a:off x="743356" y="622757"/>
            <a:ext cx="4794346" cy="615553"/>
          </a:xfrm>
          <a:prstGeom prst="rect">
            <a:avLst/>
          </a:prstGeom>
          <a:noFill/>
        </p:spPr>
        <p:txBody>
          <a:bodyPr wrap="square" rtlCol="0">
            <a:spAutoFit/>
          </a:bodyPr>
          <a:lstStyle/>
          <a:p>
            <a:r>
              <a:rPr lang="en-GB" sz="3400" b="1" dirty="0">
                <a:latin typeface="Century Gothic" panose="020B0502020202020204" pitchFamily="34" charset="0"/>
              </a:rPr>
              <a:t>Task 5 – Drag &amp; Drop</a:t>
            </a:r>
          </a:p>
        </p:txBody>
      </p:sp>
      <p:sp>
        <p:nvSpPr>
          <p:cNvPr id="7" name="TextBox 6">
            <a:extLst>
              <a:ext uri="{FF2B5EF4-FFF2-40B4-BE49-F238E27FC236}">
                <a16:creationId xmlns:a16="http://schemas.microsoft.com/office/drawing/2014/main" id="{B12C8EF1-3BB2-3789-B6C6-05F51DBCB7B2}"/>
              </a:ext>
            </a:extLst>
          </p:cNvPr>
          <p:cNvSpPr txBox="1">
            <a:spLocks noGrp="1" noRot="1" noMove="1" noResize="1" noEditPoints="1" noAdjustHandles="1" noChangeArrowheads="1" noChangeShapeType="1"/>
          </p:cNvSpPr>
          <p:nvPr/>
        </p:nvSpPr>
        <p:spPr>
          <a:xfrm>
            <a:off x="593331" y="1667791"/>
            <a:ext cx="11232223" cy="1569660"/>
          </a:xfrm>
          <a:prstGeom prst="rect">
            <a:avLst/>
          </a:prstGeom>
          <a:noFill/>
        </p:spPr>
        <p:txBody>
          <a:bodyPr wrap="square" lIns="91440" tIns="45720" rIns="91440" bIns="45720" rtlCol="0" anchor="t">
            <a:spAutoFit/>
          </a:bodyPr>
          <a:lstStyle/>
          <a:p>
            <a:pPr rtl="0" fontAlgn="base"/>
            <a:r>
              <a:rPr lang="en-GB" sz="2400" i="0" u="none" strike="noStrike" dirty="0">
                <a:solidFill>
                  <a:srgbClr val="404040"/>
                </a:solidFill>
                <a:effectLst/>
                <a:latin typeface="Century Gothic" panose="020B0502020202020204" pitchFamily="34" charset="0"/>
              </a:rPr>
              <a:t>We are going to </a:t>
            </a:r>
            <a:r>
              <a:rPr lang="en-GB" sz="2400" b="1" i="0" u="none" strike="noStrike" dirty="0">
                <a:solidFill>
                  <a:srgbClr val="404040"/>
                </a:solidFill>
                <a:effectLst/>
                <a:latin typeface="Century Gothic" panose="020B0502020202020204" pitchFamily="34" charset="0"/>
              </a:rPr>
              <a:t>identify</a:t>
            </a:r>
            <a:r>
              <a:rPr lang="en-GB" sz="2400" i="0" u="none" strike="noStrike" dirty="0">
                <a:solidFill>
                  <a:srgbClr val="404040"/>
                </a:solidFill>
                <a:effectLst/>
                <a:latin typeface="Century Gothic" panose="020B0502020202020204" pitchFamily="34" charset="0"/>
              </a:rPr>
              <a:t> phonemes using diacritical marking.</a:t>
            </a:r>
            <a:br>
              <a:rPr lang="en-GB" sz="2400" i="0" u="none" strike="noStrike" dirty="0">
                <a:solidFill>
                  <a:srgbClr val="404040"/>
                </a:solidFill>
                <a:effectLst/>
                <a:latin typeface="Century Gothic" panose="020B0502020202020204" pitchFamily="34" charset="0"/>
              </a:rPr>
            </a:br>
            <a:br>
              <a:rPr lang="en-GB" sz="2400" i="0" u="none" strike="noStrike" dirty="0">
                <a:solidFill>
                  <a:srgbClr val="404040"/>
                </a:solidFill>
                <a:effectLst/>
                <a:latin typeface="Century Gothic" panose="020B0502020202020204" pitchFamily="34" charset="0"/>
              </a:rPr>
            </a:br>
            <a:r>
              <a:rPr lang="en-GB" sz="2400" i="0" u="none" strike="noStrike" dirty="0">
                <a:solidFill>
                  <a:srgbClr val="404040"/>
                </a:solidFill>
                <a:effectLst/>
                <a:latin typeface="Century Gothic" panose="020B0502020202020204" pitchFamily="34" charset="0"/>
              </a:rPr>
              <a:t>On the next slide, </a:t>
            </a:r>
            <a:r>
              <a:rPr lang="en-GB" sz="2400" b="1" dirty="0">
                <a:solidFill>
                  <a:srgbClr val="404040"/>
                </a:solidFill>
                <a:latin typeface="Century Gothic" panose="020B0502020202020204" pitchFamily="34" charset="0"/>
              </a:rPr>
              <a:t>t</a:t>
            </a:r>
            <a:r>
              <a:rPr lang="en-GB" sz="2400" b="1" i="0" u="none" strike="noStrike" dirty="0">
                <a:solidFill>
                  <a:srgbClr val="404040"/>
                </a:solidFill>
                <a:effectLst/>
                <a:latin typeface="Century Gothic" panose="020B0502020202020204" pitchFamily="34" charset="0"/>
              </a:rPr>
              <a:t>ap</a:t>
            </a:r>
            <a:r>
              <a:rPr lang="en-GB" sz="2400" i="0" u="none" strike="noStrike" dirty="0">
                <a:solidFill>
                  <a:srgbClr val="404040"/>
                </a:solidFill>
                <a:effectLst/>
                <a:latin typeface="Century Gothic" panose="020B0502020202020204" pitchFamily="34" charset="0"/>
              </a:rPr>
              <a:t> to </a:t>
            </a:r>
            <a:r>
              <a:rPr lang="en-GB" sz="2400" b="1" dirty="0">
                <a:solidFill>
                  <a:srgbClr val="404040"/>
                </a:solidFill>
                <a:latin typeface="Century Gothic" panose="020B0502020202020204" pitchFamily="34" charset="0"/>
              </a:rPr>
              <a:t>d</a:t>
            </a:r>
            <a:r>
              <a:rPr lang="en-GB" sz="2400" b="1" i="0" u="none" strike="noStrike" dirty="0">
                <a:solidFill>
                  <a:srgbClr val="404040"/>
                </a:solidFill>
                <a:effectLst/>
                <a:latin typeface="Century Gothic" panose="020B0502020202020204" pitchFamily="34" charset="0"/>
              </a:rPr>
              <a:t>rag</a:t>
            </a:r>
            <a:r>
              <a:rPr lang="en-GB" sz="2400" i="0" u="none" strike="noStrike" dirty="0">
                <a:solidFill>
                  <a:srgbClr val="404040"/>
                </a:solidFill>
                <a:effectLst/>
                <a:latin typeface="Century Gothic" panose="020B0502020202020204" pitchFamily="34" charset="0"/>
              </a:rPr>
              <a:t> &amp; </a:t>
            </a:r>
            <a:r>
              <a:rPr lang="en-GB" sz="2400" b="1" dirty="0">
                <a:solidFill>
                  <a:srgbClr val="404040"/>
                </a:solidFill>
                <a:latin typeface="Century Gothic" panose="020B0502020202020204" pitchFamily="34" charset="0"/>
              </a:rPr>
              <a:t>d</a:t>
            </a:r>
            <a:r>
              <a:rPr lang="en-GB" sz="2400" b="1" i="0" u="none" strike="noStrike" dirty="0">
                <a:solidFill>
                  <a:srgbClr val="404040"/>
                </a:solidFill>
                <a:effectLst/>
                <a:latin typeface="Century Gothic" panose="020B0502020202020204" pitchFamily="34" charset="0"/>
              </a:rPr>
              <a:t>rop</a:t>
            </a:r>
            <a:r>
              <a:rPr lang="en-GB" sz="2400" i="0" u="none" strike="noStrike" dirty="0">
                <a:solidFill>
                  <a:srgbClr val="404040"/>
                </a:solidFill>
                <a:effectLst/>
                <a:latin typeface="Century Gothic" panose="020B0502020202020204" pitchFamily="34" charset="0"/>
              </a:rPr>
              <a:t> the </a:t>
            </a:r>
            <a:r>
              <a:rPr lang="en-GB" sz="2400" dirty="0">
                <a:solidFill>
                  <a:srgbClr val="404040"/>
                </a:solidFill>
                <a:latin typeface="Century Gothic" panose="020B0502020202020204" pitchFamily="34" charset="0"/>
              </a:rPr>
              <a:t>sound buttons</a:t>
            </a:r>
            <a:r>
              <a:rPr lang="en-GB" sz="2400" i="0" u="none" strike="noStrike" dirty="0">
                <a:solidFill>
                  <a:srgbClr val="404040"/>
                </a:solidFill>
                <a:effectLst/>
                <a:latin typeface="Century Gothic" panose="020B0502020202020204" pitchFamily="34" charset="0"/>
              </a:rPr>
              <a:t> and show the phonemes in each word.</a:t>
            </a:r>
          </a:p>
        </p:txBody>
      </p:sp>
      <p:sp>
        <p:nvSpPr>
          <p:cNvPr id="8" name="Speech Bubble: Rectangle with Corners Rounded 7">
            <a:extLst>
              <a:ext uri="{FF2B5EF4-FFF2-40B4-BE49-F238E27FC236}">
                <a16:creationId xmlns:a16="http://schemas.microsoft.com/office/drawing/2014/main" id="{D0435546-132E-8EC4-3107-20D952CE4C5E}"/>
              </a:ext>
            </a:extLst>
          </p:cNvPr>
          <p:cNvSpPr>
            <a:spLocks noGrp="1" noRot="1" noMove="1" noResize="1" noEditPoints="1" noAdjustHandles="1" noChangeArrowheads="1" noChangeShapeType="1"/>
          </p:cNvSpPr>
          <p:nvPr/>
        </p:nvSpPr>
        <p:spPr>
          <a:xfrm>
            <a:off x="3186744" y="3327169"/>
            <a:ext cx="5526422" cy="2570399"/>
          </a:xfrm>
          <a:prstGeom prst="wedgeRoundRectCallout">
            <a:avLst>
              <a:gd name="adj1" fmla="val -70435"/>
              <a:gd name="adj2" fmla="val 2766"/>
              <a:gd name="adj3" fmla="val 16667"/>
            </a:avLst>
          </a:prstGeom>
          <a:solidFill>
            <a:schemeClr val="bg1"/>
          </a:solidFill>
          <a:ln w="38100">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dirty="0">
                <a:latin typeface="Century Gothic" panose="020B0502020202020204" pitchFamily="34" charset="0"/>
              </a:rPr>
              <a:t>single sound</a:t>
            </a:r>
            <a:br>
              <a:rPr lang="en-GB" sz="1800" dirty="0">
                <a:latin typeface="Century Gothic" panose="020B0502020202020204" pitchFamily="34" charset="0"/>
              </a:rPr>
            </a:br>
            <a:r>
              <a:rPr lang="en-GB" sz="1800" dirty="0">
                <a:latin typeface="Century Gothic" panose="020B0502020202020204" pitchFamily="34" charset="0"/>
              </a:rPr>
              <a:t>2 (or more)letter phoneme</a:t>
            </a:r>
            <a:br>
              <a:rPr lang="en-GB" sz="1800" dirty="0">
                <a:latin typeface="Century Gothic" panose="020B0502020202020204" pitchFamily="34" charset="0"/>
              </a:rPr>
            </a:br>
            <a:r>
              <a:rPr lang="en-GB" sz="1800" dirty="0">
                <a:latin typeface="Century Gothic" panose="020B0502020202020204" pitchFamily="34" charset="0"/>
              </a:rPr>
              <a:t>split phoneme</a:t>
            </a:r>
          </a:p>
        </p:txBody>
      </p:sp>
      <p:sp>
        <p:nvSpPr>
          <p:cNvPr id="9" name="TextBox 8">
            <a:extLst>
              <a:ext uri="{FF2B5EF4-FFF2-40B4-BE49-F238E27FC236}">
                <a16:creationId xmlns:a16="http://schemas.microsoft.com/office/drawing/2014/main" id="{B0E4471A-70F3-4967-35B9-3F668D3FBADC}"/>
              </a:ext>
            </a:extLst>
          </p:cNvPr>
          <p:cNvSpPr txBox="1">
            <a:spLocks noGrp="1" noRot="1" noMove="1" noResize="1" noEditPoints="1" noAdjustHandles="1" noChangeArrowheads="1" noChangeShapeType="1"/>
          </p:cNvSpPr>
          <p:nvPr/>
        </p:nvSpPr>
        <p:spPr>
          <a:xfrm flipH="1">
            <a:off x="3390472" y="3308406"/>
            <a:ext cx="5156552" cy="492443"/>
          </a:xfrm>
          <a:prstGeom prst="rect">
            <a:avLst/>
          </a:prstGeom>
          <a:noFill/>
        </p:spPr>
        <p:txBody>
          <a:bodyPr wrap="square" rtlCol="0">
            <a:spAutoFit/>
          </a:bodyPr>
          <a:lstStyle/>
          <a:p>
            <a:pPr algn="ctr"/>
            <a:r>
              <a:rPr lang="en-GB" sz="2600" dirty="0">
                <a:latin typeface="Century Gothic" panose="020B0502020202020204" pitchFamily="34" charset="0"/>
              </a:rPr>
              <a:t>Remember!</a:t>
            </a:r>
          </a:p>
        </p:txBody>
      </p:sp>
      <p:sp>
        <p:nvSpPr>
          <p:cNvPr id="10" name="TextBox 9">
            <a:extLst>
              <a:ext uri="{FF2B5EF4-FFF2-40B4-BE49-F238E27FC236}">
                <a16:creationId xmlns:a16="http://schemas.microsoft.com/office/drawing/2014/main" id="{431D6F19-DB5A-244F-62A8-ED2F91490791}"/>
              </a:ext>
            </a:extLst>
          </p:cNvPr>
          <p:cNvSpPr txBox="1">
            <a:spLocks noGrp="1" noRot="1" noMove="1" noResize="1" noEditPoints="1" noAdjustHandles="1" noChangeArrowheads="1" noChangeShapeType="1"/>
          </p:cNvSpPr>
          <p:nvPr/>
        </p:nvSpPr>
        <p:spPr>
          <a:xfrm>
            <a:off x="3358251" y="3888654"/>
            <a:ext cx="3048856" cy="1785104"/>
          </a:xfrm>
          <a:prstGeom prst="rect">
            <a:avLst/>
          </a:prstGeom>
          <a:noFill/>
        </p:spPr>
        <p:txBody>
          <a:bodyPr wrap="square">
            <a:spAutoFit/>
          </a:bodyPr>
          <a:lstStyle/>
          <a:p>
            <a:r>
              <a:rPr lang="en-GB" sz="2200" dirty="0">
                <a:latin typeface="Century Gothic" panose="020B0502020202020204" pitchFamily="34" charset="0"/>
              </a:rPr>
              <a:t>single sound</a:t>
            </a:r>
            <a:br>
              <a:rPr lang="en-GB" sz="2200" dirty="0">
                <a:latin typeface="Century Gothic" panose="020B0502020202020204" pitchFamily="34" charset="0"/>
              </a:rPr>
            </a:br>
            <a:r>
              <a:rPr lang="en-GB" sz="2200" dirty="0">
                <a:latin typeface="Century Gothic" panose="020B0502020202020204" pitchFamily="34" charset="0"/>
              </a:rPr>
              <a:t>                          </a:t>
            </a:r>
            <a:br>
              <a:rPr lang="en-GB" sz="2200" dirty="0">
                <a:latin typeface="Century Gothic" panose="020B0502020202020204" pitchFamily="34" charset="0"/>
              </a:rPr>
            </a:br>
            <a:r>
              <a:rPr lang="en-GB" sz="2200" dirty="0">
                <a:latin typeface="Century Gothic" panose="020B0502020202020204" pitchFamily="34" charset="0"/>
              </a:rPr>
              <a:t>joint phoneme</a:t>
            </a:r>
            <a:br>
              <a:rPr lang="en-GB" sz="2200" dirty="0">
                <a:latin typeface="Century Gothic" panose="020B0502020202020204" pitchFamily="34" charset="0"/>
              </a:rPr>
            </a:br>
            <a:br>
              <a:rPr lang="en-GB" sz="2200" dirty="0">
                <a:latin typeface="Century Gothic" panose="020B0502020202020204" pitchFamily="34" charset="0"/>
              </a:rPr>
            </a:br>
            <a:r>
              <a:rPr lang="en-GB" sz="2200" dirty="0">
                <a:latin typeface="Century Gothic" panose="020B0502020202020204" pitchFamily="34" charset="0"/>
              </a:rPr>
              <a:t>split phoneme</a:t>
            </a:r>
          </a:p>
        </p:txBody>
      </p:sp>
      <p:sp>
        <p:nvSpPr>
          <p:cNvPr id="11" name="Oval 10">
            <a:extLst>
              <a:ext uri="{FF2B5EF4-FFF2-40B4-BE49-F238E27FC236}">
                <a16:creationId xmlns:a16="http://schemas.microsoft.com/office/drawing/2014/main" id="{6F5420D6-9E30-4806-DD71-CC79D7CF8CED}"/>
              </a:ext>
            </a:extLst>
          </p:cNvPr>
          <p:cNvSpPr>
            <a:spLocks noGrp="1" noRot="1" noMove="1" noResize="1" noEditPoints="1" noAdjustHandles="1" noChangeArrowheads="1" noChangeShapeType="1"/>
          </p:cNvSpPr>
          <p:nvPr/>
        </p:nvSpPr>
        <p:spPr>
          <a:xfrm>
            <a:off x="6385191" y="4006005"/>
            <a:ext cx="280556" cy="252813"/>
          </a:xfrm>
          <a:prstGeom prst="ellipse">
            <a:avLst/>
          </a:prstGeom>
          <a:solidFill>
            <a:srgbClr val="50E7B5"/>
          </a:solidFill>
          <a:ln w="38100">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Arrow: Circular 11">
            <a:extLst>
              <a:ext uri="{FF2B5EF4-FFF2-40B4-BE49-F238E27FC236}">
                <a16:creationId xmlns:a16="http://schemas.microsoft.com/office/drawing/2014/main" id="{77CAD68F-E88F-AAA0-B1D6-E41CCFACBD61}"/>
              </a:ext>
            </a:extLst>
          </p:cNvPr>
          <p:cNvSpPr>
            <a:spLocks noGrp="1" noRot="1" noMove="1" noResize="1" noEditPoints="1" noAdjustHandles="1" noChangeArrowheads="1" noChangeShapeType="1"/>
          </p:cNvSpPr>
          <p:nvPr/>
        </p:nvSpPr>
        <p:spPr>
          <a:xfrm>
            <a:off x="6084494" y="5320940"/>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cxnSp>
        <p:nvCxnSpPr>
          <p:cNvPr id="13" name="Straight Connector 12">
            <a:extLst>
              <a:ext uri="{FF2B5EF4-FFF2-40B4-BE49-F238E27FC236}">
                <a16:creationId xmlns:a16="http://schemas.microsoft.com/office/drawing/2014/main" id="{79EC7D0A-F33D-CDAD-7329-AB4AB5634A96}"/>
              </a:ext>
            </a:extLst>
          </p:cNvPr>
          <p:cNvCxnSpPr>
            <a:cxnSpLocks noGrp="1" noRot="1" noMove="1" noResize="1" noEditPoints="1" noAdjustHandles="1" noChangeArrowheads="1" noChangeShapeType="1"/>
          </p:cNvCxnSpPr>
          <p:nvPr/>
        </p:nvCxnSpPr>
        <p:spPr>
          <a:xfrm>
            <a:off x="6096000" y="4915264"/>
            <a:ext cx="1013289" cy="0"/>
          </a:xfrm>
          <a:prstGeom prst="line">
            <a:avLst/>
          </a:prstGeom>
          <a:ln w="57150">
            <a:solidFill>
              <a:srgbClr val="50E7B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1880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fill="remove" grpId="0" nodeType="afterEffect">
                                  <p:stCondLst>
                                    <p:cond delay="0"/>
                                  </p:stCondLst>
                                  <p:childTnLst>
                                    <p:animClr clrSpc="rgb" dir="cw">
                                      <p:cBhvr override="childStyle">
                                        <p:cTn id="6" dur="1000" autoRev="1" fill="remove"/>
                                        <p:tgtEl>
                                          <p:spTgt spid="12"/>
                                        </p:tgtEl>
                                        <p:attrNameLst>
                                          <p:attrName>style.color</p:attrName>
                                        </p:attrNameLst>
                                      </p:cBhvr>
                                      <p:to>
                                        <a:schemeClr val="bg1"/>
                                      </p:to>
                                    </p:animClr>
                                    <p:animClr clrSpc="rgb" dir="cw">
                                      <p:cBhvr>
                                        <p:cTn id="7" dur="1000" autoRev="1" fill="remove"/>
                                        <p:tgtEl>
                                          <p:spTgt spid="12"/>
                                        </p:tgtEl>
                                        <p:attrNameLst>
                                          <p:attrName>fillcolor</p:attrName>
                                        </p:attrNameLst>
                                      </p:cBhvr>
                                      <p:to>
                                        <a:schemeClr val="bg1"/>
                                      </p:to>
                                    </p:animClr>
                                    <p:set>
                                      <p:cBhvr>
                                        <p:cTn id="8" dur="1000" autoRev="1" fill="remove"/>
                                        <p:tgtEl>
                                          <p:spTgt spid="12"/>
                                        </p:tgtEl>
                                        <p:attrNameLst>
                                          <p:attrName>fill.type</p:attrName>
                                        </p:attrNameLst>
                                      </p:cBhvr>
                                      <p:to>
                                        <p:strVal val="solid"/>
                                      </p:to>
                                    </p:set>
                                    <p:set>
                                      <p:cBhvr>
                                        <p:cTn id="9" dur="1000" autoRev="1" fill="remove"/>
                                        <p:tgtEl>
                                          <p:spTgt spid="1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A picture containing text, screenshot, display, operating system&#10;&#10;Description automatically generated">
            <a:extLst>
              <a:ext uri="{FF2B5EF4-FFF2-40B4-BE49-F238E27FC236}">
                <a16:creationId xmlns:a16="http://schemas.microsoft.com/office/drawing/2014/main" id="{D87D9942-0123-98F5-E308-F00812234B53}"/>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95" name="Rectangle: Rounded Corners 194">
            <a:extLst>
              <a:ext uri="{FF2B5EF4-FFF2-40B4-BE49-F238E27FC236}">
                <a16:creationId xmlns:a16="http://schemas.microsoft.com/office/drawing/2014/main" id="{BF74FE8F-BD70-2FEB-679B-93E11780DF1C}"/>
              </a:ext>
            </a:extLst>
          </p:cNvPr>
          <p:cNvSpPr>
            <a:spLocks/>
          </p:cNvSpPr>
          <p:nvPr/>
        </p:nvSpPr>
        <p:spPr>
          <a:xfrm>
            <a:off x="593332" y="677335"/>
            <a:ext cx="5201293" cy="519880"/>
          </a:xfrm>
          <a:prstGeom prst="roundRect">
            <a:avLst>
              <a:gd name="adj" fmla="val 39836"/>
            </a:avLst>
          </a:prstGeom>
          <a:solidFill>
            <a:srgbClr val="BAF0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6" name="Oval 195">
            <a:extLst>
              <a:ext uri="{FF2B5EF4-FFF2-40B4-BE49-F238E27FC236}">
                <a16:creationId xmlns:a16="http://schemas.microsoft.com/office/drawing/2014/main" id="{89A81412-ADDF-4C0C-BC66-6F11D6D74AD0}"/>
              </a:ext>
            </a:extLst>
          </p:cNvPr>
          <p:cNvSpPr>
            <a:spLocks/>
          </p:cNvSpPr>
          <p:nvPr/>
        </p:nvSpPr>
        <p:spPr>
          <a:xfrm>
            <a:off x="5492804" y="496484"/>
            <a:ext cx="914303" cy="914303"/>
          </a:xfrm>
          <a:prstGeom prst="ellipse">
            <a:avLst/>
          </a:prstGeom>
          <a:solidFill>
            <a:srgbClr val="BAF0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pic>
        <p:nvPicPr>
          <p:cNvPr id="197" name="Picture 196">
            <a:extLst>
              <a:ext uri="{FF2B5EF4-FFF2-40B4-BE49-F238E27FC236}">
                <a16:creationId xmlns:a16="http://schemas.microsoft.com/office/drawing/2014/main" id="{A7E66232-4948-F373-DF28-7F3D8384E696}"/>
              </a:ext>
            </a:extLst>
          </p:cNvPr>
          <p:cNvPicPr>
            <a:picLocks noChangeAspect="1"/>
          </p:cNvPicPr>
          <p:nvPr/>
        </p:nvPicPr>
        <p:blipFill>
          <a:blip r:embed="rId3"/>
          <a:stretch>
            <a:fillRect/>
          </a:stretch>
        </p:blipFill>
        <p:spPr>
          <a:xfrm>
            <a:off x="5684774" y="652601"/>
            <a:ext cx="540000" cy="540000"/>
          </a:xfrm>
          <a:prstGeom prst="rect">
            <a:avLst/>
          </a:prstGeom>
        </p:spPr>
      </p:pic>
      <p:sp>
        <p:nvSpPr>
          <p:cNvPr id="198" name="TextBox 197">
            <a:extLst>
              <a:ext uri="{FF2B5EF4-FFF2-40B4-BE49-F238E27FC236}">
                <a16:creationId xmlns:a16="http://schemas.microsoft.com/office/drawing/2014/main" id="{2DF02563-FEDC-E48C-F4FA-AE5CC071C275}"/>
              </a:ext>
            </a:extLst>
          </p:cNvPr>
          <p:cNvSpPr txBox="1">
            <a:spLocks/>
          </p:cNvSpPr>
          <p:nvPr/>
        </p:nvSpPr>
        <p:spPr>
          <a:xfrm>
            <a:off x="743356" y="622757"/>
            <a:ext cx="4794346" cy="615553"/>
          </a:xfrm>
          <a:prstGeom prst="rect">
            <a:avLst/>
          </a:prstGeom>
          <a:noFill/>
        </p:spPr>
        <p:txBody>
          <a:bodyPr wrap="square" rtlCol="0">
            <a:spAutoFit/>
          </a:bodyPr>
          <a:lstStyle/>
          <a:p>
            <a:r>
              <a:rPr lang="en-GB" sz="3400" b="1" dirty="0">
                <a:latin typeface="Century Gothic" panose="020B0502020202020204" pitchFamily="34" charset="0"/>
              </a:rPr>
              <a:t>Drag &amp; Drop</a:t>
            </a:r>
          </a:p>
        </p:txBody>
      </p:sp>
      <p:sp>
        <p:nvSpPr>
          <p:cNvPr id="199" name="Rectangle 198">
            <a:extLst>
              <a:ext uri="{FF2B5EF4-FFF2-40B4-BE49-F238E27FC236}">
                <a16:creationId xmlns:a16="http://schemas.microsoft.com/office/drawing/2014/main" id="{79C6B7AA-DA87-2210-7D52-314DE4957D1B}"/>
              </a:ext>
            </a:extLst>
          </p:cNvPr>
          <p:cNvSpPr>
            <a:spLocks/>
          </p:cNvSpPr>
          <p:nvPr/>
        </p:nvSpPr>
        <p:spPr>
          <a:xfrm>
            <a:off x="1767155" y="5095982"/>
            <a:ext cx="9195371" cy="801384"/>
          </a:xfrm>
          <a:prstGeom prst="rect">
            <a:avLst/>
          </a:prstGeom>
          <a:noFill/>
          <a:ln w="57150">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0" name="TextBox 199">
            <a:extLst>
              <a:ext uri="{FF2B5EF4-FFF2-40B4-BE49-F238E27FC236}">
                <a16:creationId xmlns:a16="http://schemas.microsoft.com/office/drawing/2014/main" id="{A7C0D337-BFA5-8AA5-905E-A8150806C43C}"/>
              </a:ext>
            </a:extLst>
          </p:cNvPr>
          <p:cNvSpPr txBox="1">
            <a:spLocks noGrp="1" noRot="1" noMove="1" noResize="1" noEditPoints="1" noAdjustHandles="1" noChangeArrowheads="1" noChangeShapeType="1"/>
          </p:cNvSpPr>
          <p:nvPr/>
        </p:nvSpPr>
        <p:spPr>
          <a:xfrm>
            <a:off x="743356" y="1537060"/>
            <a:ext cx="10882902" cy="3785652"/>
          </a:xfrm>
          <a:prstGeom prst="rect">
            <a:avLst/>
          </a:prstGeom>
          <a:noFill/>
        </p:spPr>
        <p:txBody>
          <a:bodyPr wrap="square" lIns="91440" tIns="45720" rIns="91440" bIns="45720" rtlCol="0" anchor="t">
            <a:spAutoFit/>
          </a:bodyPr>
          <a:lstStyle/>
          <a:p>
            <a:pPr rtl="0" fontAlgn="base"/>
            <a:r>
              <a:rPr lang="en-GB" sz="6000" dirty="0">
                <a:solidFill>
                  <a:srgbClr val="404040"/>
                </a:solidFill>
                <a:latin typeface="Century Gothic" panose="020B0502020202020204" pitchFamily="34" charset="0"/>
              </a:rPr>
              <a:t>indeed</a:t>
            </a:r>
            <a:r>
              <a:rPr lang="en-GB" sz="6000" i="0" u="none" strike="noStrike" dirty="0">
                <a:solidFill>
                  <a:srgbClr val="404040"/>
                </a:solidFill>
                <a:effectLst/>
                <a:latin typeface="Century Gothic" panose="020B0502020202020204" pitchFamily="34" charset="0"/>
              </a:rPr>
              <a:t>       teach       she</a:t>
            </a:r>
            <a:br>
              <a:rPr lang="en-GB" sz="6000" i="0" u="none" strike="noStrike" dirty="0">
                <a:solidFill>
                  <a:srgbClr val="404040"/>
                </a:solidFill>
                <a:effectLst/>
                <a:latin typeface="Century Gothic" panose="020B0502020202020204" pitchFamily="34" charset="0"/>
              </a:rPr>
            </a:br>
            <a:br>
              <a:rPr lang="en-GB" sz="6000" i="0" u="none" strike="noStrike" dirty="0">
                <a:solidFill>
                  <a:srgbClr val="404040"/>
                </a:solidFill>
                <a:effectLst/>
                <a:latin typeface="Century Gothic" panose="020B0502020202020204" pitchFamily="34" charset="0"/>
              </a:rPr>
            </a:br>
            <a:r>
              <a:rPr lang="en-GB" sz="6000" i="0" u="none" strike="noStrike" dirty="0">
                <a:solidFill>
                  <a:srgbClr val="404040"/>
                </a:solidFill>
                <a:effectLst/>
                <a:latin typeface="Century Gothic" panose="020B0502020202020204" pitchFamily="34" charset="0"/>
              </a:rPr>
              <a:t>thief            here         agree</a:t>
            </a:r>
            <a:br>
              <a:rPr lang="en-GB" sz="6000" i="0" u="none" strike="noStrike" dirty="0">
                <a:solidFill>
                  <a:srgbClr val="404040"/>
                </a:solidFill>
                <a:effectLst/>
                <a:latin typeface="Century Gothic" panose="020B0502020202020204" pitchFamily="34" charset="0"/>
              </a:rPr>
            </a:br>
            <a:r>
              <a:rPr lang="en-GB" sz="6000" i="0" u="none" strike="noStrike" dirty="0">
                <a:solidFill>
                  <a:srgbClr val="404040"/>
                </a:solidFill>
                <a:effectLst/>
                <a:latin typeface="Century Gothic" panose="020B0502020202020204" pitchFamily="34" charset="0"/>
              </a:rPr>
              <a:t>    </a:t>
            </a:r>
          </a:p>
        </p:txBody>
      </p:sp>
      <p:pic>
        <p:nvPicPr>
          <p:cNvPr id="201" name="Picture 200">
            <a:extLst>
              <a:ext uri="{FF2B5EF4-FFF2-40B4-BE49-F238E27FC236}">
                <a16:creationId xmlns:a16="http://schemas.microsoft.com/office/drawing/2014/main" id="{3A053C13-F6FE-0A62-F878-B47F0861126E}"/>
              </a:ext>
            </a:extLst>
          </p:cNvPr>
          <p:cNvPicPr>
            <a:picLocks noChangeAspect="1"/>
          </p:cNvPicPr>
          <p:nvPr/>
        </p:nvPicPr>
        <p:blipFill>
          <a:blip r:embed="rId4"/>
          <a:stretch>
            <a:fillRect/>
          </a:stretch>
        </p:blipFill>
        <p:spPr>
          <a:xfrm>
            <a:off x="2653409" y="5426697"/>
            <a:ext cx="285750" cy="285750"/>
          </a:xfrm>
          <a:prstGeom prst="rect">
            <a:avLst/>
          </a:prstGeom>
        </p:spPr>
      </p:pic>
      <p:pic>
        <p:nvPicPr>
          <p:cNvPr id="202" name="Picture 201">
            <a:extLst>
              <a:ext uri="{FF2B5EF4-FFF2-40B4-BE49-F238E27FC236}">
                <a16:creationId xmlns:a16="http://schemas.microsoft.com/office/drawing/2014/main" id="{D65AAFCA-14C3-AED3-B685-7653EE184355}"/>
              </a:ext>
            </a:extLst>
          </p:cNvPr>
          <p:cNvPicPr>
            <a:picLocks noChangeAspect="1"/>
          </p:cNvPicPr>
          <p:nvPr/>
        </p:nvPicPr>
        <p:blipFill>
          <a:blip r:embed="rId4"/>
          <a:stretch>
            <a:fillRect/>
          </a:stretch>
        </p:blipFill>
        <p:spPr>
          <a:xfrm>
            <a:off x="2653409" y="5426697"/>
            <a:ext cx="285750" cy="285750"/>
          </a:xfrm>
          <a:prstGeom prst="rect">
            <a:avLst/>
          </a:prstGeom>
        </p:spPr>
      </p:pic>
      <p:pic>
        <p:nvPicPr>
          <p:cNvPr id="203" name="Picture 202">
            <a:extLst>
              <a:ext uri="{FF2B5EF4-FFF2-40B4-BE49-F238E27FC236}">
                <a16:creationId xmlns:a16="http://schemas.microsoft.com/office/drawing/2014/main" id="{B4A2200F-DE30-2714-A240-D7791D2A05C3}"/>
              </a:ext>
            </a:extLst>
          </p:cNvPr>
          <p:cNvPicPr>
            <a:picLocks noChangeAspect="1"/>
          </p:cNvPicPr>
          <p:nvPr/>
        </p:nvPicPr>
        <p:blipFill>
          <a:blip r:embed="rId4"/>
          <a:stretch>
            <a:fillRect/>
          </a:stretch>
        </p:blipFill>
        <p:spPr>
          <a:xfrm>
            <a:off x="2653409" y="5426697"/>
            <a:ext cx="285750" cy="285750"/>
          </a:xfrm>
          <a:prstGeom prst="rect">
            <a:avLst/>
          </a:prstGeom>
        </p:spPr>
      </p:pic>
      <p:pic>
        <p:nvPicPr>
          <p:cNvPr id="204" name="Picture 203">
            <a:extLst>
              <a:ext uri="{FF2B5EF4-FFF2-40B4-BE49-F238E27FC236}">
                <a16:creationId xmlns:a16="http://schemas.microsoft.com/office/drawing/2014/main" id="{7B60BBAE-C3BE-48D7-FEA1-002E3931F7AE}"/>
              </a:ext>
            </a:extLst>
          </p:cNvPr>
          <p:cNvPicPr>
            <a:picLocks noChangeAspect="1"/>
          </p:cNvPicPr>
          <p:nvPr/>
        </p:nvPicPr>
        <p:blipFill>
          <a:blip r:embed="rId4"/>
          <a:stretch>
            <a:fillRect/>
          </a:stretch>
        </p:blipFill>
        <p:spPr>
          <a:xfrm>
            <a:off x="2653409" y="5426697"/>
            <a:ext cx="285750" cy="285750"/>
          </a:xfrm>
          <a:prstGeom prst="rect">
            <a:avLst/>
          </a:prstGeom>
        </p:spPr>
      </p:pic>
      <p:pic>
        <p:nvPicPr>
          <p:cNvPr id="205" name="Picture 204">
            <a:extLst>
              <a:ext uri="{FF2B5EF4-FFF2-40B4-BE49-F238E27FC236}">
                <a16:creationId xmlns:a16="http://schemas.microsoft.com/office/drawing/2014/main" id="{3D0E9207-80F3-CEAB-B784-BA72926A2DD8}"/>
              </a:ext>
            </a:extLst>
          </p:cNvPr>
          <p:cNvPicPr>
            <a:picLocks noChangeAspect="1"/>
          </p:cNvPicPr>
          <p:nvPr/>
        </p:nvPicPr>
        <p:blipFill>
          <a:blip r:embed="rId4"/>
          <a:stretch>
            <a:fillRect/>
          </a:stretch>
        </p:blipFill>
        <p:spPr>
          <a:xfrm>
            <a:off x="2653409" y="5426697"/>
            <a:ext cx="285750" cy="285750"/>
          </a:xfrm>
          <a:prstGeom prst="rect">
            <a:avLst/>
          </a:prstGeom>
        </p:spPr>
      </p:pic>
      <p:pic>
        <p:nvPicPr>
          <p:cNvPr id="206" name="Picture 205">
            <a:extLst>
              <a:ext uri="{FF2B5EF4-FFF2-40B4-BE49-F238E27FC236}">
                <a16:creationId xmlns:a16="http://schemas.microsoft.com/office/drawing/2014/main" id="{3155B437-F581-2524-3E65-CBEC3D63F5A3}"/>
              </a:ext>
            </a:extLst>
          </p:cNvPr>
          <p:cNvPicPr>
            <a:picLocks noChangeAspect="1"/>
          </p:cNvPicPr>
          <p:nvPr/>
        </p:nvPicPr>
        <p:blipFill>
          <a:blip r:embed="rId4"/>
          <a:stretch>
            <a:fillRect/>
          </a:stretch>
        </p:blipFill>
        <p:spPr>
          <a:xfrm>
            <a:off x="2653409" y="5426697"/>
            <a:ext cx="285750" cy="285750"/>
          </a:xfrm>
          <a:prstGeom prst="rect">
            <a:avLst/>
          </a:prstGeom>
        </p:spPr>
      </p:pic>
      <p:pic>
        <p:nvPicPr>
          <p:cNvPr id="207" name="Picture 206">
            <a:extLst>
              <a:ext uri="{FF2B5EF4-FFF2-40B4-BE49-F238E27FC236}">
                <a16:creationId xmlns:a16="http://schemas.microsoft.com/office/drawing/2014/main" id="{C11266AE-1D49-B47E-28FB-BDF0337C90FA}"/>
              </a:ext>
            </a:extLst>
          </p:cNvPr>
          <p:cNvPicPr>
            <a:picLocks noChangeAspect="1"/>
          </p:cNvPicPr>
          <p:nvPr/>
        </p:nvPicPr>
        <p:blipFill>
          <a:blip r:embed="rId4"/>
          <a:stretch>
            <a:fillRect/>
          </a:stretch>
        </p:blipFill>
        <p:spPr>
          <a:xfrm>
            <a:off x="2653409" y="5426697"/>
            <a:ext cx="285750" cy="285750"/>
          </a:xfrm>
          <a:prstGeom prst="rect">
            <a:avLst/>
          </a:prstGeom>
        </p:spPr>
      </p:pic>
      <p:pic>
        <p:nvPicPr>
          <p:cNvPr id="208" name="Picture 207">
            <a:extLst>
              <a:ext uri="{FF2B5EF4-FFF2-40B4-BE49-F238E27FC236}">
                <a16:creationId xmlns:a16="http://schemas.microsoft.com/office/drawing/2014/main" id="{FD6C3969-9D64-2A1B-3154-746F462A877F}"/>
              </a:ext>
            </a:extLst>
          </p:cNvPr>
          <p:cNvPicPr>
            <a:picLocks noChangeAspect="1"/>
          </p:cNvPicPr>
          <p:nvPr/>
        </p:nvPicPr>
        <p:blipFill>
          <a:blip r:embed="rId4"/>
          <a:stretch>
            <a:fillRect/>
          </a:stretch>
        </p:blipFill>
        <p:spPr>
          <a:xfrm>
            <a:off x="2653409" y="5426697"/>
            <a:ext cx="285750" cy="285750"/>
          </a:xfrm>
          <a:prstGeom prst="rect">
            <a:avLst/>
          </a:prstGeom>
        </p:spPr>
      </p:pic>
      <p:pic>
        <p:nvPicPr>
          <p:cNvPr id="209" name="Picture 208">
            <a:extLst>
              <a:ext uri="{FF2B5EF4-FFF2-40B4-BE49-F238E27FC236}">
                <a16:creationId xmlns:a16="http://schemas.microsoft.com/office/drawing/2014/main" id="{1B64770C-971C-3985-1CB7-3C9942246D6A}"/>
              </a:ext>
            </a:extLst>
          </p:cNvPr>
          <p:cNvPicPr>
            <a:picLocks noChangeAspect="1"/>
          </p:cNvPicPr>
          <p:nvPr/>
        </p:nvPicPr>
        <p:blipFill>
          <a:blip r:embed="rId4"/>
          <a:stretch>
            <a:fillRect/>
          </a:stretch>
        </p:blipFill>
        <p:spPr>
          <a:xfrm>
            <a:off x="2653409" y="5426697"/>
            <a:ext cx="285750" cy="285750"/>
          </a:xfrm>
          <a:prstGeom prst="rect">
            <a:avLst/>
          </a:prstGeom>
        </p:spPr>
      </p:pic>
      <p:pic>
        <p:nvPicPr>
          <p:cNvPr id="210" name="Picture 209">
            <a:extLst>
              <a:ext uri="{FF2B5EF4-FFF2-40B4-BE49-F238E27FC236}">
                <a16:creationId xmlns:a16="http://schemas.microsoft.com/office/drawing/2014/main" id="{79E3EB07-4F7C-FB66-C766-86E5406604B1}"/>
              </a:ext>
            </a:extLst>
          </p:cNvPr>
          <p:cNvPicPr>
            <a:picLocks noChangeAspect="1"/>
          </p:cNvPicPr>
          <p:nvPr/>
        </p:nvPicPr>
        <p:blipFill>
          <a:blip r:embed="rId4"/>
          <a:stretch>
            <a:fillRect/>
          </a:stretch>
        </p:blipFill>
        <p:spPr>
          <a:xfrm>
            <a:off x="2653409" y="5426697"/>
            <a:ext cx="285750" cy="285750"/>
          </a:xfrm>
          <a:prstGeom prst="rect">
            <a:avLst/>
          </a:prstGeom>
        </p:spPr>
      </p:pic>
      <p:pic>
        <p:nvPicPr>
          <p:cNvPr id="211" name="Picture 210">
            <a:extLst>
              <a:ext uri="{FF2B5EF4-FFF2-40B4-BE49-F238E27FC236}">
                <a16:creationId xmlns:a16="http://schemas.microsoft.com/office/drawing/2014/main" id="{3026C5C6-3387-AA24-D07C-E2ED3CBAFA5B}"/>
              </a:ext>
            </a:extLst>
          </p:cNvPr>
          <p:cNvPicPr>
            <a:picLocks noChangeAspect="1"/>
          </p:cNvPicPr>
          <p:nvPr/>
        </p:nvPicPr>
        <p:blipFill>
          <a:blip r:embed="rId4"/>
          <a:stretch>
            <a:fillRect/>
          </a:stretch>
        </p:blipFill>
        <p:spPr>
          <a:xfrm>
            <a:off x="2653409" y="5426697"/>
            <a:ext cx="285750" cy="285750"/>
          </a:xfrm>
          <a:prstGeom prst="rect">
            <a:avLst/>
          </a:prstGeom>
        </p:spPr>
      </p:pic>
      <p:pic>
        <p:nvPicPr>
          <p:cNvPr id="212" name="Picture 211">
            <a:extLst>
              <a:ext uri="{FF2B5EF4-FFF2-40B4-BE49-F238E27FC236}">
                <a16:creationId xmlns:a16="http://schemas.microsoft.com/office/drawing/2014/main" id="{B7FFC788-8E23-623C-9FE2-8B9A83AD15D3}"/>
              </a:ext>
            </a:extLst>
          </p:cNvPr>
          <p:cNvPicPr>
            <a:picLocks noChangeAspect="1"/>
          </p:cNvPicPr>
          <p:nvPr/>
        </p:nvPicPr>
        <p:blipFill>
          <a:blip r:embed="rId4"/>
          <a:stretch>
            <a:fillRect/>
          </a:stretch>
        </p:blipFill>
        <p:spPr>
          <a:xfrm>
            <a:off x="2653409" y="5426697"/>
            <a:ext cx="285750" cy="285750"/>
          </a:xfrm>
          <a:prstGeom prst="rect">
            <a:avLst/>
          </a:prstGeom>
        </p:spPr>
      </p:pic>
      <p:pic>
        <p:nvPicPr>
          <p:cNvPr id="213" name="Picture 212">
            <a:extLst>
              <a:ext uri="{FF2B5EF4-FFF2-40B4-BE49-F238E27FC236}">
                <a16:creationId xmlns:a16="http://schemas.microsoft.com/office/drawing/2014/main" id="{607A1983-4EE8-7A78-7AF2-F22E223DC325}"/>
              </a:ext>
            </a:extLst>
          </p:cNvPr>
          <p:cNvPicPr>
            <a:picLocks noChangeAspect="1"/>
          </p:cNvPicPr>
          <p:nvPr/>
        </p:nvPicPr>
        <p:blipFill>
          <a:blip r:embed="rId4"/>
          <a:stretch>
            <a:fillRect/>
          </a:stretch>
        </p:blipFill>
        <p:spPr>
          <a:xfrm>
            <a:off x="2653409" y="5426697"/>
            <a:ext cx="285750" cy="285750"/>
          </a:xfrm>
          <a:prstGeom prst="rect">
            <a:avLst/>
          </a:prstGeom>
        </p:spPr>
      </p:pic>
      <p:pic>
        <p:nvPicPr>
          <p:cNvPr id="214" name="Picture 213">
            <a:extLst>
              <a:ext uri="{FF2B5EF4-FFF2-40B4-BE49-F238E27FC236}">
                <a16:creationId xmlns:a16="http://schemas.microsoft.com/office/drawing/2014/main" id="{734D5479-B40C-9B76-C4EA-3C746AA0E4AE}"/>
              </a:ext>
            </a:extLst>
          </p:cNvPr>
          <p:cNvPicPr>
            <a:picLocks noChangeAspect="1"/>
          </p:cNvPicPr>
          <p:nvPr/>
        </p:nvPicPr>
        <p:blipFill>
          <a:blip r:embed="rId4"/>
          <a:stretch>
            <a:fillRect/>
          </a:stretch>
        </p:blipFill>
        <p:spPr>
          <a:xfrm>
            <a:off x="2653409" y="5426697"/>
            <a:ext cx="285750" cy="285750"/>
          </a:xfrm>
          <a:prstGeom prst="rect">
            <a:avLst/>
          </a:prstGeom>
        </p:spPr>
      </p:pic>
      <p:pic>
        <p:nvPicPr>
          <p:cNvPr id="215" name="Picture 214">
            <a:extLst>
              <a:ext uri="{FF2B5EF4-FFF2-40B4-BE49-F238E27FC236}">
                <a16:creationId xmlns:a16="http://schemas.microsoft.com/office/drawing/2014/main" id="{B763F751-8057-8C18-40EF-2AFBAEE44D49}"/>
              </a:ext>
            </a:extLst>
          </p:cNvPr>
          <p:cNvPicPr>
            <a:picLocks noChangeAspect="1"/>
          </p:cNvPicPr>
          <p:nvPr/>
        </p:nvPicPr>
        <p:blipFill>
          <a:blip r:embed="rId4"/>
          <a:stretch>
            <a:fillRect/>
          </a:stretch>
        </p:blipFill>
        <p:spPr>
          <a:xfrm>
            <a:off x="2653409" y="5426697"/>
            <a:ext cx="285750" cy="285750"/>
          </a:xfrm>
          <a:prstGeom prst="rect">
            <a:avLst/>
          </a:prstGeom>
        </p:spPr>
      </p:pic>
      <p:pic>
        <p:nvPicPr>
          <p:cNvPr id="216" name="Picture 215">
            <a:extLst>
              <a:ext uri="{FF2B5EF4-FFF2-40B4-BE49-F238E27FC236}">
                <a16:creationId xmlns:a16="http://schemas.microsoft.com/office/drawing/2014/main" id="{0B52CCDC-F0F0-E1FC-92FA-CCCC35347617}"/>
              </a:ext>
            </a:extLst>
          </p:cNvPr>
          <p:cNvPicPr>
            <a:picLocks noChangeAspect="1"/>
          </p:cNvPicPr>
          <p:nvPr/>
        </p:nvPicPr>
        <p:blipFill>
          <a:blip r:embed="rId4"/>
          <a:stretch>
            <a:fillRect/>
          </a:stretch>
        </p:blipFill>
        <p:spPr>
          <a:xfrm>
            <a:off x="2653409" y="5426697"/>
            <a:ext cx="285750" cy="285750"/>
          </a:xfrm>
          <a:prstGeom prst="rect">
            <a:avLst/>
          </a:prstGeom>
        </p:spPr>
      </p:pic>
      <p:pic>
        <p:nvPicPr>
          <p:cNvPr id="217" name="Picture 216">
            <a:extLst>
              <a:ext uri="{FF2B5EF4-FFF2-40B4-BE49-F238E27FC236}">
                <a16:creationId xmlns:a16="http://schemas.microsoft.com/office/drawing/2014/main" id="{8557B116-81A8-5868-5606-50909DB29E37}"/>
              </a:ext>
            </a:extLst>
          </p:cNvPr>
          <p:cNvPicPr>
            <a:picLocks noChangeAspect="1"/>
          </p:cNvPicPr>
          <p:nvPr/>
        </p:nvPicPr>
        <p:blipFill>
          <a:blip r:embed="rId4"/>
          <a:stretch>
            <a:fillRect/>
          </a:stretch>
        </p:blipFill>
        <p:spPr>
          <a:xfrm>
            <a:off x="2653409" y="5426697"/>
            <a:ext cx="285750" cy="285750"/>
          </a:xfrm>
          <a:prstGeom prst="rect">
            <a:avLst/>
          </a:prstGeom>
        </p:spPr>
      </p:pic>
      <p:pic>
        <p:nvPicPr>
          <p:cNvPr id="218" name="Picture 217">
            <a:extLst>
              <a:ext uri="{FF2B5EF4-FFF2-40B4-BE49-F238E27FC236}">
                <a16:creationId xmlns:a16="http://schemas.microsoft.com/office/drawing/2014/main" id="{4A9A6D1E-8B37-95D8-493F-A3E3DEF10D91}"/>
              </a:ext>
            </a:extLst>
          </p:cNvPr>
          <p:cNvPicPr>
            <a:picLocks noChangeAspect="1"/>
          </p:cNvPicPr>
          <p:nvPr/>
        </p:nvPicPr>
        <p:blipFill>
          <a:blip r:embed="rId4"/>
          <a:stretch>
            <a:fillRect/>
          </a:stretch>
        </p:blipFill>
        <p:spPr>
          <a:xfrm>
            <a:off x="2653409" y="5426697"/>
            <a:ext cx="285750" cy="285750"/>
          </a:xfrm>
          <a:prstGeom prst="rect">
            <a:avLst/>
          </a:prstGeom>
        </p:spPr>
      </p:pic>
      <p:pic>
        <p:nvPicPr>
          <p:cNvPr id="219" name="Picture 218">
            <a:extLst>
              <a:ext uri="{FF2B5EF4-FFF2-40B4-BE49-F238E27FC236}">
                <a16:creationId xmlns:a16="http://schemas.microsoft.com/office/drawing/2014/main" id="{749492B5-33B9-F952-734C-FE8BCD302CAE}"/>
              </a:ext>
            </a:extLst>
          </p:cNvPr>
          <p:cNvPicPr>
            <a:picLocks noChangeAspect="1"/>
          </p:cNvPicPr>
          <p:nvPr/>
        </p:nvPicPr>
        <p:blipFill>
          <a:blip r:embed="rId4"/>
          <a:stretch>
            <a:fillRect/>
          </a:stretch>
        </p:blipFill>
        <p:spPr>
          <a:xfrm>
            <a:off x="2653409" y="5426697"/>
            <a:ext cx="285750" cy="285750"/>
          </a:xfrm>
          <a:prstGeom prst="rect">
            <a:avLst/>
          </a:prstGeom>
        </p:spPr>
      </p:pic>
      <p:pic>
        <p:nvPicPr>
          <p:cNvPr id="220" name="Picture 219">
            <a:extLst>
              <a:ext uri="{FF2B5EF4-FFF2-40B4-BE49-F238E27FC236}">
                <a16:creationId xmlns:a16="http://schemas.microsoft.com/office/drawing/2014/main" id="{AFDD29BC-A90A-90E0-50EC-EA01C048AA1E}"/>
              </a:ext>
            </a:extLst>
          </p:cNvPr>
          <p:cNvPicPr>
            <a:picLocks noChangeAspect="1"/>
          </p:cNvPicPr>
          <p:nvPr/>
        </p:nvPicPr>
        <p:blipFill>
          <a:blip r:embed="rId4"/>
          <a:stretch>
            <a:fillRect/>
          </a:stretch>
        </p:blipFill>
        <p:spPr>
          <a:xfrm>
            <a:off x="2653409" y="5426697"/>
            <a:ext cx="285750" cy="285750"/>
          </a:xfrm>
          <a:prstGeom prst="rect">
            <a:avLst/>
          </a:prstGeom>
        </p:spPr>
      </p:pic>
      <p:pic>
        <p:nvPicPr>
          <p:cNvPr id="221" name="Picture 220">
            <a:extLst>
              <a:ext uri="{FF2B5EF4-FFF2-40B4-BE49-F238E27FC236}">
                <a16:creationId xmlns:a16="http://schemas.microsoft.com/office/drawing/2014/main" id="{C0BC6B75-E4B1-68F4-DCE7-27DCC76D1188}"/>
              </a:ext>
            </a:extLst>
          </p:cNvPr>
          <p:cNvPicPr>
            <a:picLocks noChangeAspect="1"/>
          </p:cNvPicPr>
          <p:nvPr/>
        </p:nvPicPr>
        <p:blipFill>
          <a:blip r:embed="rId4"/>
          <a:stretch>
            <a:fillRect/>
          </a:stretch>
        </p:blipFill>
        <p:spPr>
          <a:xfrm>
            <a:off x="2653409" y="5426697"/>
            <a:ext cx="285750" cy="285750"/>
          </a:xfrm>
          <a:prstGeom prst="rect">
            <a:avLst/>
          </a:prstGeom>
        </p:spPr>
      </p:pic>
      <p:pic>
        <p:nvPicPr>
          <p:cNvPr id="222" name="Picture 221">
            <a:extLst>
              <a:ext uri="{FF2B5EF4-FFF2-40B4-BE49-F238E27FC236}">
                <a16:creationId xmlns:a16="http://schemas.microsoft.com/office/drawing/2014/main" id="{0474EF6A-59CD-65B1-3692-0C21436935C7}"/>
              </a:ext>
            </a:extLst>
          </p:cNvPr>
          <p:cNvPicPr>
            <a:picLocks noChangeAspect="1"/>
          </p:cNvPicPr>
          <p:nvPr/>
        </p:nvPicPr>
        <p:blipFill>
          <a:blip r:embed="rId4"/>
          <a:stretch>
            <a:fillRect/>
          </a:stretch>
        </p:blipFill>
        <p:spPr>
          <a:xfrm>
            <a:off x="2653409" y="5426697"/>
            <a:ext cx="285750" cy="285750"/>
          </a:xfrm>
          <a:prstGeom prst="rect">
            <a:avLst/>
          </a:prstGeom>
        </p:spPr>
      </p:pic>
      <p:pic>
        <p:nvPicPr>
          <p:cNvPr id="223" name="Picture 222">
            <a:extLst>
              <a:ext uri="{FF2B5EF4-FFF2-40B4-BE49-F238E27FC236}">
                <a16:creationId xmlns:a16="http://schemas.microsoft.com/office/drawing/2014/main" id="{C50D3B4D-002D-E115-68BB-86B33546ED0C}"/>
              </a:ext>
            </a:extLst>
          </p:cNvPr>
          <p:cNvPicPr>
            <a:picLocks noChangeAspect="1"/>
          </p:cNvPicPr>
          <p:nvPr/>
        </p:nvPicPr>
        <p:blipFill>
          <a:blip r:embed="rId4"/>
          <a:stretch>
            <a:fillRect/>
          </a:stretch>
        </p:blipFill>
        <p:spPr>
          <a:xfrm>
            <a:off x="2653409" y="5426697"/>
            <a:ext cx="285750" cy="285750"/>
          </a:xfrm>
          <a:prstGeom prst="rect">
            <a:avLst/>
          </a:prstGeom>
        </p:spPr>
      </p:pic>
      <p:pic>
        <p:nvPicPr>
          <p:cNvPr id="224" name="Picture 223">
            <a:extLst>
              <a:ext uri="{FF2B5EF4-FFF2-40B4-BE49-F238E27FC236}">
                <a16:creationId xmlns:a16="http://schemas.microsoft.com/office/drawing/2014/main" id="{C4912349-FBF4-8D5A-E0F8-41B141B45CD1}"/>
              </a:ext>
            </a:extLst>
          </p:cNvPr>
          <p:cNvPicPr>
            <a:picLocks noChangeAspect="1"/>
          </p:cNvPicPr>
          <p:nvPr/>
        </p:nvPicPr>
        <p:blipFill>
          <a:blip r:embed="rId4"/>
          <a:stretch>
            <a:fillRect/>
          </a:stretch>
        </p:blipFill>
        <p:spPr>
          <a:xfrm>
            <a:off x="2653409" y="5426697"/>
            <a:ext cx="285750" cy="285750"/>
          </a:xfrm>
          <a:prstGeom prst="rect">
            <a:avLst/>
          </a:prstGeom>
        </p:spPr>
      </p:pic>
      <p:pic>
        <p:nvPicPr>
          <p:cNvPr id="225" name="Picture 224">
            <a:extLst>
              <a:ext uri="{FF2B5EF4-FFF2-40B4-BE49-F238E27FC236}">
                <a16:creationId xmlns:a16="http://schemas.microsoft.com/office/drawing/2014/main" id="{AE868BC8-41C7-7A59-52CB-FE0215252568}"/>
              </a:ext>
            </a:extLst>
          </p:cNvPr>
          <p:cNvPicPr>
            <a:picLocks noChangeAspect="1"/>
          </p:cNvPicPr>
          <p:nvPr/>
        </p:nvPicPr>
        <p:blipFill>
          <a:blip r:embed="rId4"/>
          <a:stretch>
            <a:fillRect/>
          </a:stretch>
        </p:blipFill>
        <p:spPr>
          <a:xfrm>
            <a:off x="2653409" y="5426697"/>
            <a:ext cx="285750" cy="285750"/>
          </a:xfrm>
          <a:prstGeom prst="rect">
            <a:avLst/>
          </a:prstGeom>
        </p:spPr>
      </p:pic>
      <p:pic>
        <p:nvPicPr>
          <p:cNvPr id="226" name="Picture 225">
            <a:extLst>
              <a:ext uri="{FF2B5EF4-FFF2-40B4-BE49-F238E27FC236}">
                <a16:creationId xmlns:a16="http://schemas.microsoft.com/office/drawing/2014/main" id="{CE2DD632-DA45-269E-F689-901271FBD67E}"/>
              </a:ext>
            </a:extLst>
          </p:cNvPr>
          <p:cNvPicPr>
            <a:picLocks noChangeAspect="1"/>
          </p:cNvPicPr>
          <p:nvPr/>
        </p:nvPicPr>
        <p:blipFill>
          <a:blip r:embed="rId4"/>
          <a:stretch>
            <a:fillRect/>
          </a:stretch>
        </p:blipFill>
        <p:spPr>
          <a:xfrm>
            <a:off x="2653409" y="5426697"/>
            <a:ext cx="285750" cy="285750"/>
          </a:xfrm>
          <a:prstGeom prst="rect">
            <a:avLst/>
          </a:prstGeom>
        </p:spPr>
      </p:pic>
      <p:pic>
        <p:nvPicPr>
          <p:cNvPr id="227" name="Picture 226">
            <a:extLst>
              <a:ext uri="{FF2B5EF4-FFF2-40B4-BE49-F238E27FC236}">
                <a16:creationId xmlns:a16="http://schemas.microsoft.com/office/drawing/2014/main" id="{DB5AD351-5A53-B58E-61C2-30A127A2FAE8}"/>
              </a:ext>
            </a:extLst>
          </p:cNvPr>
          <p:cNvPicPr>
            <a:picLocks noChangeAspect="1"/>
          </p:cNvPicPr>
          <p:nvPr/>
        </p:nvPicPr>
        <p:blipFill>
          <a:blip r:embed="rId4"/>
          <a:stretch>
            <a:fillRect/>
          </a:stretch>
        </p:blipFill>
        <p:spPr>
          <a:xfrm>
            <a:off x="2653409" y="5426697"/>
            <a:ext cx="285750" cy="285750"/>
          </a:xfrm>
          <a:prstGeom prst="rect">
            <a:avLst/>
          </a:prstGeom>
        </p:spPr>
      </p:pic>
      <p:pic>
        <p:nvPicPr>
          <p:cNvPr id="228" name="Picture 227">
            <a:extLst>
              <a:ext uri="{FF2B5EF4-FFF2-40B4-BE49-F238E27FC236}">
                <a16:creationId xmlns:a16="http://schemas.microsoft.com/office/drawing/2014/main" id="{6B8F256A-F1A5-3C3C-5491-E52143CC0422}"/>
              </a:ext>
            </a:extLst>
          </p:cNvPr>
          <p:cNvPicPr>
            <a:picLocks noChangeAspect="1"/>
          </p:cNvPicPr>
          <p:nvPr/>
        </p:nvPicPr>
        <p:blipFill>
          <a:blip r:embed="rId4"/>
          <a:stretch>
            <a:fillRect/>
          </a:stretch>
        </p:blipFill>
        <p:spPr>
          <a:xfrm>
            <a:off x="2653409" y="5426697"/>
            <a:ext cx="285750" cy="285750"/>
          </a:xfrm>
          <a:prstGeom prst="rect">
            <a:avLst/>
          </a:prstGeom>
        </p:spPr>
      </p:pic>
      <p:pic>
        <p:nvPicPr>
          <p:cNvPr id="229" name="Picture 228">
            <a:extLst>
              <a:ext uri="{FF2B5EF4-FFF2-40B4-BE49-F238E27FC236}">
                <a16:creationId xmlns:a16="http://schemas.microsoft.com/office/drawing/2014/main" id="{CF98BD3D-3E57-3A16-F438-865F61D0917C}"/>
              </a:ext>
            </a:extLst>
          </p:cNvPr>
          <p:cNvPicPr>
            <a:picLocks noChangeAspect="1"/>
          </p:cNvPicPr>
          <p:nvPr/>
        </p:nvPicPr>
        <p:blipFill>
          <a:blip r:embed="rId4"/>
          <a:stretch>
            <a:fillRect/>
          </a:stretch>
        </p:blipFill>
        <p:spPr>
          <a:xfrm>
            <a:off x="2653409" y="5426697"/>
            <a:ext cx="285750" cy="285750"/>
          </a:xfrm>
          <a:prstGeom prst="rect">
            <a:avLst/>
          </a:prstGeom>
        </p:spPr>
      </p:pic>
      <p:pic>
        <p:nvPicPr>
          <p:cNvPr id="230" name="Picture 229">
            <a:extLst>
              <a:ext uri="{FF2B5EF4-FFF2-40B4-BE49-F238E27FC236}">
                <a16:creationId xmlns:a16="http://schemas.microsoft.com/office/drawing/2014/main" id="{FC6F07F1-7E1D-C088-6866-6AFD3762CA20}"/>
              </a:ext>
            </a:extLst>
          </p:cNvPr>
          <p:cNvPicPr>
            <a:picLocks noChangeAspect="1"/>
          </p:cNvPicPr>
          <p:nvPr/>
        </p:nvPicPr>
        <p:blipFill>
          <a:blip r:embed="rId4"/>
          <a:stretch>
            <a:fillRect/>
          </a:stretch>
        </p:blipFill>
        <p:spPr>
          <a:xfrm>
            <a:off x="2653409" y="5426697"/>
            <a:ext cx="285750" cy="285750"/>
          </a:xfrm>
          <a:prstGeom prst="rect">
            <a:avLst/>
          </a:prstGeom>
        </p:spPr>
      </p:pic>
      <p:pic>
        <p:nvPicPr>
          <p:cNvPr id="231" name="Picture 230">
            <a:extLst>
              <a:ext uri="{FF2B5EF4-FFF2-40B4-BE49-F238E27FC236}">
                <a16:creationId xmlns:a16="http://schemas.microsoft.com/office/drawing/2014/main" id="{0B28B162-27D3-6625-581C-E3C3D97C3C17}"/>
              </a:ext>
            </a:extLst>
          </p:cNvPr>
          <p:cNvPicPr>
            <a:picLocks noChangeAspect="1"/>
          </p:cNvPicPr>
          <p:nvPr/>
        </p:nvPicPr>
        <p:blipFill>
          <a:blip r:embed="rId4"/>
          <a:stretch>
            <a:fillRect/>
          </a:stretch>
        </p:blipFill>
        <p:spPr>
          <a:xfrm>
            <a:off x="2653409" y="5426697"/>
            <a:ext cx="285750" cy="285750"/>
          </a:xfrm>
          <a:prstGeom prst="rect">
            <a:avLst/>
          </a:prstGeom>
        </p:spPr>
      </p:pic>
      <p:pic>
        <p:nvPicPr>
          <p:cNvPr id="232" name="Picture 231">
            <a:extLst>
              <a:ext uri="{FF2B5EF4-FFF2-40B4-BE49-F238E27FC236}">
                <a16:creationId xmlns:a16="http://schemas.microsoft.com/office/drawing/2014/main" id="{245A580E-F648-915E-40E0-DC85C6C3C203}"/>
              </a:ext>
            </a:extLst>
          </p:cNvPr>
          <p:cNvPicPr>
            <a:picLocks noChangeAspect="1"/>
          </p:cNvPicPr>
          <p:nvPr/>
        </p:nvPicPr>
        <p:blipFill>
          <a:blip r:embed="rId4"/>
          <a:stretch>
            <a:fillRect/>
          </a:stretch>
        </p:blipFill>
        <p:spPr>
          <a:xfrm>
            <a:off x="2653409" y="5426697"/>
            <a:ext cx="285750" cy="285750"/>
          </a:xfrm>
          <a:prstGeom prst="rect">
            <a:avLst/>
          </a:prstGeom>
        </p:spPr>
      </p:pic>
      <p:pic>
        <p:nvPicPr>
          <p:cNvPr id="233" name="Picture 232">
            <a:extLst>
              <a:ext uri="{FF2B5EF4-FFF2-40B4-BE49-F238E27FC236}">
                <a16:creationId xmlns:a16="http://schemas.microsoft.com/office/drawing/2014/main" id="{2548C5C9-FAA9-AD0A-D102-FFA9800CF85F}"/>
              </a:ext>
            </a:extLst>
          </p:cNvPr>
          <p:cNvPicPr>
            <a:picLocks noChangeAspect="1"/>
          </p:cNvPicPr>
          <p:nvPr/>
        </p:nvPicPr>
        <p:blipFill>
          <a:blip r:embed="rId4"/>
          <a:stretch>
            <a:fillRect/>
          </a:stretch>
        </p:blipFill>
        <p:spPr>
          <a:xfrm>
            <a:off x="2653409" y="5426697"/>
            <a:ext cx="285750" cy="285750"/>
          </a:xfrm>
          <a:prstGeom prst="rect">
            <a:avLst/>
          </a:prstGeom>
        </p:spPr>
      </p:pic>
      <p:pic>
        <p:nvPicPr>
          <p:cNvPr id="234" name="Picture 233">
            <a:extLst>
              <a:ext uri="{FF2B5EF4-FFF2-40B4-BE49-F238E27FC236}">
                <a16:creationId xmlns:a16="http://schemas.microsoft.com/office/drawing/2014/main" id="{9754EB5C-9BB3-4853-394E-2519511858C7}"/>
              </a:ext>
            </a:extLst>
          </p:cNvPr>
          <p:cNvPicPr>
            <a:picLocks noChangeAspect="1"/>
          </p:cNvPicPr>
          <p:nvPr/>
        </p:nvPicPr>
        <p:blipFill>
          <a:blip r:embed="rId4"/>
          <a:stretch>
            <a:fillRect/>
          </a:stretch>
        </p:blipFill>
        <p:spPr>
          <a:xfrm>
            <a:off x="2653409" y="5426697"/>
            <a:ext cx="285750" cy="285750"/>
          </a:xfrm>
          <a:prstGeom prst="rect">
            <a:avLst/>
          </a:prstGeom>
        </p:spPr>
      </p:pic>
      <p:pic>
        <p:nvPicPr>
          <p:cNvPr id="235" name="Picture 234">
            <a:extLst>
              <a:ext uri="{FF2B5EF4-FFF2-40B4-BE49-F238E27FC236}">
                <a16:creationId xmlns:a16="http://schemas.microsoft.com/office/drawing/2014/main" id="{309EB279-DAF7-46AA-CFC0-AE352B317FCE}"/>
              </a:ext>
            </a:extLst>
          </p:cNvPr>
          <p:cNvPicPr>
            <a:picLocks noChangeAspect="1"/>
          </p:cNvPicPr>
          <p:nvPr/>
        </p:nvPicPr>
        <p:blipFill>
          <a:blip r:embed="rId4"/>
          <a:stretch>
            <a:fillRect/>
          </a:stretch>
        </p:blipFill>
        <p:spPr>
          <a:xfrm>
            <a:off x="2653409" y="5426697"/>
            <a:ext cx="285750" cy="285750"/>
          </a:xfrm>
          <a:prstGeom prst="rect">
            <a:avLst/>
          </a:prstGeom>
        </p:spPr>
      </p:pic>
      <p:pic>
        <p:nvPicPr>
          <p:cNvPr id="236" name="Picture 235">
            <a:extLst>
              <a:ext uri="{FF2B5EF4-FFF2-40B4-BE49-F238E27FC236}">
                <a16:creationId xmlns:a16="http://schemas.microsoft.com/office/drawing/2014/main" id="{FC42F201-B259-7DF1-8B12-3A5D0479DE8F}"/>
              </a:ext>
            </a:extLst>
          </p:cNvPr>
          <p:cNvPicPr>
            <a:picLocks noChangeAspect="1"/>
          </p:cNvPicPr>
          <p:nvPr/>
        </p:nvPicPr>
        <p:blipFill>
          <a:blip r:embed="rId4"/>
          <a:stretch>
            <a:fillRect/>
          </a:stretch>
        </p:blipFill>
        <p:spPr>
          <a:xfrm>
            <a:off x="2653409" y="5426697"/>
            <a:ext cx="285750" cy="285750"/>
          </a:xfrm>
          <a:prstGeom prst="rect">
            <a:avLst/>
          </a:prstGeom>
        </p:spPr>
      </p:pic>
      <p:pic>
        <p:nvPicPr>
          <p:cNvPr id="237" name="Picture 236">
            <a:extLst>
              <a:ext uri="{FF2B5EF4-FFF2-40B4-BE49-F238E27FC236}">
                <a16:creationId xmlns:a16="http://schemas.microsoft.com/office/drawing/2014/main" id="{70F79F78-A5CF-D404-2EDB-FE305E055F83}"/>
              </a:ext>
            </a:extLst>
          </p:cNvPr>
          <p:cNvPicPr>
            <a:picLocks noChangeAspect="1"/>
          </p:cNvPicPr>
          <p:nvPr/>
        </p:nvPicPr>
        <p:blipFill>
          <a:blip r:embed="rId4"/>
          <a:stretch>
            <a:fillRect/>
          </a:stretch>
        </p:blipFill>
        <p:spPr>
          <a:xfrm>
            <a:off x="2653409" y="5426697"/>
            <a:ext cx="285750" cy="285750"/>
          </a:xfrm>
          <a:prstGeom prst="rect">
            <a:avLst/>
          </a:prstGeom>
        </p:spPr>
      </p:pic>
      <p:pic>
        <p:nvPicPr>
          <p:cNvPr id="238" name="Picture 237">
            <a:extLst>
              <a:ext uri="{FF2B5EF4-FFF2-40B4-BE49-F238E27FC236}">
                <a16:creationId xmlns:a16="http://schemas.microsoft.com/office/drawing/2014/main" id="{207ED5D9-7403-CD40-A9B1-3CCBCB9CBAC3}"/>
              </a:ext>
            </a:extLst>
          </p:cNvPr>
          <p:cNvPicPr>
            <a:picLocks noChangeAspect="1"/>
          </p:cNvPicPr>
          <p:nvPr/>
        </p:nvPicPr>
        <p:blipFill>
          <a:blip r:embed="rId4"/>
          <a:stretch>
            <a:fillRect/>
          </a:stretch>
        </p:blipFill>
        <p:spPr>
          <a:xfrm>
            <a:off x="2653409" y="5426697"/>
            <a:ext cx="285750" cy="285750"/>
          </a:xfrm>
          <a:prstGeom prst="rect">
            <a:avLst/>
          </a:prstGeom>
        </p:spPr>
      </p:pic>
      <p:pic>
        <p:nvPicPr>
          <p:cNvPr id="239" name="Picture 238">
            <a:extLst>
              <a:ext uri="{FF2B5EF4-FFF2-40B4-BE49-F238E27FC236}">
                <a16:creationId xmlns:a16="http://schemas.microsoft.com/office/drawing/2014/main" id="{DDD61209-8A2F-04C8-D83B-BBF09DD93427}"/>
              </a:ext>
            </a:extLst>
          </p:cNvPr>
          <p:cNvPicPr>
            <a:picLocks noChangeAspect="1"/>
          </p:cNvPicPr>
          <p:nvPr/>
        </p:nvPicPr>
        <p:blipFill>
          <a:blip r:embed="rId4"/>
          <a:stretch>
            <a:fillRect/>
          </a:stretch>
        </p:blipFill>
        <p:spPr>
          <a:xfrm>
            <a:off x="2653409" y="5426697"/>
            <a:ext cx="285750" cy="285750"/>
          </a:xfrm>
          <a:prstGeom prst="rect">
            <a:avLst/>
          </a:prstGeom>
        </p:spPr>
      </p:pic>
      <p:pic>
        <p:nvPicPr>
          <p:cNvPr id="240" name="Picture 239">
            <a:extLst>
              <a:ext uri="{FF2B5EF4-FFF2-40B4-BE49-F238E27FC236}">
                <a16:creationId xmlns:a16="http://schemas.microsoft.com/office/drawing/2014/main" id="{9383AF6A-417D-8A07-509E-66311980E453}"/>
              </a:ext>
            </a:extLst>
          </p:cNvPr>
          <p:cNvPicPr>
            <a:picLocks noChangeAspect="1"/>
          </p:cNvPicPr>
          <p:nvPr/>
        </p:nvPicPr>
        <p:blipFill>
          <a:blip r:embed="rId4"/>
          <a:stretch>
            <a:fillRect/>
          </a:stretch>
        </p:blipFill>
        <p:spPr>
          <a:xfrm>
            <a:off x="2653409" y="5426697"/>
            <a:ext cx="285750" cy="285750"/>
          </a:xfrm>
          <a:prstGeom prst="rect">
            <a:avLst/>
          </a:prstGeom>
        </p:spPr>
      </p:pic>
      <p:pic>
        <p:nvPicPr>
          <p:cNvPr id="241" name="Picture 240">
            <a:extLst>
              <a:ext uri="{FF2B5EF4-FFF2-40B4-BE49-F238E27FC236}">
                <a16:creationId xmlns:a16="http://schemas.microsoft.com/office/drawing/2014/main" id="{280A9BE9-FAAF-CCA5-AE2D-1EE3B4D4A3E3}"/>
              </a:ext>
            </a:extLst>
          </p:cNvPr>
          <p:cNvPicPr>
            <a:picLocks noChangeAspect="1"/>
          </p:cNvPicPr>
          <p:nvPr/>
        </p:nvPicPr>
        <p:blipFill>
          <a:blip r:embed="rId4"/>
          <a:stretch>
            <a:fillRect/>
          </a:stretch>
        </p:blipFill>
        <p:spPr>
          <a:xfrm>
            <a:off x="2653409" y="5426697"/>
            <a:ext cx="285750" cy="285750"/>
          </a:xfrm>
          <a:prstGeom prst="rect">
            <a:avLst/>
          </a:prstGeom>
        </p:spPr>
      </p:pic>
      <p:pic>
        <p:nvPicPr>
          <p:cNvPr id="242" name="Picture 241">
            <a:extLst>
              <a:ext uri="{FF2B5EF4-FFF2-40B4-BE49-F238E27FC236}">
                <a16:creationId xmlns:a16="http://schemas.microsoft.com/office/drawing/2014/main" id="{B9C15E43-081D-C2E4-44BB-4E9B1C0A9BBA}"/>
              </a:ext>
            </a:extLst>
          </p:cNvPr>
          <p:cNvPicPr>
            <a:picLocks noChangeAspect="1"/>
          </p:cNvPicPr>
          <p:nvPr/>
        </p:nvPicPr>
        <p:blipFill>
          <a:blip r:embed="rId4"/>
          <a:stretch>
            <a:fillRect/>
          </a:stretch>
        </p:blipFill>
        <p:spPr>
          <a:xfrm>
            <a:off x="2653409" y="5426697"/>
            <a:ext cx="285750" cy="285750"/>
          </a:xfrm>
          <a:prstGeom prst="rect">
            <a:avLst/>
          </a:prstGeom>
        </p:spPr>
      </p:pic>
      <p:pic>
        <p:nvPicPr>
          <p:cNvPr id="243" name="Picture 242">
            <a:extLst>
              <a:ext uri="{FF2B5EF4-FFF2-40B4-BE49-F238E27FC236}">
                <a16:creationId xmlns:a16="http://schemas.microsoft.com/office/drawing/2014/main" id="{F5703122-22F0-AC0F-E88D-7567BE39A8A7}"/>
              </a:ext>
            </a:extLst>
          </p:cNvPr>
          <p:cNvPicPr>
            <a:picLocks noChangeAspect="1"/>
          </p:cNvPicPr>
          <p:nvPr/>
        </p:nvPicPr>
        <p:blipFill>
          <a:blip r:embed="rId4"/>
          <a:stretch>
            <a:fillRect/>
          </a:stretch>
        </p:blipFill>
        <p:spPr>
          <a:xfrm>
            <a:off x="2653409" y="5426697"/>
            <a:ext cx="285750" cy="285750"/>
          </a:xfrm>
          <a:prstGeom prst="rect">
            <a:avLst/>
          </a:prstGeom>
        </p:spPr>
      </p:pic>
      <p:pic>
        <p:nvPicPr>
          <p:cNvPr id="244" name="Picture 243">
            <a:extLst>
              <a:ext uri="{FF2B5EF4-FFF2-40B4-BE49-F238E27FC236}">
                <a16:creationId xmlns:a16="http://schemas.microsoft.com/office/drawing/2014/main" id="{97AD76D5-B607-163A-3B13-88D9F8F74D03}"/>
              </a:ext>
            </a:extLst>
          </p:cNvPr>
          <p:cNvPicPr>
            <a:picLocks noChangeAspect="1"/>
          </p:cNvPicPr>
          <p:nvPr/>
        </p:nvPicPr>
        <p:blipFill>
          <a:blip r:embed="rId4"/>
          <a:stretch>
            <a:fillRect/>
          </a:stretch>
        </p:blipFill>
        <p:spPr>
          <a:xfrm>
            <a:off x="2653409" y="5426697"/>
            <a:ext cx="285750" cy="285750"/>
          </a:xfrm>
          <a:prstGeom prst="rect">
            <a:avLst/>
          </a:prstGeom>
        </p:spPr>
      </p:pic>
      <p:pic>
        <p:nvPicPr>
          <p:cNvPr id="245" name="Picture 244">
            <a:extLst>
              <a:ext uri="{FF2B5EF4-FFF2-40B4-BE49-F238E27FC236}">
                <a16:creationId xmlns:a16="http://schemas.microsoft.com/office/drawing/2014/main" id="{AA90221C-E759-9487-9ECD-D0596A8BB854}"/>
              </a:ext>
            </a:extLst>
          </p:cNvPr>
          <p:cNvPicPr>
            <a:picLocks noChangeAspect="1"/>
          </p:cNvPicPr>
          <p:nvPr/>
        </p:nvPicPr>
        <p:blipFill>
          <a:blip r:embed="rId4"/>
          <a:stretch>
            <a:fillRect/>
          </a:stretch>
        </p:blipFill>
        <p:spPr>
          <a:xfrm>
            <a:off x="2653409" y="5426697"/>
            <a:ext cx="285750" cy="285750"/>
          </a:xfrm>
          <a:prstGeom prst="rect">
            <a:avLst/>
          </a:prstGeom>
        </p:spPr>
      </p:pic>
      <p:pic>
        <p:nvPicPr>
          <p:cNvPr id="246" name="Picture 245">
            <a:extLst>
              <a:ext uri="{FF2B5EF4-FFF2-40B4-BE49-F238E27FC236}">
                <a16:creationId xmlns:a16="http://schemas.microsoft.com/office/drawing/2014/main" id="{8D6E3A3C-8CC2-41E6-9539-EE8F5849052B}"/>
              </a:ext>
            </a:extLst>
          </p:cNvPr>
          <p:cNvPicPr>
            <a:picLocks noChangeAspect="1"/>
          </p:cNvPicPr>
          <p:nvPr/>
        </p:nvPicPr>
        <p:blipFill>
          <a:blip r:embed="rId4"/>
          <a:stretch>
            <a:fillRect/>
          </a:stretch>
        </p:blipFill>
        <p:spPr>
          <a:xfrm>
            <a:off x="2653409" y="5426697"/>
            <a:ext cx="285750" cy="285750"/>
          </a:xfrm>
          <a:prstGeom prst="rect">
            <a:avLst/>
          </a:prstGeom>
        </p:spPr>
      </p:pic>
      <p:pic>
        <p:nvPicPr>
          <p:cNvPr id="247" name="Picture 246">
            <a:extLst>
              <a:ext uri="{FF2B5EF4-FFF2-40B4-BE49-F238E27FC236}">
                <a16:creationId xmlns:a16="http://schemas.microsoft.com/office/drawing/2014/main" id="{27B65AE0-0AB5-4E7A-BCBE-E5B95ED53E3B}"/>
              </a:ext>
            </a:extLst>
          </p:cNvPr>
          <p:cNvPicPr>
            <a:picLocks noChangeAspect="1"/>
          </p:cNvPicPr>
          <p:nvPr/>
        </p:nvPicPr>
        <p:blipFill>
          <a:blip r:embed="rId4"/>
          <a:stretch>
            <a:fillRect/>
          </a:stretch>
        </p:blipFill>
        <p:spPr>
          <a:xfrm>
            <a:off x="2653409" y="5426697"/>
            <a:ext cx="285750" cy="285750"/>
          </a:xfrm>
          <a:prstGeom prst="rect">
            <a:avLst/>
          </a:prstGeom>
        </p:spPr>
      </p:pic>
      <p:pic>
        <p:nvPicPr>
          <p:cNvPr id="248" name="Picture 247">
            <a:extLst>
              <a:ext uri="{FF2B5EF4-FFF2-40B4-BE49-F238E27FC236}">
                <a16:creationId xmlns:a16="http://schemas.microsoft.com/office/drawing/2014/main" id="{5F4AEC80-C52B-F11F-88D8-D908E6912F85}"/>
              </a:ext>
            </a:extLst>
          </p:cNvPr>
          <p:cNvPicPr>
            <a:picLocks noChangeAspect="1"/>
          </p:cNvPicPr>
          <p:nvPr/>
        </p:nvPicPr>
        <p:blipFill>
          <a:blip r:embed="rId4"/>
          <a:stretch>
            <a:fillRect/>
          </a:stretch>
        </p:blipFill>
        <p:spPr>
          <a:xfrm>
            <a:off x="2653409" y="5426697"/>
            <a:ext cx="285750" cy="285750"/>
          </a:xfrm>
          <a:prstGeom prst="rect">
            <a:avLst/>
          </a:prstGeom>
        </p:spPr>
      </p:pic>
      <p:pic>
        <p:nvPicPr>
          <p:cNvPr id="249" name="Picture 248">
            <a:extLst>
              <a:ext uri="{FF2B5EF4-FFF2-40B4-BE49-F238E27FC236}">
                <a16:creationId xmlns:a16="http://schemas.microsoft.com/office/drawing/2014/main" id="{6438160D-7E8E-7E25-4AD4-AB19DC998BFB}"/>
              </a:ext>
            </a:extLst>
          </p:cNvPr>
          <p:cNvPicPr>
            <a:picLocks noChangeAspect="1"/>
          </p:cNvPicPr>
          <p:nvPr/>
        </p:nvPicPr>
        <p:blipFill>
          <a:blip r:embed="rId4"/>
          <a:stretch>
            <a:fillRect/>
          </a:stretch>
        </p:blipFill>
        <p:spPr>
          <a:xfrm>
            <a:off x="2653409" y="5426697"/>
            <a:ext cx="285750" cy="285750"/>
          </a:xfrm>
          <a:prstGeom prst="rect">
            <a:avLst/>
          </a:prstGeom>
        </p:spPr>
      </p:pic>
      <p:pic>
        <p:nvPicPr>
          <p:cNvPr id="250" name="Picture 249">
            <a:extLst>
              <a:ext uri="{FF2B5EF4-FFF2-40B4-BE49-F238E27FC236}">
                <a16:creationId xmlns:a16="http://schemas.microsoft.com/office/drawing/2014/main" id="{2CE8168F-6013-8FD8-6D8A-03DCCFDA71AC}"/>
              </a:ext>
            </a:extLst>
          </p:cNvPr>
          <p:cNvPicPr>
            <a:picLocks noChangeAspect="1"/>
          </p:cNvPicPr>
          <p:nvPr/>
        </p:nvPicPr>
        <p:blipFill>
          <a:blip r:embed="rId4"/>
          <a:stretch>
            <a:fillRect/>
          </a:stretch>
        </p:blipFill>
        <p:spPr>
          <a:xfrm>
            <a:off x="2653409" y="5426697"/>
            <a:ext cx="285750" cy="285750"/>
          </a:xfrm>
          <a:prstGeom prst="rect">
            <a:avLst/>
          </a:prstGeom>
        </p:spPr>
      </p:pic>
      <p:pic>
        <p:nvPicPr>
          <p:cNvPr id="251" name="Picture 250">
            <a:extLst>
              <a:ext uri="{FF2B5EF4-FFF2-40B4-BE49-F238E27FC236}">
                <a16:creationId xmlns:a16="http://schemas.microsoft.com/office/drawing/2014/main" id="{4E185AF5-49F9-254E-2375-95A89FD9163D}"/>
              </a:ext>
            </a:extLst>
          </p:cNvPr>
          <p:cNvPicPr>
            <a:picLocks noChangeAspect="1"/>
          </p:cNvPicPr>
          <p:nvPr/>
        </p:nvPicPr>
        <p:blipFill>
          <a:blip r:embed="rId4"/>
          <a:stretch>
            <a:fillRect/>
          </a:stretch>
        </p:blipFill>
        <p:spPr>
          <a:xfrm>
            <a:off x="2653409" y="5426697"/>
            <a:ext cx="285750" cy="285750"/>
          </a:xfrm>
          <a:prstGeom prst="rect">
            <a:avLst/>
          </a:prstGeom>
        </p:spPr>
      </p:pic>
      <p:pic>
        <p:nvPicPr>
          <p:cNvPr id="252" name="Picture 251">
            <a:extLst>
              <a:ext uri="{FF2B5EF4-FFF2-40B4-BE49-F238E27FC236}">
                <a16:creationId xmlns:a16="http://schemas.microsoft.com/office/drawing/2014/main" id="{1B7D8DC4-74FB-27D9-2633-A013946AEABF}"/>
              </a:ext>
            </a:extLst>
          </p:cNvPr>
          <p:cNvPicPr>
            <a:picLocks noChangeAspect="1"/>
          </p:cNvPicPr>
          <p:nvPr/>
        </p:nvPicPr>
        <p:blipFill>
          <a:blip r:embed="rId4"/>
          <a:stretch>
            <a:fillRect/>
          </a:stretch>
        </p:blipFill>
        <p:spPr>
          <a:xfrm>
            <a:off x="2653409" y="5426697"/>
            <a:ext cx="285750" cy="285750"/>
          </a:xfrm>
          <a:prstGeom prst="rect">
            <a:avLst/>
          </a:prstGeom>
        </p:spPr>
      </p:pic>
      <p:pic>
        <p:nvPicPr>
          <p:cNvPr id="253" name="Picture 252">
            <a:extLst>
              <a:ext uri="{FF2B5EF4-FFF2-40B4-BE49-F238E27FC236}">
                <a16:creationId xmlns:a16="http://schemas.microsoft.com/office/drawing/2014/main" id="{4A720E61-CBB8-E0E7-F570-9EBBAD355501}"/>
              </a:ext>
            </a:extLst>
          </p:cNvPr>
          <p:cNvPicPr>
            <a:picLocks noChangeAspect="1"/>
          </p:cNvPicPr>
          <p:nvPr/>
        </p:nvPicPr>
        <p:blipFill>
          <a:blip r:embed="rId4"/>
          <a:stretch>
            <a:fillRect/>
          </a:stretch>
        </p:blipFill>
        <p:spPr>
          <a:xfrm>
            <a:off x="2653409" y="5426697"/>
            <a:ext cx="285750" cy="285750"/>
          </a:xfrm>
          <a:prstGeom prst="rect">
            <a:avLst/>
          </a:prstGeom>
        </p:spPr>
      </p:pic>
      <p:pic>
        <p:nvPicPr>
          <p:cNvPr id="254" name="Picture 253">
            <a:extLst>
              <a:ext uri="{FF2B5EF4-FFF2-40B4-BE49-F238E27FC236}">
                <a16:creationId xmlns:a16="http://schemas.microsoft.com/office/drawing/2014/main" id="{6019A3B2-0E1B-FAE5-6780-540E94BF64E8}"/>
              </a:ext>
            </a:extLst>
          </p:cNvPr>
          <p:cNvPicPr>
            <a:picLocks noChangeAspect="1"/>
          </p:cNvPicPr>
          <p:nvPr/>
        </p:nvPicPr>
        <p:blipFill>
          <a:blip r:embed="rId4"/>
          <a:stretch>
            <a:fillRect/>
          </a:stretch>
        </p:blipFill>
        <p:spPr>
          <a:xfrm>
            <a:off x="2653409" y="5426697"/>
            <a:ext cx="285750" cy="285750"/>
          </a:xfrm>
          <a:prstGeom prst="rect">
            <a:avLst/>
          </a:prstGeom>
        </p:spPr>
      </p:pic>
      <p:pic>
        <p:nvPicPr>
          <p:cNvPr id="255" name="Picture 254">
            <a:extLst>
              <a:ext uri="{FF2B5EF4-FFF2-40B4-BE49-F238E27FC236}">
                <a16:creationId xmlns:a16="http://schemas.microsoft.com/office/drawing/2014/main" id="{5D4AD430-CFBA-BDB9-B2A8-3DC4D6A281D1}"/>
              </a:ext>
            </a:extLst>
          </p:cNvPr>
          <p:cNvPicPr>
            <a:picLocks noChangeAspect="1"/>
          </p:cNvPicPr>
          <p:nvPr/>
        </p:nvPicPr>
        <p:blipFill>
          <a:blip r:embed="rId4"/>
          <a:stretch>
            <a:fillRect/>
          </a:stretch>
        </p:blipFill>
        <p:spPr>
          <a:xfrm>
            <a:off x="2653409" y="5426697"/>
            <a:ext cx="285750" cy="285750"/>
          </a:xfrm>
          <a:prstGeom prst="rect">
            <a:avLst/>
          </a:prstGeom>
        </p:spPr>
      </p:pic>
      <p:pic>
        <p:nvPicPr>
          <p:cNvPr id="256" name="Picture 255">
            <a:extLst>
              <a:ext uri="{FF2B5EF4-FFF2-40B4-BE49-F238E27FC236}">
                <a16:creationId xmlns:a16="http://schemas.microsoft.com/office/drawing/2014/main" id="{9B6DE155-D60A-6326-8136-E97236ECB15B}"/>
              </a:ext>
            </a:extLst>
          </p:cNvPr>
          <p:cNvPicPr>
            <a:picLocks noChangeAspect="1"/>
          </p:cNvPicPr>
          <p:nvPr/>
        </p:nvPicPr>
        <p:blipFill>
          <a:blip r:embed="rId4"/>
          <a:stretch>
            <a:fillRect/>
          </a:stretch>
        </p:blipFill>
        <p:spPr>
          <a:xfrm>
            <a:off x="2653409" y="5426697"/>
            <a:ext cx="285750" cy="285750"/>
          </a:xfrm>
          <a:prstGeom prst="rect">
            <a:avLst/>
          </a:prstGeom>
        </p:spPr>
      </p:pic>
      <p:pic>
        <p:nvPicPr>
          <p:cNvPr id="257" name="Picture 256">
            <a:extLst>
              <a:ext uri="{FF2B5EF4-FFF2-40B4-BE49-F238E27FC236}">
                <a16:creationId xmlns:a16="http://schemas.microsoft.com/office/drawing/2014/main" id="{F16D04A9-64F2-8731-B7DB-D8C9BB84F344}"/>
              </a:ext>
            </a:extLst>
          </p:cNvPr>
          <p:cNvPicPr>
            <a:picLocks noChangeAspect="1"/>
          </p:cNvPicPr>
          <p:nvPr/>
        </p:nvPicPr>
        <p:blipFill>
          <a:blip r:embed="rId4"/>
          <a:stretch>
            <a:fillRect/>
          </a:stretch>
        </p:blipFill>
        <p:spPr>
          <a:xfrm>
            <a:off x="2653409" y="5426697"/>
            <a:ext cx="285750" cy="285750"/>
          </a:xfrm>
          <a:prstGeom prst="rect">
            <a:avLst/>
          </a:prstGeom>
        </p:spPr>
      </p:pic>
      <p:pic>
        <p:nvPicPr>
          <p:cNvPr id="258" name="Picture 257">
            <a:extLst>
              <a:ext uri="{FF2B5EF4-FFF2-40B4-BE49-F238E27FC236}">
                <a16:creationId xmlns:a16="http://schemas.microsoft.com/office/drawing/2014/main" id="{B1B1A819-EE66-C853-D8DA-F9448A53A18D}"/>
              </a:ext>
            </a:extLst>
          </p:cNvPr>
          <p:cNvPicPr>
            <a:picLocks noChangeAspect="1"/>
          </p:cNvPicPr>
          <p:nvPr/>
        </p:nvPicPr>
        <p:blipFill>
          <a:blip r:embed="rId4"/>
          <a:stretch>
            <a:fillRect/>
          </a:stretch>
        </p:blipFill>
        <p:spPr>
          <a:xfrm>
            <a:off x="2653409" y="5426697"/>
            <a:ext cx="285750" cy="285750"/>
          </a:xfrm>
          <a:prstGeom prst="rect">
            <a:avLst/>
          </a:prstGeom>
        </p:spPr>
      </p:pic>
      <p:pic>
        <p:nvPicPr>
          <p:cNvPr id="259" name="Picture 258">
            <a:extLst>
              <a:ext uri="{FF2B5EF4-FFF2-40B4-BE49-F238E27FC236}">
                <a16:creationId xmlns:a16="http://schemas.microsoft.com/office/drawing/2014/main" id="{85087552-854D-95DC-0A9D-B11F8C6AE4AE}"/>
              </a:ext>
            </a:extLst>
          </p:cNvPr>
          <p:cNvPicPr>
            <a:picLocks noChangeAspect="1"/>
          </p:cNvPicPr>
          <p:nvPr/>
        </p:nvPicPr>
        <p:blipFill>
          <a:blip r:embed="rId4"/>
          <a:stretch>
            <a:fillRect/>
          </a:stretch>
        </p:blipFill>
        <p:spPr>
          <a:xfrm>
            <a:off x="2653409" y="5426697"/>
            <a:ext cx="285750" cy="285750"/>
          </a:xfrm>
          <a:prstGeom prst="rect">
            <a:avLst/>
          </a:prstGeom>
        </p:spPr>
      </p:pic>
      <p:pic>
        <p:nvPicPr>
          <p:cNvPr id="260" name="Picture 259">
            <a:extLst>
              <a:ext uri="{FF2B5EF4-FFF2-40B4-BE49-F238E27FC236}">
                <a16:creationId xmlns:a16="http://schemas.microsoft.com/office/drawing/2014/main" id="{784104B3-6BF7-B777-65C9-BD8ED6E62EE2}"/>
              </a:ext>
            </a:extLst>
          </p:cNvPr>
          <p:cNvPicPr>
            <a:picLocks noChangeAspect="1"/>
          </p:cNvPicPr>
          <p:nvPr/>
        </p:nvPicPr>
        <p:blipFill>
          <a:blip r:embed="rId4"/>
          <a:stretch>
            <a:fillRect/>
          </a:stretch>
        </p:blipFill>
        <p:spPr>
          <a:xfrm>
            <a:off x="2653409" y="5426697"/>
            <a:ext cx="285750" cy="285750"/>
          </a:xfrm>
          <a:prstGeom prst="rect">
            <a:avLst/>
          </a:prstGeom>
        </p:spPr>
      </p:pic>
      <p:pic>
        <p:nvPicPr>
          <p:cNvPr id="261" name="Picture 260">
            <a:extLst>
              <a:ext uri="{FF2B5EF4-FFF2-40B4-BE49-F238E27FC236}">
                <a16:creationId xmlns:a16="http://schemas.microsoft.com/office/drawing/2014/main" id="{E8461F83-116D-1761-9595-F3084B9C822B}"/>
              </a:ext>
            </a:extLst>
          </p:cNvPr>
          <p:cNvPicPr>
            <a:picLocks noChangeAspect="1"/>
          </p:cNvPicPr>
          <p:nvPr/>
        </p:nvPicPr>
        <p:blipFill>
          <a:blip r:embed="rId4"/>
          <a:stretch>
            <a:fillRect/>
          </a:stretch>
        </p:blipFill>
        <p:spPr>
          <a:xfrm>
            <a:off x="2653409" y="5426697"/>
            <a:ext cx="285750" cy="285750"/>
          </a:xfrm>
          <a:prstGeom prst="rect">
            <a:avLst/>
          </a:prstGeom>
        </p:spPr>
      </p:pic>
      <p:pic>
        <p:nvPicPr>
          <p:cNvPr id="262" name="Picture 261">
            <a:extLst>
              <a:ext uri="{FF2B5EF4-FFF2-40B4-BE49-F238E27FC236}">
                <a16:creationId xmlns:a16="http://schemas.microsoft.com/office/drawing/2014/main" id="{9D88B1D1-F804-B346-22C5-5FFABD5A0C01}"/>
              </a:ext>
            </a:extLst>
          </p:cNvPr>
          <p:cNvPicPr>
            <a:picLocks noChangeAspect="1"/>
          </p:cNvPicPr>
          <p:nvPr/>
        </p:nvPicPr>
        <p:blipFill>
          <a:blip r:embed="rId4"/>
          <a:stretch>
            <a:fillRect/>
          </a:stretch>
        </p:blipFill>
        <p:spPr>
          <a:xfrm>
            <a:off x="2653409" y="5426697"/>
            <a:ext cx="285750" cy="285750"/>
          </a:xfrm>
          <a:prstGeom prst="rect">
            <a:avLst/>
          </a:prstGeom>
        </p:spPr>
      </p:pic>
      <p:pic>
        <p:nvPicPr>
          <p:cNvPr id="263" name="Picture 262">
            <a:extLst>
              <a:ext uri="{FF2B5EF4-FFF2-40B4-BE49-F238E27FC236}">
                <a16:creationId xmlns:a16="http://schemas.microsoft.com/office/drawing/2014/main" id="{58F93311-A952-9AB7-5E8D-0927CA02DFEE}"/>
              </a:ext>
            </a:extLst>
          </p:cNvPr>
          <p:cNvPicPr>
            <a:picLocks noChangeAspect="1"/>
          </p:cNvPicPr>
          <p:nvPr/>
        </p:nvPicPr>
        <p:blipFill>
          <a:blip r:embed="rId4"/>
          <a:stretch>
            <a:fillRect/>
          </a:stretch>
        </p:blipFill>
        <p:spPr>
          <a:xfrm>
            <a:off x="2653409" y="5426697"/>
            <a:ext cx="285750" cy="285750"/>
          </a:xfrm>
          <a:prstGeom prst="rect">
            <a:avLst/>
          </a:prstGeom>
        </p:spPr>
      </p:pic>
      <p:pic>
        <p:nvPicPr>
          <p:cNvPr id="264" name="Picture 263">
            <a:extLst>
              <a:ext uri="{FF2B5EF4-FFF2-40B4-BE49-F238E27FC236}">
                <a16:creationId xmlns:a16="http://schemas.microsoft.com/office/drawing/2014/main" id="{7A425E57-4F34-3BA4-CE6B-28C346D65099}"/>
              </a:ext>
            </a:extLst>
          </p:cNvPr>
          <p:cNvPicPr>
            <a:picLocks noChangeAspect="1"/>
          </p:cNvPicPr>
          <p:nvPr/>
        </p:nvPicPr>
        <p:blipFill>
          <a:blip r:embed="rId4"/>
          <a:stretch>
            <a:fillRect/>
          </a:stretch>
        </p:blipFill>
        <p:spPr>
          <a:xfrm>
            <a:off x="2653409" y="5426697"/>
            <a:ext cx="285750" cy="285750"/>
          </a:xfrm>
          <a:prstGeom prst="rect">
            <a:avLst/>
          </a:prstGeom>
        </p:spPr>
      </p:pic>
      <p:pic>
        <p:nvPicPr>
          <p:cNvPr id="265" name="Picture 264">
            <a:extLst>
              <a:ext uri="{FF2B5EF4-FFF2-40B4-BE49-F238E27FC236}">
                <a16:creationId xmlns:a16="http://schemas.microsoft.com/office/drawing/2014/main" id="{42102F38-D1B0-9CBD-2603-469B94929883}"/>
              </a:ext>
            </a:extLst>
          </p:cNvPr>
          <p:cNvPicPr>
            <a:picLocks noChangeAspect="1"/>
          </p:cNvPicPr>
          <p:nvPr/>
        </p:nvPicPr>
        <p:blipFill>
          <a:blip r:embed="rId4"/>
          <a:stretch>
            <a:fillRect/>
          </a:stretch>
        </p:blipFill>
        <p:spPr>
          <a:xfrm>
            <a:off x="2653409" y="5426697"/>
            <a:ext cx="285750" cy="285750"/>
          </a:xfrm>
          <a:prstGeom prst="rect">
            <a:avLst/>
          </a:prstGeom>
        </p:spPr>
      </p:pic>
      <p:pic>
        <p:nvPicPr>
          <p:cNvPr id="266" name="Picture 265">
            <a:extLst>
              <a:ext uri="{FF2B5EF4-FFF2-40B4-BE49-F238E27FC236}">
                <a16:creationId xmlns:a16="http://schemas.microsoft.com/office/drawing/2014/main" id="{7AABA4E4-C484-00D9-9514-2521CF77476C}"/>
              </a:ext>
            </a:extLst>
          </p:cNvPr>
          <p:cNvPicPr>
            <a:picLocks noChangeAspect="1"/>
          </p:cNvPicPr>
          <p:nvPr/>
        </p:nvPicPr>
        <p:blipFill>
          <a:blip r:embed="rId4"/>
          <a:stretch>
            <a:fillRect/>
          </a:stretch>
        </p:blipFill>
        <p:spPr>
          <a:xfrm>
            <a:off x="2653409" y="5426697"/>
            <a:ext cx="285750" cy="285750"/>
          </a:xfrm>
          <a:prstGeom prst="rect">
            <a:avLst/>
          </a:prstGeom>
        </p:spPr>
      </p:pic>
      <p:pic>
        <p:nvPicPr>
          <p:cNvPr id="267" name="Picture 266">
            <a:extLst>
              <a:ext uri="{FF2B5EF4-FFF2-40B4-BE49-F238E27FC236}">
                <a16:creationId xmlns:a16="http://schemas.microsoft.com/office/drawing/2014/main" id="{5FB66C82-CF7E-8C70-A514-FB59996C12CC}"/>
              </a:ext>
            </a:extLst>
          </p:cNvPr>
          <p:cNvPicPr>
            <a:picLocks noChangeAspect="1"/>
          </p:cNvPicPr>
          <p:nvPr/>
        </p:nvPicPr>
        <p:blipFill>
          <a:blip r:embed="rId4"/>
          <a:stretch>
            <a:fillRect/>
          </a:stretch>
        </p:blipFill>
        <p:spPr>
          <a:xfrm>
            <a:off x="2653409" y="5426697"/>
            <a:ext cx="285750" cy="285750"/>
          </a:xfrm>
          <a:prstGeom prst="rect">
            <a:avLst/>
          </a:prstGeom>
        </p:spPr>
      </p:pic>
      <p:pic>
        <p:nvPicPr>
          <p:cNvPr id="268" name="Picture 267">
            <a:extLst>
              <a:ext uri="{FF2B5EF4-FFF2-40B4-BE49-F238E27FC236}">
                <a16:creationId xmlns:a16="http://schemas.microsoft.com/office/drawing/2014/main" id="{EDB7B18B-0F15-7F99-EF92-CBE3CB09A3E4}"/>
              </a:ext>
            </a:extLst>
          </p:cNvPr>
          <p:cNvPicPr>
            <a:picLocks noChangeAspect="1"/>
          </p:cNvPicPr>
          <p:nvPr/>
        </p:nvPicPr>
        <p:blipFill>
          <a:blip r:embed="rId4"/>
          <a:stretch>
            <a:fillRect/>
          </a:stretch>
        </p:blipFill>
        <p:spPr>
          <a:xfrm>
            <a:off x="2653409" y="5426697"/>
            <a:ext cx="285750" cy="285750"/>
          </a:xfrm>
          <a:prstGeom prst="rect">
            <a:avLst/>
          </a:prstGeom>
        </p:spPr>
      </p:pic>
      <p:pic>
        <p:nvPicPr>
          <p:cNvPr id="269" name="Picture 268">
            <a:extLst>
              <a:ext uri="{FF2B5EF4-FFF2-40B4-BE49-F238E27FC236}">
                <a16:creationId xmlns:a16="http://schemas.microsoft.com/office/drawing/2014/main" id="{6C7734CC-90FA-46F5-0A0E-9B9249FB4A58}"/>
              </a:ext>
            </a:extLst>
          </p:cNvPr>
          <p:cNvPicPr>
            <a:picLocks noChangeAspect="1"/>
          </p:cNvPicPr>
          <p:nvPr/>
        </p:nvPicPr>
        <p:blipFill>
          <a:blip r:embed="rId4"/>
          <a:stretch>
            <a:fillRect/>
          </a:stretch>
        </p:blipFill>
        <p:spPr>
          <a:xfrm>
            <a:off x="2653409" y="5426697"/>
            <a:ext cx="285750" cy="285750"/>
          </a:xfrm>
          <a:prstGeom prst="rect">
            <a:avLst/>
          </a:prstGeom>
        </p:spPr>
      </p:pic>
      <p:pic>
        <p:nvPicPr>
          <p:cNvPr id="270" name="Picture 269">
            <a:extLst>
              <a:ext uri="{FF2B5EF4-FFF2-40B4-BE49-F238E27FC236}">
                <a16:creationId xmlns:a16="http://schemas.microsoft.com/office/drawing/2014/main" id="{445F3835-566D-9E23-487E-88568B3BF443}"/>
              </a:ext>
            </a:extLst>
          </p:cNvPr>
          <p:cNvPicPr>
            <a:picLocks noChangeAspect="1"/>
          </p:cNvPicPr>
          <p:nvPr/>
        </p:nvPicPr>
        <p:blipFill>
          <a:blip r:embed="rId4"/>
          <a:stretch>
            <a:fillRect/>
          </a:stretch>
        </p:blipFill>
        <p:spPr>
          <a:xfrm>
            <a:off x="2653409" y="5426697"/>
            <a:ext cx="285750" cy="285750"/>
          </a:xfrm>
          <a:prstGeom prst="rect">
            <a:avLst/>
          </a:prstGeom>
        </p:spPr>
      </p:pic>
      <p:pic>
        <p:nvPicPr>
          <p:cNvPr id="271" name="Picture 270">
            <a:extLst>
              <a:ext uri="{FF2B5EF4-FFF2-40B4-BE49-F238E27FC236}">
                <a16:creationId xmlns:a16="http://schemas.microsoft.com/office/drawing/2014/main" id="{4FC7AF15-0AE8-5851-8DF5-12A58B4823C7}"/>
              </a:ext>
            </a:extLst>
          </p:cNvPr>
          <p:cNvPicPr>
            <a:picLocks noChangeAspect="1"/>
          </p:cNvPicPr>
          <p:nvPr/>
        </p:nvPicPr>
        <p:blipFill>
          <a:blip r:embed="rId4"/>
          <a:stretch>
            <a:fillRect/>
          </a:stretch>
        </p:blipFill>
        <p:spPr>
          <a:xfrm>
            <a:off x="2653409" y="5426697"/>
            <a:ext cx="285750" cy="285750"/>
          </a:xfrm>
          <a:prstGeom prst="rect">
            <a:avLst/>
          </a:prstGeom>
        </p:spPr>
      </p:pic>
      <p:pic>
        <p:nvPicPr>
          <p:cNvPr id="272" name="Picture 271">
            <a:extLst>
              <a:ext uri="{FF2B5EF4-FFF2-40B4-BE49-F238E27FC236}">
                <a16:creationId xmlns:a16="http://schemas.microsoft.com/office/drawing/2014/main" id="{53D039C3-996F-8820-1EB8-EFF1A83885B9}"/>
              </a:ext>
            </a:extLst>
          </p:cNvPr>
          <p:cNvPicPr>
            <a:picLocks noChangeAspect="1"/>
          </p:cNvPicPr>
          <p:nvPr/>
        </p:nvPicPr>
        <p:blipFill>
          <a:blip r:embed="rId4"/>
          <a:stretch>
            <a:fillRect/>
          </a:stretch>
        </p:blipFill>
        <p:spPr>
          <a:xfrm>
            <a:off x="2653409" y="5426697"/>
            <a:ext cx="285750" cy="285750"/>
          </a:xfrm>
          <a:prstGeom prst="rect">
            <a:avLst/>
          </a:prstGeom>
        </p:spPr>
      </p:pic>
      <p:pic>
        <p:nvPicPr>
          <p:cNvPr id="273" name="Picture 272">
            <a:extLst>
              <a:ext uri="{FF2B5EF4-FFF2-40B4-BE49-F238E27FC236}">
                <a16:creationId xmlns:a16="http://schemas.microsoft.com/office/drawing/2014/main" id="{A573C24C-FCCD-7161-A9EF-5477BD69418E}"/>
              </a:ext>
            </a:extLst>
          </p:cNvPr>
          <p:cNvPicPr>
            <a:picLocks noChangeAspect="1"/>
          </p:cNvPicPr>
          <p:nvPr/>
        </p:nvPicPr>
        <p:blipFill>
          <a:blip r:embed="rId4"/>
          <a:stretch>
            <a:fillRect/>
          </a:stretch>
        </p:blipFill>
        <p:spPr>
          <a:xfrm>
            <a:off x="2653409" y="5426697"/>
            <a:ext cx="285750" cy="285750"/>
          </a:xfrm>
          <a:prstGeom prst="rect">
            <a:avLst/>
          </a:prstGeom>
        </p:spPr>
      </p:pic>
      <p:pic>
        <p:nvPicPr>
          <p:cNvPr id="274" name="Picture 273">
            <a:extLst>
              <a:ext uri="{FF2B5EF4-FFF2-40B4-BE49-F238E27FC236}">
                <a16:creationId xmlns:a16="http://schemas.microsoft.com/office/drawing/2014/main" id="{9F7A9F33-8357-1AF6-1A14-13888595684A}"/>
              </a:ext>
            </a:extLst>
          </p:cNvPr>
          <p:cNvPicPr>
            <a:picLocks noChangeAspect="1"/>
          </p:cNvPicPr>
          <p:nvPr/>
        </p:nvPicPr>
        <p:blipFill>
          <a:blip r:embed="rId4"/>
          <a:stretch>
            <a:fillRect/>
          </a:stretch>
        </p:blipFill>
        <p:spPr>
          <a:xfrm>
            <a:off x="2653409" y="5426697"/>
            <a:ext cx="285750" cy="285750"/>
          </a:xfrm>
          <a:prstGeom prst="rect">
            <a:avLst/>
          </a:prstGeom>
        </p:spPr>
      </p:pic>
      <p:pic>
        <p:nvPicPr>
          <p:cNvPr id="275" name="Picture 274">
            <a:extLst>
              <a:ext uri="{FF2B5EF4-FFF2-40B4-BE49-F238E27FC236}">
                <a16:creationId xmlns:a16="http://schemas.microsoft.com/office/drawing/2014/main" id="{0E0E74D2-4D02-8465-280E-4C343A877DDF}"/>
              </a:ext>
            </a:extLst>
          </p:cNvPr>
          <p:cNvPicPr>
            <a:picLocks noChangeAspect="1"/>
          </p:cNvPicPr>
          <p:nvPr/>
        </p:nvPicPr>
        <p:blipFill>
          <a:blip r:embed="rId4"/>
          <a:stretch>
            <a:fillRect/>
          </a:stretch>
        </p:blipFill>
        <p:spPr>
          <a:xfrm>
            <a:off x="2653409" y="5426697"/>
            <a:ext cx="285750" cy="285750"/>
          </a:xfrm>
          <a:prstGeom prst="rect">
            <a:avLst/>
          </a:prstGeom>
        </p:spPr>
      </p:pic>
      <p:pic>
        <p:nvPicPr>
          <p:cNvPr id="276" name="Picture 275">
            <a:extLst>
              <a:ext uri="{FF2B5EF4-FFF2-40B4-BE49-F238E27FC236}">
                <a16:creationId xmlns:a16="http://schemas.microsoft.com/office/drawing/2014/main" id="{9230F420-098D-8285-E39C-4EF16DB95951}"/>
              </a:ext>
            </a:extLst>
          </p:cNvPr>
          <p:cNvPicPr>
            <a:picLocks noChangeAspect="1"/>
          </p:cNvPicPr>
          <p:nvPr/>
        </p:nvPicPr>
        <p:blipFill>
          <a:blip r:embed="rId4"/>
          <a:stretch>
            <a:fillRect/>
          </a:stretch>
        </p:blipFill>
        <p:spPr>
          <a:xfrm>
            <a:off x="2653409" y="5426697"/>
            <a:ext cx="285750" cy="285750"/>
          </a:xfrm>
          <a:prstGeom prst="rect">
            <a:avLst/>
          </a:prstGeom>
        </p:spPr>
      </p:pic>
      <p:cxnSp>
        <p:nvCxnSpPr>
          <p:cNvPr id="277" name="Straight Connector 276">
            <a:extLst>
              <a:ext uri="{FF2B5EF4-FFF2-40B4-BE49-F238E27FC236}">
                <a16:creationId xmlns:a16="http://schemas.microsoft.com/office/drawing/2014/main" id="{8D4009EF-AFD5-9CB7-F2CE-AC357875C426}"/>
              </a:ext>
            </a:extLst>
          </p:cNvPr>
          <p:cNvCxnSpPr>
            <a:cxnSpLocks/>
          </p:cNvCxnSpPr>
          <p:nvPr/>
        </p:nvCxnSpPr>
        <p:spPr>
          <a:xfrm>
            <a:off x="5666197" y="5564546"/>
            <a:ext cx="698643" cy="0"/>
          </a:xfrm>
          <a:prstGeom prst="line">
            <a:avLst/>
          </a:prstGeom>
          <a:ln w="57150">
            <a:solidFill>
              <a:srgbClr val="50E7B5"/>
            </a:solidFill>
          </a:ln>
        </p:spPr>
        <p:style>
          <a:lnRef idx="1">
            <a:schemeClr val="accent1"/>
          </a:lnRef>
          <a:fillRef idx="0">
            <a:schemeClr val="accent1"/>
          </a:fillRef>
          <a:effectRef idx="0">
            <a:schemeClr val="accent1"/>
          </a:effectRef>
          <a:fontRef idx="minor">
            <a:schemeClr val="tx1"/>
          </a:fontRef>
        </p:style>
      </p:cxnSp>
      <p:cxnSp>
        <p:nvCxnSpPr>
          <p:cNvPr id="278" name="Straight Connector 277">
            <a:extLst>
              <a:ext uri="{FF2B5EF4-FFF2-40B4-BE49-F238E27FC236}">
                <a16:creationId xmlns:a16="http://schemas.microsoft.com/office/drawing/2014/main" id="{4A65650E-9FDD-BAC2-C103-7228DF9FC85C}"/>
              </a:ext>
            </a:extLst>
          </p:cNvPr>
          <p:cNvCxnSpPr>
            <a:cxnSpLocks/>
          </p:cNvCxnSpPr>
          <p:nvPr/>
        </p:nvCxnSpPr>
        <p:spPr>
          <a:xfrm>
            <a:off x="5666197" y="5564546"/>
            <a:ext cx="698643" cy="0"/>
          </a:xfrm>
          <a:prstGeom prst="line">
            <a:avLst/>
          </a:prstGeom>
          <a:ln w="57150">
            <a:solidFill>
              <a:srgbClr val="50E7B5"/>
            </a:solidFill>
          </a:ln>
        </p:spPr>
        <p:style>
          <a:lnRef idx="1">
            <a:schemeClr val="accent1"/>
          </a:lnRef>
          <a:fillRef idx="0">
            <a:schemeClr val="accent1"/>
          </a:fillRef>
          <a:effectRef idx="0">
            <a:schemeClr val="accent1"/>
          </a:effectRef>
          <a:fontRef idx="minor">
            <a:schemeClr val="tx1"/>
          </a:fontRef>
        </p:style>
      </p:cxnSp>
      <p:cxnSp>
        <p:nvCxnSpPr>
          <p:cNvPr id="279" name="Straight Connector 278">
            <a:extLst>
              <a:ext uri="{FF2B5EF4-FFF2-40B4-BE49-F238E27FC236}">
                <a16:creationId xmlns:a16="http://schemas.microsoft.com/office/drawing/2014/main" id="{AD5741A5-1519-B571-50E8-D4852496DE40}"/>
              </a:ext>
            </a:extLst>
          </p:cNvPr>
          <p:cNvCxnSpPr>
            <a:cxnSpLocks/>
          </p:cNvCxnSpPr>
          <p:nvPr/>
        </p:nvCxnSpPr>
        <p:spPr>
          <a:xfrm>
            <a:off x="5666197" y="5564546"/>
            <a:ext cx="698643" cy="0"/>
          </a:xfrm>
          <a:prstGeom prst="line">
            <a:avLst/>
          </a:prstGeom>
          <a:ln w="57150">
            <a:solidFill>
              <a:srgbClr val="50E7B5"/>
            </a:solidFill>
          </a:ln>
        </p:spPr>
        <p:style>
          <a:lnRef idx="1">
            <a:schemeClr val="accent1"/>
          </a:lnRef>
          <a:fillRef idx="0">
            <a:schemeClr val="accent1"/>
          </a:fillRef>
          <a:effectRef idx="0">
            <a:schemeClr val="accent1"/>
          </a:effectRef>
          <a:fontRef idx="minor">
            <a:schemeClr val="tx1"/>
          </a:fontRef>
        </p:style>
      </p:cxnSp>
      <p:cxnSp>
        <p:nvCxnSpPr>
          <p:cNvPr id="280" name="Straight Connector 279">
            <a:extLst>
              <a:ext uri="{FF2B5EF4-FFF2-40B4-BE49-F238E27FC236}">
                <a16:creationId xmlns:a16="http://schemas.microsoft.com/office/drawing/2014/main" id="{CCD4DB89-32E2-30ED-9A46-8DEB85AFC9A3}"/>
              </a:ext>
            </a:extLst>
          </p:cNvPr>
          <p:cNvCxnSpPr>
            <a:cxnSpLocks/>
          </p:cNvCxnSpPr>
          <p:nvPr/>
        </p:nvCxnSpPr>
        <p:spPr>
          <a:xfrm>
            <a:off x="5666197" y="5564546"/>
            <a:ext cx="698643" cy="0"/>
          </a:xfrm>
          <a:prstGeom prst="line">
            <a:avLst/>
          </a:prstGeom>
          <a:ln w="57150">
            <a:solidFill>
              <a:srgbClr val="50E7B5"/>
            </a:solidFill>
          </a:ln>
        </p:spPr>
        <p:style>
          <a:lnRef idx="1">
            <a:schemeClr val="accent1"/>
          </a:lnRef>
          <a:fillRef idx="0">
            <a:schemeClr val="accent1"/>
          </a:fillRef>
          <a:effectRef idx="0">
            <a:schemeClr val="accent1"/>
          </a:effectRef>
          <a:fontRef idx="minor">
            <a:schemeClr val="tx1"/>
          </a:fontRef>
        </p:style>
      </p:cxnSp>
      <p:cxnSp>
        <p:nvCxnSpPr>
          <p:cNvPr id="281" name="Straight Connector 280">
            <a:extLst>
              <a:ext uri="{FF2B5EF4-FFF2-40B4-BE49-F238E27FC236}">
                <a16:creationId xmlns:a16="http://schemas.microsoft.com/office/drawing/2014/main" id="{3E061B0F-2C40-DB1C-3C2A-C0E99F905CDE}"/>
              </a:ext>
            </a:extLst>
          </p:cNvPr>
          <p:cNvCxnSpPr>
            <a:cxnSpLocks/>
          </p:cNvCxnSpPr>
          <p:nvPr/>
        </p:nvCxnSpPr>
        <p:spPr>
          <a:xfrm>
            <a:off x="5666197" y="5564546"/>
            <a:ext cx="698643" cy="0"/>
          </a:xfrm>
          <a:prstGeom prst="line">
            <a:avLst/>
          </a:prstGeom>
          <a:ln w="57150">
            <a:solidFill>
              <a:srgbClr val="50E7B5"/>
            </a:solidFill>
          </a:ln>
        </p:spPr>
        <p:style>
          <a:lnRef idx="1">
            <a:schemeClr val="accent1"/>
          </a:lnRef>
          <a:fillRef idx="0">
            <a:schemeClr val="accent1"/>
          </a:fillRef>
          <a:effectRef idx="0">
            <a:schemeClr val="accent1"/>
          </a:effectRef>
          <a:fontRef idx="minor">
            <a:schemeClr val="tx1"/>
          </a:fontRef>
        </p:style>
      </p:cxnSp>
      <p:cxnSp>
        <p:nvCxnSpPr>
          <p:cNvPr id="282" name="Straight Connector 281">
            <a:extLst>
              <a:ext uri="{FF2B5EF4-FFF2-40B4-BE49-F238E27FC236}">
                <a16:creationId xmlns:a16="http://schemas.microsoft.com/office/drawing/2014/main" id="{C1E26A5B-9D98-D7AA-481F-764E8EEC54B0}"/>
              </a:ext>
            </a:extLst>
          </p:cNvPr>
          <p:cNvCxnSpPr>
            <a:cxnSpLocks/>
          </p:cNvCxnSpPr>
          <p:nvPr/>
        </p:nvCxnSpPr>
        <p:spPr>
          <a:xfrm>
            <a:off x="5666197" y="5564546"/>
            <a:ext cx="698643" cy="0"/>
          </a:xfrm>
          <a:prstGeom prst="line">
            <a:avLst/>
          </a:prstGeom>
          <a:ln w="57150">
            <a:solidFill>
              <a:srgbClr val="50E7B5"/>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a:extLst>
              <a:ext uri="{FF2B5EF4-FFF2-40B4-BE49-F238E27FC236}">
                <a16:creationId xmlns:a16="http://schemas.microsoft.com/office/drawing/2014/main" id="{417841FA-B62F-FFA5-364B-A22712E3E9BF}"/>
              </a:ext>
            </a:extLst>
          </p:cNvPr>
          <p:cNvCxnSpPr>
            <a:cxnSpLocks/>
          </p:cNvCxnSpPr>
          <p:nvPr/>
        </p:nvCxnSpPr>
        <p:spPr>
          <a:xfrm>
            <a:off x="5666197" y="5564546"/>
            <a:ext cx="698643" cy="0"/>
          </a:xfrm>
          <a:prstGeom prst="line">
            <a:avLst/>
          </a:prstGeom>
          <a:ln w="57150">
            <a:solidFill>
              <a:srgbClr val="50E7B5"/>
            </a:solidFill>
          </a:ln>
        </p:spPr>
        <p:style>
          <a:lnRef idx="1">
            <a:schemeClr val="accent1"/>
          </a:lnRef>
          <a:fillRef idx="0">
            <a:schemeClr val="accent1"/>
          </a:fillRef>
          <a:effectRef idx="0">
            <a:schemeClr val="accent1"/>
          </a:effectRef>
          <a:fontRef idx="minor">
            <a:schemeClr val="tx1"/>
          </a:fontRef>
        </p:style>
      </p:cxnSp>
      <p:cxnSp>
        <p:nvCxnSpPr>
          <p:cNvPr id="284" name="Straight Connector 283">
            <a:extLst>
              <a:ext uri="{FF2B5EF4-FFF2-40B4-BE49-F238E27FC236}">
                <a16:creationId xmlns:a16="http://schemas.microsoft.com/office/drawing/2014/main" id="{9FDA3828-85E2-6696-166D-AA01A7E778A9}"/>
              </a:ext>
            </a:extLst>
          </p:cNvPr>
          <p:cNvCxnSpPr>
            <a:cxnSpLocks/>
          </p:cNvCxnSpPr>
          <p:nvPr/>
        </p:nvCxnSpPr>
        <p:spPr>
          <a:xfrm>
            <a:off x="5666197" y="5564546"/>
            <a:ext cx="698643" cy="0"/>
          </a:xfrm>
          <a:prstGeom prst="line">
            <a:avLst/>
          </a:prstGeom>
          <a:ln w="57150">
            <a:solidFill>
              <a:srgbClr val="50E7B5"/>
            </a:solidFill>
          </a:ln>
        </p:spPr>
        <p:style>
          <a:lnRef idx="1">
            <a:schemeClr val="accent1"/>
          </a:lnRef>
          <a:fillRef idx="0">
            <a:schemeClr val="accent1"/>
          </a:fillRef>
          <a:effectRef idx="0">
            <a:schemeClr val="accent1"/>
          </a:effectRef>
          <a:fontRef idx="minor">
            <a:schemeClr val="tx1"/>
          </a:fontRef>
        </p:style>
      </p:cxnSp>
      <p:cxnSp>
        <p:nvCxnSpPr>
          <p:cNvPr id="285" name="Straight Connector 284">
            <a:extLst>
              <a:ext uri="{FF2B5EF4-FFF2-40B4-BE49-F238E27FC236}">
                <a16:creationId xmlns:a16="http://schemas.microsoft.com/office/drawing/2014/main" id="{3E2BA4A8-37BE-38F7-739D-626380146C10}"/>
              </a:ext>
            </a:extLst>
          </p:cNvPr>
          <p:cNvCxnSpPr>
            <a:cxnSpLocks/>
          </p:cNvCxnSpPr>
          <p:nvPr/>
        </p:nvCxnSpPr>
        <p:spPr>
          <a:xfrm>
            <a:off x="5666197" y="5564546"/>
            <a:ext cx="698643" cy="0"/>
          </a:xfrm>
          <a:prstGeom prst="line">
            <a:avLst/>
          </a:prstGeom>
          <a:ln w="57150">
            <a:solidFill>
              <a:srgbClr val="50E7B5"/>
            </a:solidFill>
          </a:ln>
        </p:spPr>
        <p:style>
          <a:lnRef idx="1">
            <a:schemeClr val="accent1"/>
          </a:lnRef>
          <a:fillRef idx="0">
            <a:schemeClr val="accent1"/>
          </a:fillRef>
          <a:effectRef idx="0">
            <a:schemeClr val="accent1"/>
          </a:effectRef>
          <a:fontRef idx="minor">
            <a:schemeClr val="tx1"/>
          </a:fontRef>
        </p:style>
      </p:cxnSp>
      <p:cxnSp>
        <p:nvCxnSpPr>
          <p:cNvPr id="286" name="Straight Connector 285">
            <a:extLst>
              <a:ext uri="{FF2B5EF4-FFF2-40B4-BE49-F238E27FC236}">
                <a16:creationId xmlns:a16="http://schemas.microsoft.com/office/drawing/2014/main" id="{1638C8FD-BB92-74CE-12BB-E457FEA23E94}"/>
              </a:ext>
            </a:extLst>
          </p:cNvPr>
          <p:cNvCxnSpPr>
            <a:cxnSpLocks/>
          </p:cNvCxnSpPr>
          <p:nvPr/>
        </p:nvCxnSpPr>
        <p:spPr>
          <a:xfrm>
            <a:off x="5666197" y="5564546"/>
            <a:ext cx="698643" cy="0"/>
          </a:xfrm>
          <a:prstGeom prst="line">
            <a:avLst/>
          </a:prstGeom>
          <a:ln w="57150">
            <a:solidFill>
              <a:srgbClr val="50E7B5"/>
            </a:solidFill>
          </a:ln>
        </p:spPr>
        <p:style>
          <a:lnRef idx="1">
            <a:schemeClr val="accent1"/>
          </a:lnRef>
          <a:fillRef idx="0">
            <a:schemeClr val="accent1"/>
          </a:fillRef>
          <a:effectRef idx="0">
            <a:schemeClr val="accent1"/>
          </a:effectRef>
          <a:fontRef idx="minor">
            <a:schemeClr val="tx1"/>
          </a:fontRef>
        </p:style>
      </p:cxnSp>
      <p:cxnSp>
        <p:nvCxnSpPr>
          <p:cNvPr id="287" name="Straight Connector 286">
            <a:extLst>
              <a:ext uri="{FF2B5EF4-FFF2-40B4-BE49-F238E27FC236}">
                <a16:creationId xmlns:a16="http://schemas.microsoft.com/office/drawing/2014/main" id="{28C9CB27-7AD9-7952-57D8-86E64768AD87}"/>
              </a:ext>
            </a:extLst>
          </p:cNvPr>
          <p:cNvCxnSpPr>
            <a:cxnSpLocks/>
          </p:cNvCxnSpPr>
          <p:nvPr/>
        </p:nvCxnSpPr>
        <p:spPr>
          <a:xfrm>
            <a:off x="5666197" y="5564546"/>
            <a:ext cx="698643" cy="0"/>
          </a:xfrm>
          <a:prstGeom prst="line">
            <a:avLst/>
          </a:prstGeom>
          <a:ln w="57150">
            <a:solidFill>
              <a:srgbClr val="50E7B5"/>
            </a:solidFill>
          </a:ln>
        </p:spPr>
        <p:style>
          <a:lnRef idx="1">
            <a:schemeClr val="accent1"/>
          </a:lnRef>
          <a:fillRef idx="0">
            <a:schemeClr val="accent1"/>
          </a:fillRef>
          <a:effectRef idx="0">
            <a:schemeClr val="accent1"/>
          </a:effectRef>
          <a:fontRef idx="minor">
            <a:schemeClr val="tx1"/>
          </a:fontRef>
        </p:style>
      </p:cxnSp>
      <p:cxnSp>
        <p:nvCxnSpPr>
          <p:cNvPr id="288" name="Straight Connector 287">
            <a:extLst>
              <a:ext uri="{FF2B5EF4-FFF2-40B4-BE49-F238E27FC236}">
                <a16:creationId xmlns:a16="http://schemas.microsoft.com/office/drawing/2014/main" id="{389C75E1-D687-EC4F-44DE-6EDED6F13909}"/>
              </a:ext>
            </a:extLst>
          </p:cNvPr>
          <p:cNvCxnSpPr>
            <a:cxnSpLocks/>
          </p:cNvCxnSpPr>
          <p:nvPr/>
        </p:nvCxnSpPr>
        <p:spPr>
          <a:xfrm>
            <a:off x="5666197" y="5564546"/>
            <a:ext cx="698643" cy="0"/>
          </a:xfrm>
          <a:prstGeom prst="line">
            <a:avLst/>
          </a:prstGeom>
          <a:ln w="57150">
            <a:solidFill>
              <a:srgbClr val="50E7B5"/>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a:extLst>
              <a:ext uri="{FF2B5EF4-FFF2-40B4-BE49-F238E27FC236}">
                <a16:creationId xmlns:a16="http://schemas.microsoft.com/office/drawing/2014/main" id="{B2665660-4DC0-DC3C-4CE6-6D4223673F75}"/>
              </a:ext>
            </a:extLst>
          </p:cNvPr>
          <p:cNvCxnSpPr>
            <a:cxnSpLocks/>
          </p:cNvCxnSpPr>
          <p:nvPr/>
        </p:nvCxnSpPr>
        <p:spPr>
          <a:xfrm>
            <a:off x="5666197" y="5564546"/>
            <a:ext cx="698643" cy="0"/>
          </a:xfrm>
          <a:prstGeom prst="line">
            <a:avLst/>
          </a:prstGeom>
          <a:ln w="57150">
            <a:solidFill>
              <a:srgbClr val="50E7B5"/>
            </a:solidFill>
          </a:ln>
        </p:spPr>
        <p:style>
          <a:lnRef idx="1">
            <a:schemeClr val="accent1"/>
          </a:lnRef>
          <a:fillRef idx="0">
            <a:schemeClr val="accent1"/>
          </a:fillRef>
          <a:effectRef idx="0">
            <a:schemeClr val="accent1"/>
          </a:effectRef>
          <a:fontRef idx="minor">
            <a:schemeClr val="tx1"/>
          </a:fontRef>
        </p:style>
      </p:cxnSp>
      <p:cxnSp>
        <p:nvCxnSpPr>
          <p:cNvPr id="290" name="Straight Connector 289">
            <a:extLst>
              <a:ext uri="{FF2B5EF4-FFF2-40B4-BE49-F238E27FC236}">
                <a16:creationId xmlns:a16="http://schemas.microsoft.com/office/drawing/2014/main" id="{2227DCE4-7E11-DFC0-08FB-FCDDE8D6A050}"/>
              </a:ext>
            </a:extLst>
          </p:cNvPr>
          <p:cNvCxnSpPr>
            <a:cxnSpLocks/>
          </p:cNvCxnSpPr>
          <p:nvPr/>
        </p:nvCxnSpPr>
        <p:spPr>
          <a:xfrm>
            <a:off x="5666197" y="5564546"/>
            <a:ext cx="698643" cy="0"/>
          </a:xfrm>
          <a:prstGeom prst="line">
            <a:avLst/>
          </a:prstGeom>
          <a:ln w="57150">
            <a:solidFill>
              <a:srgbClr val="50E7B5"/>
            </a:solidFill>
          </a:ln>
        </p:spPr>
        <p:style>
          <a:lnRef idx="1">
            <a:schemeClr val="accent1"/>
          </a:lnRef>
          <a:fillRef idx="0">
            <a:schemeClr val="accent1"/>
          </a:fillRef>
          <a:effectRef idx="0">
            <a:schemeClr val="accent1"/>
          </a:effectRef>
          <a:fontRef idx="minor">
            <a:schemeClr val="tx1"/>
          </a:fontRef>
        </p:style>
      </p:cxnSp>
      <p:cxnSp>
        <p:nvCxnSpPr>
          <p:cNvPr id="291" name="Straight Connector 290">
            <a:extLst>
              <a:ext uri="{FF2B5EF4-FFF2-40B4-BE49-F238E27FC236}">
                <a16:creationId xmlns:a16="http://schemas.microsoft.com/office/drawing/2014/main" id="{B7E57AD5-0AD1-CD02-270C-264CCB76BA52}"/>
              </a:ext>
            </a:extLst>
          </p:cNvPr>
          <p:cNvCxnSpPr>
            <a:cxnSpLocks/>
          </p:cNvCxnSpPr>
          <p:nvPr/>
        </p:nvCxnSpPr>
        <p:spPr>
          <a:xfrm>
            <a:off x="5666197" y="5564546"/>
            <a:ext cx="698643" cy="0"/>
          </a:xfrm>
          <a:prstGeom prst="line">
            <a:avLst/>
          </a:prstGeom>
          <a:ln w="57150">
            <a:solidFill>
              <a:srgbClr val="50E7B5"/>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a:extLst>
              <a:ext uri="{FF2B5EF4-FFF2-40B4-BE49-F238E27FC236}">
                <a16:creationId xmlns:a16="http://schemas.microsoft.com/office/drawing/2014/main" id="{D40E5366-6D52-1183-662A-B94407FDD56C}"/>
              </a:ext>
            </a:extLst>
          </p:cNvPr>
          <p:cNvCxnSpPr>
            <a:cxnSpLocks/>
          </p:cNvCxnSpPr>
          <p:nvPr/>
        </p:nvCxnSpPr>
        <p:spPr>
          <a:xfrm>
            <a:off x="5666197" y="5564546"/>
            <a:ext cx="698643" cy="0"/>
          </a:xfrm>
          <a:prstGeom prst="line">
            <a:avLst/>
          </a:prstGeom>
          <a:ln w="57150">
            <a:solidFill>
              <a:srgbClr val="50E7B5"/>
            </a:solidFill>
          </a:ln>
        </p:spPr>
        <p:style>
          <a:lnRef idx="1">
            <a:schemeClr val="accent1"/>
          </a:lnRef>
          <a:fillRef idx="0">
            <a:schemeClr val="accent1"/>
          </a:fillRef>
          <a:effectRef idx="0">
            <a:schemeClr val="accent1"/>
          </a:effectRef>
          <a:fontRef idx="minor">
            <a:schemeClr val="tx1"/>
          </a:fontRef>
        </p:style>
      </p:cxnSp>
      <p:cxnSp>
        <p:nvCxnSpPr>
          <p:cNvPr id="293" name="Straight Connector 292">
            <a:extLst>
              <a:ext uri="{FF2B5EF4-FFF2-40B4-BE49-F238E27FC236}">
                <a16:creationId xmlns:a16="http://schemas.microsoft.com/office/drawing/2014/main" id="{9E083903-A4D2-2373-7A5C-FB7B92C449A6}"/>
              </a:ext>
            </a:extLst>
          </p:cNvPr>
          <p:cNvCxnSpPr>
            <a:cxnSpLocks/>
          </p:cNvCxnSpPr>
          <p:nvPr/>
        </p:nvCxnSpPr>
        <p:spPr>
          <a:xfrm>
            <a:off x="5666197" y="5564546"/>
            <a:ext cx="698643" cy="0"/>
          </a:xfrm>
          <a:prstGeom prst="line">
            <a:avLst/>
          </a:prstGeom>
          <a:ln w="57150">
            <a:solidFill>
              <a:srgbClr val="50E7B5"/>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a:extLst>
              <a:ext uri="{FF2B5EF4-FFF2-40B4-BE49-F238E27FC236}">
                <a16:creationId xmlns:a16="http://schemas.microsoft.com/office/drawing/2014/main" id="{E649D278-96E7-E3D8-384A-17F219957158}"/>
              </a:ext>
            </a:extLst>
          </p:cNvPr>
          <p:cNvCxnSpPr>
            <a:cxnSpLocks/>
          </p:cNvCxnSpPr>
          <p:nvPr/>
        </p:nvCxnSpPr>
        <p:spPr>
          <a:xfrm>
            <a:off x="5666197" y="5564546"/>
            <a:ext cx="698643" cy="0"/>
          </a:xfrm>
          <a:prstGeom prst="line">
            <a:avLst/>
          </a:prstGeom>
          <a:ln w="57150">
            <a:solidFill>
              <a:srgbClr val="50E7B5"/>
            </a:solidFill>
          </a:ln>
        </p:spPr>
        <p:style>
          <a:lnRef idx="1">
            <a:schemeClr val="accent1"/>
          </a:lnRef>
          <a:fillRef idx="0">
            <a:schemeClr val="accent1"/>
          </a:fillRef>
          <a:effectRef idx="0">
            <a:schemeClr val="accent1"/>
          </a:effectRef>
          <a:fontRef idx="minor">
            <a:schemeClr val="tx1"/>
          </a:fontRef>
        </p:style>
      </p:cxnSp>
      <p:cxnSp>
        <p:nvCxnSpPr>
          <p:cNvPr id="295" name="Straight Connector 294">
            <a:extLst>
              <a:ext uri="{FF2B5EF4-FFF2-40B4-BE49-F238E27FC236}">
                <a16:creationId xmlns:a16="http://schemas.microsoft.com/office/drawing/2014/main" id="{378B671A-10AC-F56F-E796-DC59D9D1335F}"/>
              </a:ext>
            </a:extLst>
          </p:cNvPr>
          <p:cNvCxnSpPr>
            <a:cxnSpLocks/>
          </p:cNvCxnSpPr>
          <p:nvPr/>
        </p:nvCxnSpPr>
        <p:spPr>
          <a:xfrm>
            <a:off x="5666197" y="5564546"/>
            <a:ext cx="698643" cy="0"/>
          </a:xfrm>
          <a:prstGeom prst="line">
            <a:avLst/>
          </a:prstGeom>
          <a:ln w="57150">
            <a:solidFill>
              <a:srgbClr val="50E7B5"/>
            </a:solidFill>
          </a:ln>
        </p:spPr>
        <p:style>
          <a:lnRef idx="1">
            <a:schemeClr val="accent1"/>
          </a:lnRef>
          <a:fillRef idx="0">
            <a:schemeClr val="accent1"/>
          </a:fillRef>
          <a:effectRef idx="0">
            <a:schemeClr val="accent1"/>
          </a:effectRef>
          <a:fontRef idx="minor">
            <a:schemeClr val="tx1"/>
          </a:fontRef>
        </p:style>
      </p:cxnSp>
      <p:cxnSp>
        <p:nvCxnSpPr>
          <p:cNvPr id="296" name="Straight Connector 295">
            <a:extLst>
              <a:ext uri="{FF2B5EF4-FFF2-40B4-BE49-F238E27FC236}">
                <a16:creationId xmlns:a16="http://schemas.microsoft.com/office/drawing/2014/main" id="{166DE698-ECA2-1B95-66D8-C57B8D3F4F0F}"/>
              </a:ext>
            </a:extLst>
          </p:cNvPr>
          <p:cNvCxnSpPr>
            <a:cxnSpLocks/>
          </p:cNvCxnSpPr>
          <p:nvPr/>
        </p:nvCxnSpPr>
        <p:spPr>
          <a:xfrm>
            <a:off x="5666197" y="5564546"/>
            <a:ext cx="698643" cy="0"/>
          </a:xfrm>
          <a:prstGeom prst="line">
            <a:avLst/>
          </a:prstGeom>
          <a:ln w="57150">
            <a:solidFill>
              <a:srgbClr val="50E7B5"/>
            </a:solidFill>
          </a:ln>
        </p:spPr>
        <p:style>
          <a:lnRef idx="1">
            <a:schemeClr val="accent1"/>
          </a:lnRef>
          <a:fillRef idx="0">
            <a:schemeClr val="accent1"/>
          </a:fillRef>
          <a:effectRef idx="0">
            <a:schemeClr val="accent1"/>
          </a:effectRef>
          <a:fontRef idx="minor">
            <a:schemeClr val="tx1"/>
          </a:fontRef>
        </p:style>
      </p:cxnSp>
      <p:cxnSp>
        <p:nvCxnSpPr>
          <p:cNvPr id="297" name="Straight Connector 296">
            <a:extLst>
              <a:ext uri="{FF2B5EF4-FFF2-40B4-BE49-F238E27FC236}">
                <a16:creationId xmlns:a16="http://schemas.microsoft.com/office/drawing/2014/main" id="{DD1090C5-14E9-4BD1-0D42-8A67E66F1DA8}"/>
              </a:ext>
            </a:extLst>
          </p:cNvPr>
          <p:cNvCxnSpPr>
            <a:cxnSpLocks/>
          </p:cNvCxnSpPr>
          <p:nvPr/>
        </p:nvCxnSpPr>
        <p:spPr>
          <a:xfrm>
            <a:off x="5666197" y="5564546"/>
            <a:ext cx="698643" cy="0"/>
          </a:xfrm>
          <a:prstGeom prst="line">
            <a:avLst/>
          </a:prstGeom>
          <a:ln w="57150">
            <a:solidFill>
              <a:srgbClr val="50E7B5"/>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a:extLst>
              <a:ext uri="{FF2B5EF4-FFF2-40B4-BE49-F238E27FC236}">
                <a16:creationId xmlns:a16="http://schemas.microsoft.com/office/drawing/2014/main" id="{6EDA8E23-315F-2DA7-18AF-F4C688AE2440}"/>
              </a:ext>
            </a:extLst>
          </p:cNvPr>
          <p:cNvCxnSpPr>
            <a:cxnSpLocks/>
          </p:cNvCxnSpPr>
          <p:nvPr/>
        </p:nvCxnSpPr>
        <p:spPr>
          <a:xfrm>
            <a:off x="5666197" y="5564546"/>
            <a:ext cx="698643" cy="0"/>
          </a:xfrm>
          <a:prstGeom prst="line">
            <a:avLst/>
          </a:prstGeom>
          <a:ln w="57150">
            <a:solidFill>
              <a:srgbClr val="50E7B5"/>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a:extLst>
              <a:ext uri="{FF2B5EF4-FFF2-40B4-BE49-F238E27FC236}">
                <a16:creationId xmlns:a16="http://schemas.microsoft.com/office/drawing/2014/main" id="{30FCCED8-39A3-975E-F2F8-1B3FD48C3D5C}"/>
              </a:ext>
            </a:extLst>
          </p:cNvPr>
          <p:cNvCxnSpPr>
            <a:cxnSpLocks/>
          </p:cNvCxnSpPr>
          <p:nvPr/>
        </p:nvCxnSpPr>
        <p:spPr>
          <a:xfrm>
            <a:off x="5666197" y="5564546"/>
            <a:ext cx="698643" cy="0"/>
          </a:xfrm>
          <a:prstGeom prst="line">
            <a:avLst/>
          </a:prstGeom>
          <a:ln w="57150">
            <a:solidFill>
              <a:srgbClr val="50E7B5"/>
            </a:solidFill>
          </a:ln>
        </p:spPr>
        <p:style>
          <a:lnRef idx="1">
            <a:schemeClr val="accent1"/>
          </a:lnRef>
          <a:fillRef idx="0">
            <a:schemeClr val="accent1"/>
          </a:fillRef>
          <a:effectRef idx="0">
            <a:schemeClr val="accent1"/>
          </a:effectRef>
          <a:fontRef idx="minor">
            <a:schemeClr val="tx1"/>
          </a:fontRef>
        </p:style>
      </p:cxnSp>
      <p:cxnSp>
        <p:nvCxnSpPr>
          <p:cNvPr id="300" name="Straight Connector 299">
            <a:extLst>
              <a:ext uri="{FF2B5EF4-FFF2-40B4-BE49-F238E27FC236}">
                <a16:creationId xmlns:a16="http://schemas.microsoft.com/office/drawing/2014/main" id="{E2CEAA4B-6C9D-CCEC-471B-A996C946367F}"/>
              </a:ext>
            </a:extLst>
          </p:cNvPr>
          <p:cNvCxnSpPr>
            <a:cxnSpLocks/>
          </p:cNvCxnSpPr>
          <p:nvPr/>
        </p:nvCxnSpPr>
        <p:spPr>
          <a:xfrm>
            <a:off x="5666197" y="5564546"/>
            <a:ext cx="698643" cy="0"/>
          </a:xfrm>
          <a:prstGeom prst="line">
            <a:avLst/>
          </a:prstGeom>
          <a:ln w="57150">
            <a:solidFill>
              <a:srgbClr val="50E7B5"/>
            </a:solidFill>
          </a:ln>
        </p:spPr>
        <p:style>
          <a:lnRef idx="1">
            <a:schemeClr val="accent1"/>
          </a:lnRef>
          <a:fillRef idx="0">
            <a:schemeClr val="accent1"/>
          </a:fillRef>
          <a:effectRef idx="0">
            <a:schemeClr val="accent1"/>
          </a:effectRef>
          <a:fontRef idx="minor">
            <a:schemeClr val="tx1"/>
          </a:fontRef>
        </p:style>
      </p:cxnSp>
      <p:cxnSp>
        <p:nvCxnSpPr>
          <p:cNvPr id="301" name="Straight Connector 300">
            <a:extLst>
              <a:ext uri="{FF2B5EF4-FFF2-40B4-BE49-F238E27FC236}">
                <a16:creationId xmlns:a16="http://schemas.microsoft.com/office/drawing/2014/main" id="{DFD9D7C3-1EBE-899E-C981-944ABD85DD32}"/>
              </a:ext>
            </a:extLst>
          </p:cNvPr>
          <p:cNvCxnSpPr>
            <a:cxnSpLocks/>
          </p:cNvCxnSpPr>
          <p:nvPr/>
        </p:nvCxnSpPr>
        <p:spPr>
          <a:xfrm>
            <a:off x="5666197" y="5564546"/>
            <a:ext cx="698643" cy="0"/>
          </a:xfrm>
          <a:prstGeom prst="line">
            <a:avLst/>
          </a:prstGeom>
          <a:ln w="57150">
            <a:solidFill>
              <a:srgbClr val="50E7B5"/>
            </a:solidFill>
          </a:ln>
        </p:spPr>
        <p:style>
          <a:lnRef idx="1">
            <a:schemeClr val="accent1"/>
          </a:lnRef>
          <a:fillRef idx="0">
            <a:schemeClr val="accent1"/>
          </a:fillRef>
          <a:effectRef idx="0">
            <a:schemeClr val="accent1"/>
          </a:effectRef>
          <a:fontRef idx="minor">
            <a:schemeClr val="tx1"/>
          </a:fontRef>
        </p:style>
      </p:cxnSp>
      <p:cxnSp>
        <p:nvCxnSpPr>
          <p:cNvPr id="302" name="Straight Connector 301">
            <a:extLst>
              <a:ext uri="{FF2B5EF4-FFF2-40B4-BE49-F238E27FC236}">
                <a16:creationId xmlns:a16="http://schemas.microsoft.com/office/drawing/2014/main" id="{65A52948-8965-5E3B-D540-B450886C3BA5}"/>
              </a:ext>
            </a:extLst>
          </p:cNvPr>
          <p:cNvCxnSpPr>
            <a:cxnSpLocks/>
          </p:cNvCxnSpPr>
          <p:nvPr/>
        </p:nvCxnSpPr>
        <p:spPr>
          <a:xfrm>
            <a:off x="5666197" y="5564546"/>
            <a:ext cx="698643" cy="0"/>
          </a:xfrm>
          <a:prstGeom prst="line">
            <a:avLst/>
          </a:prstGeom>
          <a:ln w="57150">
            <a:solidFill>
              <a:srgbClr val="50E7B5"/>
            </a:solidFill>
          </a:ln>
        </p:spPr>
        <p:style>
          <a:lnRef idx="1">
            <a:schemeClr val="accent1"/>
          </a:lnRef>
          <a:fillRef idx="0">
            <a:schemeClr val="accent1"/>
          </a:fillRef>
          <a:effectRef idx="0">
            <a:schemeClr val="accent1"/>
          </a:effectRef>
          <a:fontRef idx="minor">
            <a:schemeClr val="tx1"/>
          </a:fontRef>
        </p:style>
      </p:cxnSp>
      <p:cxnSp>
        <p:nvCxnSpPr>
          <p:cNvPr id="303" name="Straight Connector 302">
            <a:extLst>
              <a:ext uri="{FF2B5EF4-FFF2-40B4-BE49-F238E27FC236}">
                <a16:creationId xmlns:a16="http://schemas.microsoft.com/office/drawing/2014/main" id="{8056CED8-D319-81DB-8407-2ABC432C42EB}"/>
              </a:ext>
            </a:extLst>
          </p:cNvPr>
          <p:cNvCxnSpPr>
            <a:cxnSpLocks/>
          </p:cNvCxnSpPr>
          <p:nvPr/>
        </p:nvCxnSpPr>
        <p:spPr>
          <a:xfrm>
            <a:off x="5666197" y="5564546"/>
            <a:ext cx="698643" cy="0"/>
          </a:xfrm>
          <a:prstGeom prst="line">
            <a:avLst/>
          </a:prstGeom>
          <a:ln w="57150">
            <a:solidFill>
              <a:srgbClr val="50E7B5"/>
            </a:solidFill>
          </a:ln>
        </p:spPr>
        <p:style>
          <a:lnRef idx="1">
            <a:schemeClr val="accent1"/>
          </a:lnRef>
          <a:fillRef idx="0">
            <a:schemeClr val="accent1"/>
          </a:fillRef>
          <a:effectRef idx="0">
            <a:schemeClr val="accent1"/>
          </a:effectRef>
          <a:fontRef idx="minor">
            <a:schemeClr val="tx1"/>
          </a:fontRef>
        </p:style>
      </p:cxnSp>
      <p:cxnSp>
        <p:nvCxnSpPr>
          <p:cNvPr id="304" name="Straight Connector 303">
            <a:extLst>
              <a:ext uri="{FF2B5EF4-FFF2-40B4-BE49-F238E27FC236}">
                <a16:creationId xmlns:a16="http://schemas.microsoft.com/office/drawing/2014/main" id="{19968965-C4CB-BC85-E0B6-E67401D78783}"/>
              </a:ext>
            </a:extLst>
          </p:cNvPr>
          <p:cNvCxnSpPr>
            <a:cxnSpLocks/>
          </p:cNvCxnSpPr>
          <p:nvPr/>
        </p:nvCxnSpPr>
        <p:spPr>
          <a:xfrm>
            <a:off x="5666197" y="5564546"/>
            <a:ext cx="698643" cy="0"/>
          </a:xfrm>
          <a:prstGeom prst="line">
            <a:avLst/>
          </a:prstGeom>
          <a:ln w="57150">
            <a:solidFill>
              <a:srgbClr val="50E7B5"/>
            </a:solidFill>
          </a:ln>
        </p:spPr>
        <p:style>
          <a:lnRef idx="1">
            <a:schemeClr val="accent1"/>
          </a:lnRef>
          <a:fillRef idx="0">
            <a:schemeClr val="accent1"/>
          </a:fillRef>
          <a:effectRef idx="0">
            <a:schemeClr val="accent1"/>
          </a:effectRef>
          <a:fontRef idx="minor">
            <a:schemeClr val="tx1"/>
          </a:fontRef>
        </p:style>
      </p:cxnSp>
      <p:cxnSp>
        <p:nvCxnSpPr>
          <p:cNvPr id="305" name="Straight Connector 304">
            <a:extLst>
              <a:ext uri="{FF2B5EF4-FFF2-40B4-BE49-F238E27FC236}">
                <a16:creationId xmlns:a16="http://schemas.microsoft.com/office/drawing/2014/main" id="{FD4F7899-0093-1779-955F-F3219B590A1A}"/>
              </a:ext>
            </a:extLst>
          </p:cNvPr>
          <p:cNvCxnSpPr>
            <a:cxnSpLocks/>
          </p:cNvCxnSpPr>
          <p:nvPr/>
        </p:nvCxnSpPr>
        <p:spPr>
          <a:xfrm>
            <a:off x="5666197" y="5564546"/>
            <a:ext cx="698643" cy="0"/>
          </a:xfrm>
          <a:prstGeom prst="line">
            <a:avLst/>
          </a:prstGeom>
          <a:ln w="57150">
            <a:solidFill>
              <a:srgbClr val="50E7B5"/>
            </a:solidFill>
          </a:ln>
        </p:spPr>
        <p:style>
          <a:lnRef idx="1">
            <a:schemeClr val="accent1"/>
          </a:lnRef>
          <a:fillRef idx="0">
            <a:schemeClr val="accent1"/>
          </a:fillRef>
          <a:effectRef idx="0">
            <a:schemeClr val="accent1"/>
          </a:effectRef>
          <a:fontRef idx="minor">
            <a:schemeClr val="tx1"/>
          </a:fontRef>
        </p:style>
      </p:cxnSp>
      <p:cxnSp>
        <p:nvCxnSpPr>
          <p:cNvPr id="306" name="Straight Connector 305">
            <a:extLst>
              <a:ext uri="{FF2B5EF4-FFF2-40B4-BE49-F238E27FC236}">
                <a16:creationId xmlns:a16="http://schemas.microsoft.com/office/drawing/2014/main" id="{B627C842-FB44-AF18-B992-1E0A570FC87C}"/>
              </a:ext>
            </a:extLst>
          </p:cNvPr>
          <p:cNvCxnSpPr>
            <a:cxnSpLocks/>
          </p:cNvCxnSpPr>
          <p:nvPr/>
        </p:nvCxnSpPr>
        <p:spPr>
          <a:xfrm>
            <a:off x="5666197" y="5564546"/>
            <a:ext cx="698643" cy="0"/>
          </a:xfrm>
          <a:prstGeom prst="line">
            <a:avLst/>
          </a:prstGeom>
          <a:ln w="57150">
            <a:solidFill>
              <a:srgbClr val="50E7B5"/>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a:extLst>
              <a:ext uri="{FF2B5EF4-FFF2-40B4-BE49-F238E27FC236}">
                <a16:creationId xmlns:a16="http://schemas.microsoft.com/office/drawing/2014/main" id="{1DA02666-5A55-B537-77CE-28F5B82E631D}"/>
              </a:ext>
            </a:extLst>
          </p:cNvPr>
          <p:cNvCxnSpPr>
            <a:cxnSpLocks/>
          </p:cNvCxnSpPr>
          <p:nvPr/>
        </p:nvCxnSpPr>
        <p:spPr>
          <a:xfrm>
            <a:off x="5666197" y="5564546"/>
            <a:ext cx="698643" cy="0"/>
          </a:xfrm>
          <a:prstGeom prst="line">
            <a:avLst/>
          </a:prstGeom>
          <a:ln w="57150">
            <a:solidFill>
              <a:srgbClr val="50E7B5"/>
            </a:solidFill>
          </a:ln>
        </p:spPr>
        <p:style>
          <a:lnRef idx="1">
            <a:schemeClr val="accent1"/>
          </a:lnRef>
          <a:fillRef idx="0">
            <a:schemeClr val="accent1"/>
          </a:fillRef>
          <a:effectRef idx="0">
            <a:schemeClr val="accent1"/>
          </a:effectRef>
          <a:fontRef idx="minor">
            <a:schemeClr val="tx1"/>
          </a:fontRef>
        </p:style>
      </p:cxnSp>
      <p:cxnSp>
        <p:nvCxnSpPr>
          <p:cNvPr id="308" name="Straight Connector 307">
            <a:extLst>
              <a:ext uri="{FF2B5EF4-FFF2-40B4-BE49-F238E27FC236}">
                <a16:creationId xmlns:a16="http://schemas.microsoft.com/office/drawing/2014/main" id="{F3AD536F-3C38-6706-CCBF-7A7AAADAE116}"/>
              </a:ext>
            </a:extLst>
          </p:cNvPr>
          <p:cNvCxnSpPr>
            <a:cxnSpLocks/>
          </p:cNvCxnSpPr>
          <p:nvPr/>
        </p:nvCxnSpPr>
        <p:spPr>
          <a:xfrm>
            <a:off x="5666197" y="5564546"/>
            <a:ext cx="698643" cy="0"/>
          </a:xfrm>
          <a:prstGeom prst="line">
            <a:avLst/>
          </a:prstGeom>
          <a:ln w="57150">
            <a:solidFill>
              <a:srgbClr val="50E7B5"/>
            </a:solidFill>
          </a:ln>
        </p:spPr>
        <p:style>
          <a:lnRef idx="1">
            <a:schemeClr val="accent1"/>
          </a:lnRef>
          <a:fillRef idx="0">
            <a:schemeClr val="accent1"/>
          </a:fillRef>
          <a:effectRef idx="0">
            <a:schemeClr val="accent1"/>
          </a:effectRef>
          <a:fontRef idx="minor">
            <a:schemeClr val="tx1"/>
          </a:fontRef>
        </p:style>
      </p:cxnSp>
      <p:cxnSp>
        <p:nvCxnSpPr>
          <p:cNvPr id="309" name="Straight Connector 308">
            <a:extLst>
              <a:ext uri="{FF2B5EF4-FFF2-40B4-BE49-F238E27FC236}">
                <a16:creationId xmlns:a16="http://schemas.microsoft.com/office/drawing/2014/main" id="{97446982-7BD5-A018-B7E4-D18528B72FEB}"/>
              </a:ext>
            </a:extLst>
          </p:cNvPr>
          <p:cNvCxnSpPr>
            <a:cxnSpLocks/>
          </p:cNvCxnSpPr>
          <p:nvPr/>
        </p:nvCxnSpPr>
        <p:spPr>
          <a:xfrm>
            <a:off x="5666197" y="5564546"/>
            <a:ext cx="698643" cy="0"/>
          </a:xfrm>
          <a:prstGeom prst="line">
            <a:avLst/>
          </a:prstGeom>
          <a:ln w="57150">
            <a:solidFill>
              <a:srgbClr val="50E7B5"/>
            </a:solidFill>
          </a:ln>
        </p:spPr>
        <p:style>
          <a:lnRef idx="1">
            <a:schemeClr val="accent1"/>
          </a:lnRef>
          <a:fillRef idx="0">
            <a:schemeClr val="accent1"/>
          </a:fillRef>
          <a:effectRef idx="0">
            <a:schemeClr val="accent1"/>
          </a:effectRef>
          <a:fontRef idx="minor">
            <a:schemeClr val="tx1"/>
          </a:fontRef>
        </p:style>
      </p:cxnSp>
      <p:cxnSp>
        <p:nvCxnSpPr>
          <p:cNvPr id="310" name="Straight Connector 309">
            <a:extLst>
              <a:ext uri="{FF2B5EF4-FFF2-40B4-BE49-F238E27FC236}">
                <a16:creationId xmlns:a16="http://schemas.microsoft.com/office/drawing/2014/main" id="{856659B0-DE7D-4089-0549-E3878FC6BF5A}"/>
              </a:ext>
            </a:extLst>
          </p:cNvPr>
          <p:cNvCxnSpPr>
            <a:cxnSpLocks/>
          </p:cNvCxnSpPr>
          <p:nvPr/>
        </p:nvCxnSpPr>
        <p:spPr>
          <a:xfrm>
            <a:off x="5666197" y="5564546"/>
            <a:ext cx="698643" cy="0"/>
          </a:xfrm>
          <a:prstGeom prst="line">
            <a:avLst/>
          </a:prstGeom>
          <a:ln w="57150">
            <a:solidFill>
              <a:srgbClr val="50E7B5"/>
            </a:solidFill>
          </a:ln>
        </p:spPr>
        <p:style>
          <a:lnRef idx="1">
            <a:schemeClr val="accent1"/>
          </a:lnRef>
          <a:fillRef idx="0">
            <a:schemeClr val="accent1"/>
          </a:fillRef>
          <a:effectRef idx="0">
            <a:schemeClr val="accent1"/>
          </a:effectRef>
          <a:fontRef idx="minor">
            <a:schemeClr val="tx1"/>
          </a:fontRef>
        </p:style>
      </p:cxnSp>
      <p:cxnSp>
        <p:nvCxnSpPr>
          <p:cNvPr id="311" name="Straight Connector 310">
            <a:extLst>
              <a:ext uri="{FF2B5EF4-FFF2-40B4-BE49-F238E27FC236}">
                <a16:creationId xmlns:a16="http://schemas.microsoft.com/office/drawing/2014/main" id="{04EF05B7-A0C2-F493-0F3B-6CD2F6BBDA46}"/>
              </a:ext>
            </a:extLst>
          </p:cNvPr>
          <p:cNvCxnSpPr>
            <a:cxnSpLocks/>
          </p:cNvCxnSpPr>
          <p:nvPr/>
        </p:nvCxnSpPr>
        <p:spPr>
          <a:xfrm>
            <a:off x="5666197" y="5564546"/>
            <a:ext cx="698643" cy="0"/>
          </a:xfrm>
          <a:prstGeom prst="line">
            <a:avLst/>
          </a:prstGeom>
          <a:ln w="57150">
            <a:solidFill>
              <a:srgbClr val="50E7B5"/>
            </a:solidFill>
          </a:ln>
        </p:spPr>
        <p:style>
          <a:lnRef idx="1">
            <a:schemeClr val="accent1"/>
          </a:lnRef>
          <a:fillRef idx="0">
            <a:schemeClr val="accent1"/>
          </a:fillRef>
          <a:effectRef idx="0">
            <a:schemeClr val="accent1"/>
          </a:effectRef>
          <a:fontRef idx="minor">
            <a:schemeClr val="tx1"/>
          </a:fontRef>
        </p:style>
      </p:cxnSp>
      <p:cxnSp>
        <p:nvCxnSpPr>
          <p:cNvPr id="312" name="Straight Connector 311">
            <a:extLst>
              <a:ext uri="{FF2B5EF4-FFF2-40B4-BE49-F238E27FC236}">
                <a16:creationId xmlns:a16="http://schemas.microsoft.com/office/drawing/2014/main" id="{7D6E47D8-E0BA-D3E2-B53E-953BD6BF16BD}"/>
              </a:ext>
            </a:extLst>
          </p:cNvPr>
          <p:cNvCxnSpPr>
            <a:cxnSpLocks/>
          </p:cNvCxnSpPr>
          <p:nvPr/>
        </p:nvCxnSpPr>
        <p:spPr>
          <a:xfrm>
            <a:off x="5666197" y="5564546"/>
            <a:ext cx="698643" cy="0"/>
          </a:xfrm>
          <a:prstGeom prst="line">
            <a:avLst/>
          </a:prstGeom>
          <a:ln w="57150">
            <a:solidFill>
              <a:srgbClr val="50E7B5"/>
            </a:solidFill>
          </a:ln>
        </p:spPr>
        <p:style>
          <a:lnRef idx="1">
            <a:schemeClr val="accent1"/>
          </a:lnRef>
          <a:fillRef idx="0">
            <a:schemeClr val="accent1"/>
          </a:fillRef>
          <a:effectRef idx="0">
            <a:schemeClr val="accent1"/>
          </a:effectRef>
          <a:fontRef idx="minor">
            <a:schemeClr val="tx1"/>
          </a:fontRef>
        </p:style>
      </p:cxnSp>
      <p:cxnSp>
        <p:nvCxnSpPr>
          <p:cNvPr id="313" name="Straight Connector 312">
            <a:extLst>
              <a:ext uri="{FF2B5EF4-FFF2-40B4-BE49-F238E27FC236}">
                <a16:creationId xmlns:a16="http://schemas.microsoft.com/office/drawing/2014/main" id="{DAD9AB2B-BC20-AED5-F629-A630CED7B8D7}"/>
              </a:ext>
            </a:extLst>
          </p:cNvPr>
          <p:cNvCxnSpPr>
            <a:cxnSpLocks/>
          </p:cNvCxnSpPr>
          <p:nvPr/>
        </p:nvCxnSpPr>
        <p:spPr>
          <a:xfrm>
            <a:off x="5666197" y="5564546"/>
            <a:ext cx="698643" cy="0"/>
          </a:xfrm>
          <a:prstGeom prst="line">
            <a:avLst/>
          </a:prstGeom>
          <a:ln w="57150">
            <a:solidFill>
              <a:srgbClr val="50E7B5"/>
            </a:solidFill>
          </a:ln>
        </p:spPr>
        <p:style>
          <a:lnRef idx="1">
            <a:schemeClr val="accent1"/>
          </a:lnRef>
          <a:fillRef idx="0">
            <a:schemeClr val="accent1"/>
          </a:fillRef>
          <a:effectRef idx="0">
            <a:schemeClr val="accent1"/>
          </a:effectRef>
          <a:fontRef idx="minor">
            <a:schemeClr val="tx1"/>
          </a:fontRef>
        </p:style>
      </p:cxnSp>
      <p:cxnSp>
        <p:nvCxnSpPr>
          <p:cNvPr id="314" name="Straight Connector 313">
            <a:extLst>
              <a:ext uri="{FF2B5EF4-FFF2-40B4-BE49-F238E27FC236}">
                <a16:creationId xmlns:a16="http://schemas.microsoft.com/office/drawing/2014/main" id="{4986ED6C-3600-0DE0-DC45-E20C6928C978}"/>
              </a:ext>
            </a:extLst>
          </p:cNvPr>
          <p:cNvCxnSpPr>
            <a:cxnSpLocks/>
          </p:cNvCxnSpPr>
          <p:nvPr/>
        </p:nvCxnSpPr>
        <p:spPr>
          <a:xfrm>
            <a:off x="5666197" y="5564546"/>
            <a:ext cx="698643" cy="0"/>
          </a:xfrm>
          <a:prstGeom prst="line">
            <a:avLst/>
          </a:prstGeom>
          <a:ln w="57150">
            <a:solidFill>
              <a:srgbClr val="50E7B5"/>
            </a:solidFill>
          </a:ln>
        </p:spPr>
        <p:style>
          <a:lnRef idx="1">
            <a:schemeClr val="accent1"/>
          </a:lnRef>
          <a:fillRef idx="0">
            <a:schemeClr val="accent1"/>
          </a:fillRef>
          <a:effectRef idx="0">
            <a:schemeClr val="accent1"/>
          </a:effectRef>
          <a:fontRef idx="minor">
            <a:schemeClr val="tx1"/>
          </a:fontRef>
        </p:style>
      </p:cxnSp>
      <p:cxnSp>
        <p:nvCxnSpPr>
          <p:cNvPr id="315" name="Straight Connector 314">
            <a:extLst>
              <a:ext uri="{FF2B5EF4-FFF2-40B4-BE49-F238E27FC236}">
                <a16:creationId xmlns:a16="http://schemas.microsoft.com/office/drawing/2014/main" id="{C444D629-F77D-5D92-9D7B-03088CD1228C}"/>
              </a:ext>
            </a:extLst>
          </p:cNvPr>
          <p:cNvCxnSpPr>
            <a:cxnSpLocks/>
          </p:cNvCxnSpPr>
          <p:nvPr/>
        </p:nvCxnSpPr>
        <p:spPr>
          <a:xfrm>
            <a:off x="5666197" y="5564546"/>
            <a:ext cx="698643" cy="0"/>
          </a:xfrm>
          <a:prstGeom prst="line">
            <a:avLst/>
          </a:prstGeom>
          <a:ln w="57150">
            <a:solidFill>
              <a:srgbClr val="50E7B5"/>
            </a:solidFill>
          </a:ln>
        </p:spPr>
        <p:style>
          <a:lnRef idx="1">
            <a:schemeClr val="accent1"/>
          </a:lnRef>
          <a:fillRef idx="0">
            <a:schemeClr val="accent1"/>
          </a:fillRef>
          <a:effectRef idx="0">
            <a:schemeClr val="accent1"/>
          </a:effectRef>
          <a:fontRef idx="minor">
            <a:schemeClr val="tx1"/>
          </a:fontRef>
        </p:style>
      </p:cxnSp>
      <p:cxnSp>
        <p:nvCxnSpPr>
          <p:cNvPr id="316" name="Straight Connector 315">
            <a:extLst>
              <a:ext uri="{FF2B5EF4-FFF2-40B4-BE49-F238E27FC236}">
                <a16:creationId xmlns:a16="http://schemas.microsoft.com/office/drawing/2014/main" id="{96F1A76C-65E6-B067-DB06-C2596EFE6089}"/>
              </a:ext>
            </a:extLst>
          </p:cNvPr>
          <p:cNvCxnSpPr>
            <a:cxnSpLocks/>
          </p:cNvCxnSpPr>
          <p:nvPr/>
        </p:nvCxnSpPr>
        <p:spPr>
          <a:xfrm>
            <a:off x="5666197" y="5564546"/>
            <a:ext cx="698643" cy="0"/>
          </a:xfrm>
          <a:prstGeom prst="line">
            <a:avLst/>
          </a:prstGeom>
          <a:ln w="57150">
            <a:solidFill>
              <a:srgbClr val="50E7B5"/>
            </a:solidFill>
          </a:ln>
        </p:spPr>
        <p:style>
          <a:lnRef idx="1">
            <a:schemeClr val="accent1"/>
          </a:lnRef>
          <a:fillRef idx="0">
            <a:schemeClr val="accent1"/>
          </a:fillRef>
          <a:effectRef idx="0">
            <a:schemeClr val="accent1"/>
          </a:effectRef>
          <a:fontRef idx="minor">
            <a:schemeClr val="tx1"/>
          </a:fontRef>
        </p:style>
      </p:cxnSp>
      <p:cxnSp>
        <p:nvCxnSpPr>
          <p:cNvPr id="317" name="Straight Connector 316">
            <a:extLst>
              <a:ext uri="{FF2B5EF4-FFF2-40B4-BE49-F238E27FC236}">
                <a16:creationId xmlns:a16="http://schemas.microsoft.com/office/drawing/2014/main" id="{300E6447-452D-18AF-9B63-266A61A76BB4}"/>
              </a:ext>
            </a:extLst>
          </p:cNvPr>
          <p:cNvCxnSpPr>
            <a:cxnSpLocks/>
          </p:cNvCxnSpPr>
          <p:nvPr/>
        </p:nvCxnSpPr>
        <p:spPr>
          <a:xfrm>
            <a:off x="5666197" y="5564546"/>
            <a:ext cx="698643" cy="0"/>
          </a:xfrm>
          <a:prstGeom prst="line">
            <a:avLst/>
          </a:prstGeom>
          <a:ln w="57150">
            <a:solidFill>
              <a:srgbClr val="50E7B5"/>
            </a:solidFill>
          </a:ln>
        </p:spPr>
        <p:style>
          <a:lnRef idx="1">
            <a:schemeClr val="accent1"/>
          </a:lnRef>
          <a:fillRef idx="0">
            <a:schemeClr val="accent1"/>
          </a:fillRef>
          <a:effectRef idx="0">
            <a:schemeClr val="accent1"/>
          </a:effectRef>
          <a:fontRef idx="minor">
            <a:schemeClr val="tx1"/>
          </a:fontRef>
        </p:style>
      </p:cxnSp>
      <p:cxnSp>
        <p:nvCxnSpPr>
          <p:cNvPr id="318" name="Straight Connector 317">
            <a:extLst>
              <a:ext uri="{FF2B5EF4-FFF2-40B4-BE49-F238E27FC236}">
                <a16:creationId xmlns:a16="http://schemas.microsoft.com/office/drawing/2014/main" id="{631866C2-4AEA-6069-3A22-0DDF4A3CDC67}"/>
              </a:ext>
            </a:extLst>
          </p:cNvPr>
          <p:cNvCxnSpPr>
            <a:cxnSpLocks/>
          </p:cNvCxnSpPr>
          <p:nvPr/>
        </p:nvCxnSpPr>
        <p:spPr>
          <a:xfrm>
            <a:off x="5666197" y="5564546"/>
            <a:ext cx="698643" cy="0"/>
          </a:xfrm>
          <a:prstGeom prst="line">
            <a:avLst/>
          </a:prstGeom>
          <a:ln w="57150">
            <a:solidFill>
              <a:srgbClr val="50E7B5"/>
            </a:solidFill>
          </a:ln>
        </p:spPr>
        <p:style>
          <a:lnRef idx="1">
            <a:schemeClr val="accent1"/>
          </a:lnRef>
          <a:fillRef idx="0">
            <a:schemeClr val="accent1"/>
          </a:fillRef>
          <a:effectRef idx="0">
            <a:schemeClr val="accent1"/>
          </a:effectRef>
          <a:fontRef idx="minor">
            <a:schemeClr val="tx1"/>
          </a:fontRef>
        </p:style>
      </p:cxnSp>
      <p:cxnSp>
        <p:nvCxnSpPr>
          <p:cNvPr id="319" name="Straight Connector 318">
            <a:extLst>
              <a:ext uri="{FF2B5EF4-FFF2-40B4-BE49-F238E27FC236}">
                <a16:creationId xmlns:a16="http://schemas.microsoft.com/office/drawing/2014/main" id="{B1FA1A82-C81C-F394-D71B-BCA499422150}"/>
              </a:ext>
            </a:extLst>
          </p:cNvPr>
          <p:cNvCxnSpPr>
            <a:cxnSpLocks/>
          </p:cNvCxnSpPr>
          <p:nvPr/>
        </p:nvCxnSpPr>
        <p:spPr>
          <a:xfrm>
            <a:off x="5666197" y="5564546"/>
            <a:ext cx="698643" cy="0"/>
          </a:xfrm>
          <a:prstGeom prst="line">
            <a:avLst/>
          </a:prstGeom>
          <a:ln w="57150">
            <a:solidFill>
              <a:srgbClr val="50E7B5"/>
            </a:solidFill>
          </a:ln>
        </p:spPr>
        <p:style>
          <a:lnRef idx="1">
            <a:schemeClr val="accent1"/>
          </a:lnRef>
          <a:fillRef idx="0">
            <a:schemeClr val="accent1"/>
          </a:fillRef>
          <a:effectRef idx="0">
            <a:schemeClr val="accent1"/>
          </a:effectRef>
          <a:fontRef idx="minor">
            <a:schemeClr val="tx1"/>
          </a:fontRef>
        </p:style>
      </p:cxnSp>
      <p:cxnSp>
        <p:nvCxnSpPr>
          <p:cNvPr id="320" name="Straight Connector 319">
            <a:extLst>
              <a:ext uri="{FF2B5EF4-FFF2-40B4-BE49-F238E27FC236}">
                <a16:creationId xmlns:a16="http://schemas.microsoft.com/office/drawing/2014/main" id="{66E6FE48-2506-C8D6-8C4B-57193090CC24}"/>
              </a:ext>
            </a:extLst>
          </p:cNvPr>
          <p:cNvCxnSpPr>
            <a:cxnSpLocks/>
          </p:cNvCxnSpPr>
          <p:nvPr/>
        </p:nvCxnSpPr>
        <p:spPr>
          <a:xfrm>
            <a:off x="5666197" y="5564546"/>
            <a:ext cx="698643" cy="0"/>
          </a:xfrm>
          <a:prstGeom prst="line">
            <a:avLst/>
          </a:prstGeom>
          <a:ln w="57150">
            <a:solidFill>
              <a:srgbClr val="50E7B5"/>
            </a:solidFill>
          </a:ln>
        </p:spPr>
        <p:style>
          <a:lnRef idx="1">
            <a:schemeClr val="accent1"/>
          </a:lnRef>
          <a:fillRef idx="0">
            <a:schemeClr val="accent1"/>
          </a:fillRef>
          <a:effectRef idx="0">
            <a:schemeClr val="accent1"/>
          </a:effectRef>
          <a:fontRef idx="minor">
            <a:schemeClr val="tx1"/>
          </a:fontRef>
        </p:style>
      </p:cxnSp>
      <p:cxnSp>
        <p:nvCxnSpPr>
          <p:cNvPr id="321" name="Straight Connector 320">
            <a:extLst>
              <a:ext uri="{FF2B5EF4-FFF2-40B4-BE49-F238E27FC236}">
                <a16:creationId xmlns:a16="http://schemas.microsoft.com/office/drawing/2014/main" id="{245F53A6-4070-F26A-0D23-16E37637A3F8}"/>
              </a:ext>
            </a:extLst>
          </p:cNvPr>
          <p:cNvCxnSpPr>
            <a:cxnSpLocks/>
          </p:cNvCxnSpPr>
          <p:nvPr/>
        </p:nvCxnSpPr>
        <p:spPr>
          <a:xfrm>
            <a:off x="5666197" y="5564546"/>
            <a:ext cx="698643" cy="0"/>
          </a:xfrm>
          <a:prstGeom prst="line">
            <a:avLst/>
          </a:prstGeom>
          <a:ln w="57150">
            <a:solidFill>
              <a:srgbClr val="50E7B5"/>
            </a:solidFill>
          </a:ln>
        </p:spPr>
        <p:style>
          <a:lnRef idx="1">
            <a:schemeClr val="accent1"/>
          </a:lnRef>
          <a:fillRef idx="0">
            <a:schemeClr val="accent1"/>
          </a:fillRef>
          <a:effectRef idx="0">
            <a:schemeClr val="accent1"/>
          </a:effectRef>
          <a:fontRef idx="minor">
            <a:schemeClr val="tx1"/>
          </a:fontRef>
        </p:style>
      </p:cxnSp>
      <p:cxnSp>
        <p:nvCxnSpPr>
          <p:cNvPr id="322" name="Straight Connector 321">
            <a:extLst>
              <a:ext uri="{FF2B5EF4-FFF2-40B4-BE49-F238E27FC236}">
                <a16:creationId xmlns:a16="http://schemas.microsoft.com/office/drawing/2014/main" id="{3EAD94C7-9F8C-9136-D642-44F3F80C5F4F}"/>
              </a:ext>
            </a:extLst>
          </p:cNvPr>
          <p:cNvCxnSpPr>
            <a:cxnSpLocks/>
          </p:cNvCxnSpPr>
          <p:nvPr/>
        </p:nvCxnSpPr>
        <p:spPr>
          <a:xfrm>
            <a:off x="5666197" y="5564546"/>
            <a:ext cx="698643" cy="0"/>
          </a:xfrm>
          <a:prstGeom prst="line">
            <a:avLst/>
          </a:prstGeom>
          <a:ln w="57150">
            <a:solidFill>
              <a:srgbClr val="50E7B5"/>
            </a:solidFill>
          </a:ln>
        </p:spPr>
        <p:style>
          <a:lnRef idx="1">
            <a:schemeClr val="accent1"/>
          </a:lnRef>
          <a:fillRef idx="0">
            <a:schemeClr val="accent1"/>
          </a:fillRef>
          <a:effectRef idx="0">
            <a:schemeClr val="accent1"/>
          </a:effectRef>
          <a:fontRef idx="minor">
            <a:schemeClr val="tx1"/>
          </a:fontRef>
        </p:style>
      </p:cxnSp>
      <p:cxnSp>
        <p:nvCxnSpPr>
          <p:cNvPr id="323" name="Straight Connector 322">
            <a:extLst>
              <a:ext uri="{FF2B5EF4-FFF2-40B4-BE49-F238E27FC236}">
                <a16:creationId xmlns:a16="http://schemas.microsoft.com/office/drawing/2014/main" id="{C3BE495A-DF98-3E8E-3B81-ACF373C5A459}"/>
              </a:ext>
            </a:extLst>
          </p:cNvPr>
          <p:cNvCxnSpPr>
            <a:cxnSpLocks/>
          </p:cNvCxnSpPr>
          <p:nvPr/>
        </p:nvCxnSpPr>
        <p:spPr>
          <a:xfrm>
            <a:off x="5666197" y="5564546"/>
            <a:ext cx="698643" cy="0"/>
          </a:xfrm>
          <a:prstGeom prst="line">
            <a:avLst/>
          </a:prstGeom>
          <a:ln w="57150">
            <a:solidFill>
              <a:srgbClr val="50E7B5"/>
            </a:solidFill>
          </a:ln>
        </p:spPr>
        <p:style>
          <a:lnRef idx="1">
            <a:schemeClr val="accent1"/>
          </a:lnRef>
          <a:fillRef idx="0">
            <a:schemeClr val="accent1"/>
          </a:fillRef>
          <a:effectRef idx="0">
            <a:schemeClr val="accent1"/>
          </a:effectRef>
          <a:fontRef idx="minor">
            <a:schemeClr val="tx1"/>
          </a:fontRef>
        </p:style>
      </p:cxnSp>
      <p:cxnSp>
        <p:nvCxnSpPr>
          <p:cNvPr id="324" name="Straight Connector 323">
            <a:extLst>
              <a:ext uri="{FF2B5EF4-FFF2-40B4-BE49-F238E27FC236}">
                <a16:creationId xmlns:a16="http://schemas.microsoft.com/office/drawing/2014/main" id="{C2995FBE-3B61-75ED-2528-879A6468BDC4}"/>
              </a:ext>
            </a:extLst>
          </p:cNvPr>
          <p:cNvCxnSpPr>
            <a:cxnSpLocks/>
          </p:cNvCxnSpPr>
          <p:nvPr/>
        </p:nvCxnSpPr>
        <p:spPr>
          <a:xfrm>
            <a:off x="5666197" y="5564546"/>
            <a:ext cx="698643" cy="0"/>
          </a:xfrm>
          <a:prstGeom prst="line">
            <a:avLst/>
          </a:prstGeom>
          <a:ln w="57150">
            <a:solidFill>
              <a:srgbClr val="50E7B5"/>
            </a:solidFill>
          </a:ln>
        </p:spPr>
        <p:style>
          <a:lnRef idx="1">
            <a:schemeClr val="accent1"/>
          </a:lnRef>
          <a:fillRef idx="0">
            <a:schemeClr val="accent1"/>
          </a:fillRef>
          <a:effectRef idx="0">
            <a:schemeClr val="accent1"/>
          </a:effectRef>
          <a:fontRef idx="minor">
            <a:schemeClr val="tx1"/>
          </a:fontRef>
        </p:style>
      </p:cxnSp>
      <p:cxnSp>
        <p:nvCxnSpPr>
          <p:cNvPr id="325" name="Straight Connector 324">
            <a:extLst>
              <a:ext uri="{FF2B5EF4-FFF2-40B4-BE49-F238E27FC236}">
                <a16:creationId xmlns:a16="http://schemas.microsoft.com/office/drawing/2014/main" id="{DACD3CCE-3957-4742-BC6F-3A02792E96BB}"/>
              </a:ext>
            </a:extLst>
          </p:cNvPr>
          <p:cNvCxnSpPr>
            <a:cxnSpLocks/>
          </p:cNvCxnSpPr>
          <p:nvPr/>
        </p:nvCxnSpPr>
        <p:spPr>
          <a:xfrm>
            <a:off x="5666197" y="5564546"/>
            <a:ext cx="698643" cy="0"/>
          </a:xfrm>
          <a:prstGeom prst="line">
            <a:avLst/>
          </a:prstGeom>
          <a:ln w="57150">
            <a:solidFill>
              <a:srgbClr val="50E7B5"/>
            </a:solidFill>
          </a:ln>
        </p:spPr>
        <p:style>
          <a:lnRef idx="1">
            <a:schemeClr val="accent1"/>
          </a:lnRef>
          <a:fillRef idx="0">
            <a:schemeClr val="accent1"/>
          </a:fillRef>
          <a:effectRef idx="0">
            <a:schemeClr val="accent1"/>
          </a:effectRef>
          <a:fontRef idx="minor">
            <a:schemeClr val="tx1"/>
          </a:fontRef>
        </p:style>
      </p:cxnSp>
      <p:cxnSp>
        <p:nvCxnSpPr>
          <p:cNvPr id="326" name="Straight Connector 325">
            <a:extLst>
              <a:ext uri="{FF2B5EF4-FFF2-40B4-BE49-F238E27FC236}">
                <a16:creationId xmlns:a16="http://schemas.microsoft.com/office/drawing/2014/main" id="{FC35FC8F-5CA2-AE70-97AE-9300A027E305}"/>
              </a:ext>
            </a:extLst>
          </p:cNvPr>
          <p:cNvCxnSpPr>
            <a:cxnSpLocks/>
          </p:cNvCxnSpPr>
          <p:nvPr/>
        </p:nvCxnSpPr>
        <p:spPr>
          <a:xfrm>
            <a:off x="5666197" y="5564546"/>
            <a:ext cx="698643" cy="0"/>
          </a:xfrm>
          <a:prstGeom prst="line">
            <a:avLst/>
          </a:prstGeom>
          <a:ln w="57150">
            <a:solidFill>
              <a:srgbClr val="50E7B5"/>
            </a:solidFill>
          </a:ln>
        </p:spPr>
        <p:style>
          <a:lnRef idx="1">
            <a:schemeClr val="accent1"/>
          </a:lnRef>
          <a:fillRef idx="0">
            <a:schemeClr val="accent1"/>
          </a:fillRef>
          <a:effectRef idx="0">
            <a:schemeClr val="accent1"/>
          </a:effectRef>
          <a:fontRef idx="minor">
            <a:schemeClr val="tx1"/>
          </a:fontRef>
        </p:style>
      </p:cxnSp>
      <p:cxnSp>
        <p:nvCxnSpPr>
          <p:cNvPr id="327" name="Straight Connector 326">
            <a:extLst>
              <a:ext uri="{FF2B5EF4-FFF2-40B4-BE49-F238E27FC236}">
                <a16:creationId xmlns:a16="http://schemas.microsoft.com/office/drawing/2014/main" id="{FDB008A4-D05D-C828-C5FF-C92C1AA82D6E}"/>
              </a:ext>
            </a:extLst>
          </p:cNvPr>
          <p:cNvCxnSpPr>
            <a:cxnSpLocks/>
          </p:cNvCxnSpPr>
          <p:nvPr/>
        </p:nvCxnSpPr>
        <p:spPr>
          <a:xfrm>
            <a:off x="5666197" y="5564546"/>
            <a:ext cx="698643" cy="0"/>
          </a:xfrm>
          <a:prstGeom prst="line">
            <a:avLst/>
          </a:prstGeom>
          <a:ln w="57150">
            <a:solidFill>
              <a:srgbClr val="50E7B5"/>
            </a:solidFill>
          </a:ln>
        </p:spPr>
        <p:style>
          <a:lnRef idx="1">
            <a:schemeClr val="accent1"/>
          </a:lnRef>
          <a:fillRef idx="0">
            <a:schemeClr val="accent1"/>
          </a:fillRef>
          <a:effectRef idx="0">
            <a:schemeClr val="accent1"/>
          </a:effectRef>
          <a:fontRef idx="minor">
            <a:schemeClr val="tx1"/>
          </a:fontRef>
        </p:style>
      </p:cxnSp>
      <p:cxnSp>
        <p:nvCxnSpPr>
          <p:cNvPr id="328" name="Straight Connector 327">
            <a:extLst>
              <a:ext uri="{FF2B5EF4-FFF2-40B4-BE49-F238E27FC236}">
                <a16:creationId xmlns:a16="http://schemas.microsoft.com/office/drawing/2014/main" id="{89ADB9D7-A244-8B8F-0D7A-4788BB99CB47}"/>
              </a:ext>
            </a:extLst>
          </p:cNvPr>
          <p:cNvCxnSpPr>
            <a:cxnSpLocks/>
          </p:cNvCxnSpPr>
          <p:nvPr/>
        </p:nvCxnSpPr>
        <p:spPr>
          <a:xfrm>
            <a:off x="5666197" y="5564546"/>
            <a:ext cx="698643" cy="0"/>
          </a:xfrm>
          <a:prstGeom prst="line">
            <a:avLst/>
          </a:prstGeom>
          <a:ln w="57150">
            <a:solidFill>
              <a:srgbClr val="50E7B5"/>
            </a:solidFill>
          </a:ln>
        </p:spPr>
        <p:style>
          <a:lnRef idx="1">
            <a:schemeClr val="accent1"/>
          </a:lnRef>
          <a:fillRef idx="0">
            <a:schemeClr val="accent1"/>
          </a:fillRef>
          <a:effectRef idx="0">
            <a:schemeClr val="accent1"/>
          </a:effectRef>
          <a:fontRef idx="minor">
            <a:schemeClr val="tx1"/>
          </a:fontRef>
        </p:style>
      </p:cxnSp>
      <p:cxnSp>
        <p:nvCxnSpPr>
          <p:cNvPr id="329" name="Straight Connector 328">
            <a:extLst>
              <a:ext uri="{FF2B5EF4-FFF2-40B4-BE49-F238E27FC236}">
                <a16:creationId xmlns:a16="http://schemas.microsoft.com/office/drawing/2014/main" id="{75DC0CF4-F029-AC26-BD6C-941E15DE5C22}"/>
              </a:ext>
            </a:extLst>
          </p:cNvPr>
          <p:cNvCxnSpPr>
            <a:cxnSpLocks/>
          </p:cNvCxnSpPr>
          <p:nvPr/>
        </p:nvCxnSpPr>
        <p:spPr>
          <a:xfrm>
            <a:off x="5666197" y="5564546"/>
            <a:ext cx="698643" cy="0"/>
          </a:xfrm>
          <a:prstGeom prst="line">
            <a:avLst/>
          </a:prstGeom>
          <a:ln w="57150">
            <a:solidFill>
              <a:srgbClr val="50E7B5"/>
            </a:solidFill>
          </a:ln>
        </p:spPr>
        <p:style>
          <a:lnRef idx="1">
            <a:schemeClr val="accent1"/>
          </a:lnRef>
          <a:fillRef idx="0">
            <a:schemeClr val="accent1"/>
          </a:fillRef>
          <a:effectRef idx="0">
            <a:schemeClr val="accent1"/>
          </a:effectRef>
          <a:fontRef idx="minor">
            <a:schemeClr val="tx1"/>
          </a:fontRef>
        </p:style>
      </p:cxnSp>
      <p:cxnSp>
        <p:nvCxnSpPr>
          <p:cNvPr id="330" name="Straight Connector 329">
            <a:extLst>
              <a:ext uri="{FF2B5EF4-FFF2-40B4-BE49-F238E27FC236}">
                <a16:creationId xmlns:a16="http://schemas.microsoft.com/office/drawing/2014/main" id="{DA0D20AE-C815-D47F-3A78-EAA45B280044}"/>
              </a:ext>
            </a:extLst>
          </p:cNvPr>
          <p:cNvCxnSpPr>
            <a:cxnSpLocks/>
          </p:cNvCxnSpPr>
          <p:nvPr/>
        </p:nvCxnSpPr>
        <p:spPr>
          <a:xfrm>
            <a:off x="5666197" y="5564546"/>
            <a:ext cx="698643" cy="0"/>
          </a:xfrm>
          <a:prstGeom prst="line">
            <a:avLst/>
          </a:prstGeom>
          <a:ln w="57150">
            <a:solidFill>
              <a:srgbClr val="50E7B5"/>
            </a:solidFill>
          </a:ln>
        </p:spPr>
        <p:style>
          <a:lnRef idx="1">
            <a:schemeClr val="accent1"/>
          </a:lnRef>
          <a:fillRef idx="0">
            <a:schemeClr val="accent1"/>
          </a:fillRef>
          <a:effectRef idx="0">
            <a:schemeClr val="accent1"/>
          </a:effectRef>
          <a:fontRef idx="minor">
            <a:schemeClr val="tx1"/>
          </a:fontRef>
        </p:style>
      </p:cxnSp>
      <p:cxnSp>
        <p:nvCxnSpPr>
          <p:cNvPr id="331" name="Straight Connector 330">
            <a:extLst>
              <a:ext uri="{FF2B5EF4-FFF2-40B4-BE49-F238E27FC236}">
                <a16:creationId xmlns:a16="http://schemas.microsoft.com/office/drawing/2014/main" id="{C7FC32D4-260A-1C48-691C-0B6D270B8E7D}"/>
              </a:ext>
            </a:extLst>
          </p:cNvPr>
          <p:cNvCxnSpPr>
            <a:cxnSpLocks/>
          </p:cNvCxnSpPr>
          <p:nvPr/>
        </p:nvCxnSpPr>
        <p:spPr>
          <a:xfrm>
            <a:off x="5666197" y="5564546"/>
            <a:ext cx="698643" cy="0"/>
          </a:xfrm>
          <a:prstGeom prst="line">
            <a:avLst/>
          </a:prstGeom>
          <a:ln w="57150">
            <a:solidFill>
              <a:srgbClr val="50E7B5"/>
            </a:solidFill>
          </a:ln>
        </p:spPr>
        <p:style>
          <a:lnRef idx="1">
            <a:schemeClr val="accent1"/>
          </a:lnRef>
          <a:fillRef idx="0">
            <a:schemeClr val="accent1"/>
          </a:fillRef>
          <a:effectRef idx="0">
            <a:schemeClr val="accent1"/>
          </a:effectRef>
          <a:fontRef idx="minor">
            <a:schemeClr val="tx1"/>
          </a:fontRef>
        </p:style>
      </p:cxnSp>
      <p:cxnSp>
        <p:nvCxnSpPr>
          <p:cNvPr id="332" name="Straight Connector 331">
            <a:extLst>
              <a:ext uri="{FF2B5EF4-FFF2-40B4-BE49-F238E27FC236}">
                <a16:creationId xmlns:a16="http://schemas.microsoft.com/office/drawing/2014/main" id="{3FDDD3AC-A8FE-21AE-AB7B-A65DB9DCEC76}"/>
              </a:ext>
            </a:extLst>
          </p:cNvPr>
          <p:cNvCxnSpPr>
            <a:cxnSpLocks/>
          </p:cNvCxnSpPr>
          <p:nvPr/>
        </p:nvCxnSpPr>
        <p:spPr>
          <a:xfrm>
            <a:off x="5666197" y="5564546"/>
            <a:ext cx="698643" cy="0"/>
          </a:xfrm>
          <a:prstGeom prst="line">
            <a:avLst/>
          </a:prstGeom>
          <a:ln w="57150">
            <a:solidFill>
              <a:srgbClr val="50E7B5"/>
            </a:solidFill>
          </a:ln>
        </p:spPr>
        <p:style>
          <a:lnRef idx="1">
            <a:schemeClr val="accent1"/>
          </a:lnRef>
          <a:fillRef idx="0">
            <a:schemeClr val="accent1"/>
          </a:fillRef>
          <a:effectRef idx="0">
            <a:schemeClr val="accent1"/>
          </a:effectRef>
          <a:fontRef idx="minor">
            <a:schemeClr val="tx1"/>
          </a:fontRef>
        </p:style>
      </p:cxnSp>
      <p:cxnSp>
        <p:nvCxnSpPr>
          <p:cNvPr id="333" name="Straight Connector 332">
            <a:extLst>
              <a:ext uri="{FF2B5EF4-FFF2-40B4-BE49-F238E27FC236}">
                <a16:creationId xmlns:a16="http://schemas.microsoft.com/office/drawing/2014/main" id="{611BD0AE-E7C8-FA1B-9DB5-BAC971604C20}"/>
              </a:ext>
            </a:extLst>
          </p:cNvPr>
          <p:cNvCxnSpPr>
            <a:cxnSpLocks/>
          </p:cNvCxnSpPr>
          <p:nvPr/>
        </p:nvCxnSpPr>
        <p:spPr>
          <a:xfrm>
            <a:off x="5666197" y="5564546"/>
            <a:ext cx="698643" cy="0"/>
          </a:xfrm>
          <a:prstGeom prst="line">
            <a:avLst/>
          </a:prstGeom>
          <a:ln w="57150">
            <a:solidFill>
              <a:srgbClr val="50E7B5"/>
            </a:solidFill>
          </a:ln>
        </p:spPr>
        <p:style>
          <a:lnRef idx="1">
            <a:schemeClr val="accent1"/>
          </a:lnRef>
          <a:fillRef idx="0">
            <a:schemeClr val="accent1"/>
          </a:fillRef>
          <a:effectRef idx="0">
            <a:schemeClr val="accent1"/>
          </a:effectRef>
          <a:fontRef idx="minor">
            <a:schemeClr val="tx1"/>
          </a:fontRef>
        </p:style>
      </p:cxnSp>
      <p:cxnSp>
        <p:nvCxnSpPr>
          <p:cNvPr id="334" name="Straight Connector 333">
            <a:extLst>
              <a:ext uri="{FF2B5EF4-FFF2-40B4-BE49-F238E27FC236}">
                <a16:creationId xmlns:a16="http://schemas.microsoft.com/office/drawing/2014/main" id="{6454CCB1-EF03-8720-DFE8-82842C4B50A8}"/>
              </a:ext>
            </a:extLst>
          </p:cNvPr>
          <p:cNvCxnSpPr>
            <a:cxnSpLocks/>
          </p:cNvCxnSpPr>
          <p:nvPr/>
        </p:nvCxnSpPr>
        <p:spPr>
          <a:xfrm>
            <a:off x="5666197" y="5564546"/>
            <a:ext cx="698643" cy="0"/>
          </a:xfrm>
          <a:prstGeom prst="line">
            <a:avLst/>
          </a:prstGeom>
          <a:ln w="57150">
            <a:solidFill>
              <a:srgbClr val="50E7B5"/>
            </a:solidFill>
          </a:ln>
        </p:spPr>
        <p:style>
          <a:lnRef idx="1">
            <a:schemeClr val="accent1"/>
          </a:lnRef>
          <a:fillRef idx="0">
            <a:schemeClr val="accent1"/>
          </a:fillRef>
          <a:effectRef idx="0">
            <a:schemeClr val="accent1"/>
          </a:effectRef>
          <a:fontRef idx="minor">
            <a:schemeClr val="tx1"/>
          </a:fontRef>
        </p:style>
      </p:cxnSp>
      <p:cxnSp>
        <p:nvCxnSpPr>
          <p:cNvPr id="335" name="Straight Connector 334">
            <a:extLst>
              <a:ext uri="{FF2B5EF4-FFF2-40B4-BE49-F238E27FC236}">
                <a16:creationId xmlns:a16="http://schemas.microsoft.com/office/drawing/2014/main" id="{F3B2C27F-2575-16DD-8C4D-06BD8B6CD4D3}"/>
              </a:ext>
            </a:extLst>
          </p:cNvPr>
          <p:cNvCxnSpPr>
            <a:cxnSpLocks/>
          </p:cNvCxnSpPr>
          <p:nvPr/>
        </p:nvCxnSpPr>
        <p:spPr>
          <a:xfrm>
            <a:off x="5666197" y="5564546"/>
            <a:ext cx="698643" cy="0"/>
          </a:xfrm>
          <a:prstGeom prst="line">
            <a:avLst/>
          </a:prstGeom>
          <a:ln w="57150">
            <a:solidFill>
              <a:srgbClr val="50E7B5"/>
            </a:solidFill>
          </a:ln>
        </p:spPr>
        <p:style>
          <a:lnRef idx="1">
            <a:schemeClr val="accent1"/>
          </a:lnRef>
          <a:fillRef idx="0">
            <a:schemeClr val="accent1"/>
          </a:fillRef>
          <a:effectRef idx="0">
            <a:schemeClr val="accent1"/>
          </a:effectRef>
          <a:fontRef idx="minor">
            <a:schemeClr val="tx1"/>
          </a:fontRef>
        </p:style>
      </p:cxnSp>
      <p:cxnSp>
        <p:nvCxnSpPr>
          <p:cNvPr id="336" name="Straight Connector 335">
            <a:extLst>
              <a:ext uri="{FF2B5EF4-FFF2-40B4-BE49-F238E27FC236}">
                <a16:creationId xmlns:a16="http://schemas.microsoft.com/office/drawing/2014/main" id="{71CCF34A-C9D6-66AE-8603-34B324587E4D}"/>
              </a:ext>
            </a:extLst>
          </p:cNvPr>
          <p:cNvCxnSpPr>
            <a:cxnSpLocks/>
          </p:cNvCxnSpPr>
          <p:nvPr/>
        </p:nvCxnSpPr>
        <p:spPr>
          <a:xfrm>
            <a:off x="5666197" y="5564546"/>
            <a:ext cx="698643" cy="0"/>
          </a:xfrm>
          <a:prstGeom prst="line">
            <a:avLst/>
          </a:prstGeom>
          <a:ln w="57150">
            <a:solidFill>
              <a:srgbClr val="50E7B5"/>
            </a:solidFill>
          </a:ln>
        </p:spPr>
        <p:style>
          <a:lnRef idx="1">
            <a:schemeClr val="accent1"/>
          </a:lnRef>
          <a:fillRef idx="0">
            <a:schemeClr val="accent1"/>
          </a:fillRef>
          <a:effectRef idx="0">
            <a:schemeClr val="accent1"/>
          </a:effectRef>
          <a:fontRef idx="minor">
            <a:schemeClr val="tx1"/>
          </a:fontRef>
        </p:style>
      </p:cxnSp>
      <p:cxnSp>
        <p:nvCxnSpPr>
          <p:cNvPr id="337" name="Straight Connector 336">
            <a:extLst>
              <a:ext uri="{FF2B5EF4-FFF2-40B4-BE49-F238E27FC236}">
                <a16:creationId xmlns:a16="http://schemas.microsoft.com/office/drawing/2014/main" id="{75B03DC9-2E58-9E08-BFAD-E3814B2E0F3C}"/>
              </a:ext>
            </a:extLst>
          </p:cNvPr>
          <p:cNvCxnSpPr>
            <a:cxnSpLocks/>
          </p:cNvCxnSpPr>
          <p:nvPr/>
        </p:nvCxnSpPr>
        <p:spPr>
          <a:xfrm>
            <a:off x="5666197" y="5564546"/>
            <a:ext cx="698643" cy="0"/>
          </a:xfrm>
          <a:prstGeom prst="line">
            <a:avLst/>
          </a:prstGeom>
          <a:ln w="57150">
            <a:solidFill>
              <a:srgbClr val="50E7B5"/>
            </a:solidFill>
          </a:ln>
        </p:spPr>
        <p:style>
          <a:lnRef idx="1">
            <a:schemeClr val="accent1"/>
          </a:lnRef>
          <a:fillRef idx="0">
            <a:schemeClr val="accent1"/>
          </a:fillRef>
          <a:effectRef idx="0">
            <a:schemeClr val="accent1"/>
          </a:effectRef>
          <a:fontRef idx="minor">
            <a:schemeClr val="tx1"/>
          </a:fontRef>
        </p:style>
      </p:cxnSp>
      <p:sp>
        <p:nvSpPr>
          <p:cNvPr id="338" name="Arrow: Circular 337">
            <a:extLst>
              <a:ext uri="{FF2B5EF4-FFF2-40B4-BE49-F238E27FC236}">
                <a16:creationId xmlns:a16="http://schemas.microsoft.com/office/drawing/2014/main" id="{9748EB44-D993-7694-FECB-7F62D5DBF9C0}"/>
              </a:ext>
            </a:extLst>
          </p:cNvPr>
          <p:cNvSpPr>
            <a:spLocks/>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39" name="Arrow: Circular 338">
            <a:extLst>
              <a:ext uri="{FF2B5EF4-FFF2-40B4-BE49-F238E27FC236}">
                <a16:creationId xmlns:a16="http://schemas.microsoft.com/office/drawing/2014/main" id="{8BE023BD-126E-010C-B57C-A70C26CECE2E}"/>
              </a:ext>
            </a:extLst>
          </p:cNvPr>
          <p:cNvSpPr>
            <a:spLocks/>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40" name="Arrow: Circular 339">
            <a:extLst>
              <a:ext uri="{FF2B5EF4-FFF2-40B4-BE49-F238E27FC236}">
                <a16:creationId xmlns:a16="http://schemas.microsoft.com/office/drawing/2014/main" id="{125A0AF3-0D67-5589-9817-09C1852BEDD5}"/>
              </a:ext>
            </a:extLst>
          </p:cNvPr>
          <p:cNvSpPr>
            <a:spLocks/>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41" name="Arrow: Circular 340">
            <a:extLst>
              <a:ext uri="{FF2B5EF4-FFF2-40B4-BE49-F238E27FC236}">
                <a16:creationId xmlns:a16="http://schemas.microsoft.com/office/drawing/2014/main" id="{7E89BA63-D874-41E3-871E-A8CDC86BD796}"/>
              </a:ext>
            </a:extLst>
          </p:cNvPr>
          <p:cNvSpPr>
            <a:spLocks/>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42" name="Arrow: Circular 341">
            <a:extLst>
              <a:ext uri="{FF2B5EF4-FFF2-40B4-BE49-F238E27FC236}">
                <a16:creationId xmlns:a16="http://schemas.microsoft.com/office/drawing/2014/main" id="{E1CB6C05-6008-59DA-49DE-5DED4FA04858}"/>
              </a:ext>
            </a:extLst>
          </p:cNvPr>
          <p:cNvSpPr>
            <a:spLocks/>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43" name="Arrow: Circular 342">
            <a:extLst>
              <a:ext uri="{FF2B5EF4-FFF2-40B4-BE49-F238E27FC236}">
                <a16:creationId xmlns:a16="http://schemas.microsoft.com/office/drawing/2014/main" id="{007C9877-6D43-7092-0D5D-A48D26C1ACE7}"/>
              </a:ext>
            </a:extLst>
          </p:cNvPr>
          <p:cNvSpPr>
            <a:spLocks/>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44" name="Arrow: Circular 343">
            <a:extLst>
              <a:ext uri="{FF2B5EF4-FFF2-40B4-BE49-F238E27FC236}">
                <a16:creationId xmlns:a16="http://schemas.microsoft.com/office/drawing/2014/main" id="{26589B7D-BD1C-E127-C1A1-32DB5D20DC30}"/>
              </a:ext>
            </a:extLst>
          </p:cNvPr>
          <p:cNvSpPr>
            <a:spLocks/>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45" name="Arrow: Circular 344">
            <a:extLst>
              <a:ext uri="{FF2B5EF4-FFF2-40B4-BE49-F238E27FC236}">
                <a16:creationId xmlns:a16="http://schemas.microsoft.com/office/drawing/2014/main" id="{4B92288B-CC6D-B79C-6177-3639CC581E21}"/>
              </a:ext>
            </a:extLst>
          </p:cNvPr>
          <p:cNvSpPr>
            <a:spLocks/>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46" name="Arrow: Circular 345">
            <a:extLst>
              <a:ext uri="{FF2B5EF4-FFF2-40B4-BE49-F238E27FC236}">
                <a16:creationId xmlns:a16="http://schemas.microsoft.com/office/drawing/2014/main" id="{E17F47E1-33F4-E7CF-C2DE-8E75F1A2B839}"/>
              </a:ext>
            </a:extLst>
          </p:cNvPr>
          <p:cNvSpPr>
            <a:spLocks/>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47" name="Arrow: Circular 346">
            <a:extLst>
              <a:ext uri="{FF2B5EF4-FFF2-40B4-BE49-F238E27FC236}">
                <a16:creationId xmlns:a16="http://schemas.microsoft.com/office/drawing/2014/main" id="{E150E00E-5A52-82F2-899B-A4D93DA93E7D}"/>
              </a:ext>
            </a:extLst>
          </p:cNvPr>
          <p:cNvSpPr>
            <a:spLocks/>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48" name="Arrow: Circular 347">
            <a:extLst>
              <a:ext uri="{FF2B5EF4-FFF2-40B4-BE49-F238E27FC236}">
                <a16:creationId xmlns:a16="http://schemas.microsoft.com/office/drawing/2014/main" id="{3EBFD4ED-A3A1-67A4-13B6-0200320C38FE}"/>
              </a:ext>
            </a:extLst>
          </p:cNvPr>
          <p:cNvSpPr>
            <a:spLocks/>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49" name="Arrow: Circular 348">
            <a:extLst>
              <a:ext uri="{FF2B5EF4-FFF2-40B4-BE49-F238E27FC236}">
                <a16:creationId xmlns:a16="http://schemas.microsoft.com/office/drawing/2014/main" id="{D7335C9E-BD69-0AC7-F59F-F667EDC89A59}"/>
              </a:ext>
            </a:extLst>
          </p:cNvPr>
          <p:cNvSpPr>
            <a:spLocks/>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50" name="Arrow: Circular 349">
            <a:extLst>
              <a:ext uri="{FF2B5EF4-FFF2-40B4-BE49-F238E27FC236}">
                <a16:creationId xmlns:a16="http://schemas.microsoft.com/office/drawing/2014/main" id="{501FC012-06D8-5081-F443-626D8F64DB58}"/>
              </a:ext>
            </a:extLst>
          </p:cNvPr>
          <p:cNvSpPr>
            <a:spLocks/>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51" name="Arrow: Circular 350">
            <a:extLst>
              <a:ext uri="{FF2B5EF4-FFF2-40B4-BE49-F238E27FC236}">
                <a16:creationId xmlns:a16="http://schemas.microsoft.com/office/drawing/2014/main" id="{C9909C39-0F18-6F0A-17D2-3D9E508C2CD3}"/>
              </a:ext>
            </a:extLst>
          </p:cNvPr>
          <p:cNvSpPr>
            <a:spLocks/>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52" name="Arrow: Circular 351">
            <a:extLst>
              <a:ext uri="{FF2B5EF4-FFF2-40B4-BE49-F238E27FC236}">
                <a16:creationId xmlns:a16="http://schemas.microsoft.com/office/drawing/2014/main" id="{EE896560-24DB-5692-12D8-61ED519D60B3}"/>
              </a:ext>
            </a:extLst>
          </p:cNvPr>
          <p:cNvSpPr>
            <a:spLocks/>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53" name="Arrow: Circular 352">
            <a:extLst>
              <a:ext uri="{FF2B5EF4-FFF2-40B4-BE49-F238E27FC236}">
                <a16:creationId xmlns:a16="http://schemas.microsoft.com/office/drawing/2014/main" id="{EDCD9FC2-190D-FE49-174E-2CB1F26471DA}"/>
              </a:ext>
            </a:extLst>
          </p:cNvPr>
          <p:cNvSpPr>
            <a:spLocks/>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54" name="Arrow: Circular 353">
            <a:extLst>
              <a:ext uri="{FF2B5EF4-FFF2-40B4-BE49-F238E27FC236}">
                <a16:creationId xmlns:a16="http://schemas.microsoft.com/office/drawing/2014/main" id="{33F4279D-43CC-0C4D-0046-3BAC7051B660}"/>
              </a:ext>
            </a:extLst>
          </p:cNvPr>
          <p:cNvSpPr>
            <a:spLocks/>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55" name="Arrow: Circular 354">
            <a:extLst>
              <a:ext uri="{FF2B5EF4-FFF2-40B4-BE49-F238E27FC236}">
                <a16:creationId xmlns:a16="http://schemas.microsoft.com/office/drawing/2014/main" id="{81DA89B4-E510-81DA-981F-87C66E1B4B79}"/>
              </a:ext>
            </a:extLst>
          </p:cNvPr>
          <p:cNvSpPr>
            <a:spLocks/>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56" name="Arrow: Circular 355">
            <a:extLst>
              <a:ext uri="{FF2B5EF4-FFF2-40B4-BE49-F238E27FC236}">
                <a16:creationId xmlns:a16="http://schemas.microsoft.com/office/drawing/2014/main" id="{3740934A-70DC-E284-776F-68744E13B298}"/>
              </a:ext>
            </a:extLst>
          </p:cNvPr>
          <p:cNvSpPr>
            <a:spLocks/>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57" name="Arrow: Circular 356">
            <a:extLst>
              <a:ext uri="{FF2B5EF4-FFF2-40B4-BE49-F238E27FC236}">
                <a16:creationId xmlns:a16="http://schemas.microsoft.com/office/drawing/2014/main" id="{8FB53D17-D7ED-09B1-F37A-A3DE75AA6C9D}"/>
              </a:ext>
            </a:extLst>
          </p:cNvPr>
          <p:cNvSpPr>
            <a:spLocks/>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58" name="Arrow: Circular 357">
            <a:extLst>
              <a:ext uri="{FF2B5EF4-FFF2-40B4-BE49-F238E27FC236}">
                <a16:creationId xmlns:a16="http://schemas.microsoft.com/office/drawing/2014/main" id="{8B11C234-03BA-00CD-F443-AF3F530079DA}"/>
              </a:ext>
            </a:extLst>
          </p:cNvPr>
          <p:cNvSpPr>
            <a:spLocks/>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59" name="Arrow: Circular 358">
            <a:extLst>
              <a:ext uri="{FF2B5EF4-FFF2-40B4-BE49-F238E27FC236}">
                <a16:creationId xmlns:a16="http://schemas.microsoft.com/office/drawing/2014/main" id="{5F482E4B-E8FE-36F2-22B4-AFC456B9375A}"/>
              </a:ext>
            </a:extLst>
          </p:cNvPr>
          <p:cNvSpPr>
            <a:spLocks/>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60" name="Arrow: Circular 359">
            <a:extLst>
              <a:ext uri="{FF2B5EF4-FFF2-40B4-BE49-F238E27FC236}">
                <a16:creationId xmlns:a16="http://schemas.microsoft.com/office/drawing/2014/main" id="{C4D753BC-D1E2-2EDF-3C91-64E050B789CF}"/>
              </a:ext>
            </a:extLst>
          </p:cNvPr>
          <p:cNvSpPr>
            <a:spLocks/>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61" name="Arrow: Circular 360">
            <a:extLst>
              <a:ext uri="{FF2B5EF4-FFF2-40B4-BE49-F238E27FC236}">
                <a16:creationId xmlns:a16="http://schemas.microsoft.com/office/drawing/2014/main" id="{DCF1CAD7-FE67-0036-F982-935CDF7114D7}"/>
              </a:ext>
            </a:extLst>
          </p:cNvPr>
          <p:cNvSpPr>
            <a:spLocks/>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62" name="Arrow: Circular 361">
            <a:extLst>
              <a:ext uri="{FF2B5EF4-FFF2-40B4-BE49-F238E27FC236}">
                <a16:creationId xmlns:a16="http://schemas.microsoft.com/office/drawing/2014/main" id="{469E2999-E163-3968-C0C0-36640AA976FA}"/>
              </a:ext>
            </a:extLst>
          </p:cNvPr>
          <p:cNvSpPr>
            <a:spLocks/>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63" name="Arrow: Circular 362">
            <a:extLst>
              <a:ext uri="{FF2B5EF4-FFF2-40B4-BE49-F238E27FC236}">
                <a16:creationId xmlns:a16="http://schemas.microsoft.com/office/drawing/2014/main" id="{C25979CA-6C11-254B-E845-3477D27BD40D}"/>
              </a:ext>
            </a:extLst>
          </p:cNvPr>
          <p:cNvSpPr>
            <a:spLocks/>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64" name="Arrow: Circular 363">
            <a:extLst>
              <a:ext uri="{FF2B5EF4-FFF2-40B4-BE49-F238E27FC236}">
                <a16:creationId xmlns:a16="http://schemas.microsoft.com/office/drawing/2014/main" id="{EAB664F9-CBAC-D5D7-94E5-34B17846CFB8}"/>
              </a:ext>
            </a:extLst>
          </p:cNvPr>
          <p:cNvSpPr>
            <a:spLocks/>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65" name="Arrow: Circular 364">
            <a:extLst>
              <a:ext uri="{FF2B5EF4-FFF2-40B4-BE49-F238E27FC236}">
                <a16:creationId xmlns:a16="http://schemas.microsoft.com/office/drawing/2014/main" id="{C6E30D82-C6F8-66B9-0360-BE5D8BA2CEC8}"/>
              </a:ext>
            </a:extLst>
          </p:cNvPr>
          <p:cNvSpPr>
            <a:spLocks/>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66" name="Arrow: Circular 365">
            <a:extLst>
              <a:ext uri="{FF2B5EF4-FFF2-40B4-BE49-F238E27FC236}">
                <a16:creationId xmlns:a16="http://schemas.microsoft.com/office/drawing/2014/main" id="{13CB3C38-6A6B-ECDE-B2CA-EB97510EA14B}"/>
              </a:ext>
            </a:extLst>
          </p:cNvPr>
          <p:cNvSpPr>
            <a:spLocks/>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67" name="Arrow: Circular 366">
            <a:extLst>
              <a:ext uri="{FF2B5EF4-FFF2-40B4-BE49-F238E27FC236}">
                <a16:creationId xmlns:a16="http://schemas.microsoft.com/office/drawing/2014/main" id="{6EFAB21F-B461-5CAD-E74C-90DC2CD00FF9}"/>
              </a:ext>
            </a:extLst>
          </p:cNvPr>
          <p:cNvSpPr>
            <a:spLocks/>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68" name="Arrow: Circular 367">
            <a:extLst>
              <a:ext uri="{FF2B5EF4-FFF2-40B4-BE49-F238E27FC236}">
                <a16:creationId xmlns:a16="http://schemas.microsoft.com/office/drawing/2014/main" id="{0D1DD3DF-E315-1742-A3CF-0F80216AD987}"/>
              </a:ext>
            </a:extLst>
          </p:cNvPr>
          <p:cNvSpPr>
            <a:spLocks/>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69" name="Arrow: Circular 368">
            <a:extLst>
              <a:ext uri="{FF2B5EF4-FFF2-40B4-BE49-F238E27FC236}">
                <a16:creationId xmlns:a16="http://schemas.microsoft.com/office/drawing/2014/main" id="{569FC681-0F10-F181-12D1-98E45CDDDCCD}"/>
              </a:ext>
            </a:extLst>
          </p:cNvPr>
          <p:cNvSpPr>
            <a:spLocks/>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70" name="Arrow: Circular 369">
            <a:extLst>
              <a:ext uri="{FF2B5EF4-FFF2-40B4-BE49-F238E27FC236}">
                <a16:creationId xmlns:a16="http://schemas.microsoft.com/office/drawing/2014/main" id="{044F1114-5A57-AEC9-31D5-2D9666AD0D91}"/>
              </a:ext>
            </a:extLst>
          </p:cNvPr>
          <p:cNvSpPr>
            <a:spLocks/>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71" name="Arrow: Circular 370">
            <a:extLst>
              <a:ext uri="{FF2B5EF4-FFF2-40B4-BE49-F238E27FC236}">
                <a16:creationId xmlns:a16="http://schemas.microsoft.com/office/drawing/2014/main" id="{A964ECDE-00D1-7BE4-4146-5034DED7455E}"/>
              </a:ext>
            </a:extLst>
          </p:cNvPr>
          <p:cNvSpPr>
            <a:spLocks/>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72" name="Arrow: Circular 371">
            <a:extLst>
              <a:ext uri="{FF2B5EF4-FFF2-40B4-BE49-F238E27FC236}">
                <a16:creationId xmlns:a16="http://schemas.microsoft.com/office/drawing/2014/main" id="{ED77D11E-B10F-5D40-3A5D-327C127BA2F0}"/>
              </a:ext>
            </a:extLst>
          </p:cNvPr>
          <p:cNvSpPr>
            <a:spLocks/>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73" name="Arrow: Circular 372">
            <a:extLst>
              <a:ext uri="{FF2B5EF4-FFF2-40B4-BE49-F238E27FC236}">
                <a16:creationId xmlns:a16="http://schemas.microsoft.com/office/drawing/2014/main" id="{B7E2CA86-CECA-3E76-DF24-DE6DDFEC135C}"/>
              </a:ext>
            </a:extLst>
          </p:cNvPr>
          <p:cNvSpPr>
            <a:spLocks/>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74" name="Arrow: Circular 373">
            <a:extLst>
              <a:ext uri="{FF2B5EF4-FFF2-40B4-BE49-F238E27FC236}">
                <a16:creationId xmlns:a16="http://schemas.microsoft.com/office/drawing/2014/main" id="{FA9E0D2D-561D-F652-024D-CE0DC17565A7}"/>
              </a:ext>
            </a:extLst>
          </p:cNvPr>
          <p:cNvSpPr>
            <a:spLocks/>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75" name="Arrow: Circular 374">
            <a:extLst>
              <a:ext uri="{FF2B5EF4-FFF2-40B4-BE49-F238E27FC236}">
                <a16:creationId xmlns:a16="http://schemas.microsoft.com/office/drawing/2014/main" id="{B7D3D14A-93E1-9076-BD97-3206084E36D9}"/>
              </a:ext>
            </a:extLst>
          </p:cNvPr>
          <p:cNvSpPr>
            <a:spLocks/>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76" name="Arrow: Circular 375">
            <a:extLst>
              <a:ext uri="{FF2B5EF4-FFF2-40B4-BE49-F238E27FC236}">
                <a16:creationId xmlns:a16="http://schemas.microsoft.com/office/drawing/2014/main" id="{0E3642ED-1360-1314-195C-91E067C96712}"/>
              </a:ext>
            </a:extLst>
          </p:cNvPr>
          <p:cNvSpPr>
            <a:spLocks/>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77" name="Arrow: Circular 376">
            <a:extLst>
              <a:ext uri="{FF2B5EF4-FFF2-40B4-BE49-F238E27FC236}">
                <a16:creationId xmlns:a16="http://schemas.microsoft.com/office/drawing/2014/main" id="{A5DE935E-44D6-0F52-86BC-E281DC20310E}"/>
              </a:ext>
            </a:extLst>
          </p:cNvPr>
          <p:cNvSpPr>
            <a:spLocks/>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78" name="Arrow: Circular 377">
            <a:extLst>
              <a:ext uri="{FF2B5EF4-FFF2-40B4-BE49-F238E27FC236}">
                <a16:creationId xmlns:a16="http://schemas.microsoft.com/office/drawing/2014/main" id="{CDDB3DBD-61BD-851B-1FA7-CE44A4C9D6D9}"/>
              </a:ext>
            </a:extLst>
          </p:cNvPr>
          <p:cNvSpPr>
            <a:spLocks/>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79" name="Arrow: Circular 378">
            <a:extLst>
              <a:ext uri="{FF2B5EF4-FFF2-40B4-BE49-F238E27FC236}">
                <a16:creationId xmlns:a16="http://schemas.microsoft.com/office/drawing/2014/main" id="{743E495F-C71E-526E-F150-F428AC38A204}"/>
              </a:ext>
            </a:extLst>
          </p:cNvPr>
          <p:cNvSpPr>
            <a:spLocks/>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80" name="Arrow: Circular 379">
            <a:extLst>
              <a:ext uri="{FF2B5EF4-FFF2-40B4-BE49-F238E27FC236}">
                <a16:creationId xmlns:a16="http://schemas.microsoft.com/office/drawing/2014/main" id="{CD6B498A-3E34-56A8-4E46-669F355FDCAE}"/>
              </a:ext>
            </a:extLst>
          </p:cNvPr>
          <p:cNvSpPr>
            <a:spLocks/>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81" name="Arrow: Circular 380">
            <a:extLst>
              <a:ext uri="{FF2B5EF4-FFF2-40B4-BE49-F238E27FC236}">
                <a16:creationId xmlns:a16="http://schemas.microsoft.com/office/drawing/2014/main" id="{8BCCD4AA-0916-F43A-8DD4-49CD1D3CA481}"/>
              </a:ext>
            </a:extLst>
          </p:cNvPr>
          <p:cNvSpPr>
            <a:spLocks/>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82" name="Arrow: Circular 381">
            <a:extLst>
              <a:ext uri="{FF2B5EF4-FFF2-40B4-BE49-F238E27FC236}">
                <a16:creationId xmlns:a16="http://schemas.microsoft.com/office/drawing/2014/main" id="{725EA735-E664-0801-BF03-9AA1B11BC794}"/>
              </a:ext>
            </a:extLst>
          </p:cNvPr>
          <p:cNvSpPr>
            <a:spLocks/>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83" name="Arrow: Circular 382">
            <a:extLst>
              <a:ext uri="{FF2B5EF4-FFF2-40B4-BE49-F238E27FC236}">
                <a16:creationId xmlns:a16="http://schemas.microsoft.com/office/drawing/2014/main" id="{F64E421D-5FAD-02DD-14E6-720DC3A84B46}"/>
              </a:ext>
            </a:extLst>
          </p:cNvPr>
          <p:cNvSpPr>
            <a:spLocks/>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pic>
        <p:nvPicPr>
          <p:cNvPr id="384" name="Graphic 383">
            <a:extLst>
              <a:ext uri="{FF2B5EF4-FFF2-40B4-BE49-F238E27FC236}">
                <a16:creationId xmlns:a16="http://schemas.microsoft.com/office/drawing/2014/main" id="{1797F6DD-24A0-87EB-F763-F372A7C7786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02817" y="533948"/>
            <a:ext cx="1707475" cy="1707475"/>
          </a:xfrm>
          <a:prstGeom prst="rect">
            <a:avLst/>
          </a:prstGeom>
        </p:spPr>
      </p:pic>
      <p:sp>
        <p:nvSpPr>
          <p:cNvPr id="385" name="Speech Bubble: Rectangle with Corners Rounded 384">
            <a:extLst>
              <a:ext uri="{FF2B5EF4-FFF2-40B4-BE49-F238E27FC236}">
                <a16:creationId xmlns:a16="http://schemas.microsoft.com/office/drawing/2014/main" id="{86DEC577-56FB-BFA5-824A-56FD71595E03}"/>
              </a:ext>
            </a:extLst>
          </p:cNvPr>
          <p:cNvSpPr>
            <a:spLocks/>
          </p:cNvSpPr>
          <p:nvPr/>
        </p:nvSpPr>
        <p:spPr>
          <a:xfrm flipH="1">
            <a:off x="7774562" y="379844"/>
            <a:ext cx="2372394" cy="1053231"/>
          </a:xfrm>
          <a:prstGeom prst="wedgeRoundRectCallout">
            <a:avLst>
              <a:gd name="adj1" fmla="val -72720"/>
              <a:gd name="adj2" fmla="val 41183"/>
              <a:gd name="adj3" fmla="val 16667"/>
            </a:avLst>
          </a:prstGeom>
          <a:solidFill>
            <a:schemeClr val="bg1"/>
          </a:solidFill>
          <a:ln w="38100">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Century Gothic" panose="020B0502020202020204" pitchFamily="34" charset="0"/>
              </a:rPr>
              <a:t>Did you find the answers?</a:t>
            </a:r>
          </a:p>
        </p:txBody>
      </p:sp>
      <p:sp>
        <p:nvSpPr>
          <p:cNvPr id="386" name="TextBox 385">
            <a:extLst>
              <a:ext uri="{FF2B5EF4-FFF2-40B4-BE49-F238E27FC236}">
                <a16:creationId xmlns:a16="http://schemas.microsoft.com/office/drawing/2014/main" id="{0EC91B1B-D5C4-B433-6D4A-BD1C73D3F1E2}"/>
              </a:ext>
            </a:extLst>
          </p:cNvPr>
          <p:cNvSpPr txBox="1">
            <a:spLocks/>
          </p:cNvSpPr>
          <p:nvPr/>
        </p:nvSpPr>
        <p:spPr>
          <a:xfrm>
            <a:off x="7677688" y="568658"/>
            <a:ext cx="2566141" cy="707886"/>
          </a:xfrm>
          <a:prstGeom prst="rect">
            <a:avLst/>
          </a:prstGeom>
          <a:noFill/>
          <a:ln>
            <a:noFill/>
          </a:ln>
        </p:spPr>
        <p:txBody>
          <a:bodyPr wrap="square" rtlCol="0">
            <a:spAutoFit/>
          </a:bodyPr>
          <a:lstStyle/>
          <a:p>
            <a:pPr algn="ctr"/>
            <a:r>
              <a:rPr lang="en-GB" sz="2000" dirty="0">
                <a:latin typeface="Century Gothic" panose="020B0502020202020204" pitchFamily="34" charset="0"/>
              </a:rPr>
              <a:t>Tap the button first before moving it</a:t>
            </a:r>
          </a:p>
        </p:txBody>
      </p:sp>
    </p:spTree>
    <p:extLst>
      <p:ext uri="{BB962C8B-B14F-4D97-AF65-F5344CB8AC3E}">
        <p14:creationId xmlns:p14="http://schemas.microsoft.com/office/powerpoint/2010/main" val="3497474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fill="remove" grpId="0" nodeType="afterEffect">
                                  <p:stCondLst>
                                    <p:cond delay="0"/>
                                  </p:stCondLst>
                                  <p:childTnLst>
                                    <p:animClr clrSpc="rgb" dir="cw">
                                      <p:cBhvr override="childStyle">
                                        <p:cTn id="6" dur="1000" autoRev="1" fill="remove"/>
                                        <p:tgtEl>
                                          <p:spTgt spid="338"/>
                                        </p:tgtEl>
                                        <p:attrNameLst>
                                          <p:attrName>style.color</p:attrName>
                                        </p:attrNameLst>
                                      </p:cBhvr>
                                      <p:to>
                                        <a:schemeClr val="bg1"/>
                                      </p:to>
                                    </p:animClr>
                                    <p:animClr clrSpc="rgb" dir="cw">
                                      <p:cBhvr>
                                        <p:cTn id="7" dur="1000" autoRev="1" fill="remove"/>
                                        <p:tgtEl>
                                          <p:spTgt spid="338"/>
                                        </p:tgtEl>
                                        <p:attrNameLst>
                                          <p:attrName>fillcolor</p:attrName>
                                        </p:attrNameLst>
                                      </p:cBhvr>
                                      <p:to>
                                        <a:schemeClr val="bg1"/>
                                      </p:to>
                                    </p:animClr>
                                    <p:set>
                                      <p:cBhvr>
                                        <p:cTn id="8" dur="1000" autoRev="1" fill="remove"/>
                                        <p:tgtEl>
                                          <p:spTgt spid="338"/>
                                        </p:tgtEl>
                                        <p:attrNameLst>
                                          <p:attrName>fill.type</p:attrName>
                                        </p:attrNameLst>
                                      </p:cBhvr>
                                      <p:to>
                                        <p:strVal val="solid"/>
                                      </p:to>
                                    </p:set>
                                    <p:set>
                                      <p:cBhvr>
                                        <p:cTn id="9" dur="1000" autoRev="1" fill="remove"/>
                                        <p:tgtEl>
                                          <p:spTgt spid="338"/>
                                        </p:tgtEl>
                                        <p:attrNameLst>
                                          <p:attrName>fill.on</p:attrName>
                                        </p:attrNameLst>
                                      </p:cBhvr>
                                      <p:to>
                                        <p:strVal val="true"/>
                                      </p:to>
                                    </p:set>
                                  </p:childTnLst>
                                </p:cTn>
                              </p:par>
                            </p:childTnLst>
                          </p:cTn>
                        </p:par>
                        <p:par>
                          <p:cTn id="10" fill="hold">
                            <p:stCondLst>
                              <p:cond delay="2000"/>
                            </p:stCondLst>
                            <p:childTnLst>
                              <p:par>
                                <p:cTn id="11" presetID="27" presetClass="emph" presetSubtype="0" fill="remove" grpId="0" nodeType="afterEffect">
                                  <p:stCondLst>
                                    <p:cond delay="0"/>
                                  </p:stCondLst>
                                  <p:childTnLst>
                                    <p:animClr clrSpc="rgb" dir="cw">
                                      <p:cBhvr override="childStyle">
                                        <p:cTn id="12" dur="1000" autoRev="1" fill="remove"/>
                                        <p:tgtEl>
                                          <p:spTgt spid="339"/>
                                        </p:tgtEl>
                                        <p:attrNameLst>
                                          <p:attrName>style.color</p:attrName>
                                        </p:attrNameLst>
                                      </p:cBhvr>
                                      <p:to>
                                        <a:schemeClr val="bg1"/>
                                      </p:to>
                                    </p:animClr>
                                    <p:animClr clrSpc="rgb" dir="cw">
                                      <p:cBhvr>
                                        <p:cTn id="13" dur="1000" autoRev="1" fill="remove"/>
                                        <p:tgtEl>
                                          <p:spTgt spid="339"/>
                                        </p:tgtEl>
                                        <p:attrNameLst>
                                          <p:attrName>fillcolor</p:attrName>
                                        </p:attrNameLst>
                                      </p:cBhvr>
                                      <p:to>
                                        <a:schemeClr val="bg1"/>
                                      </p:to>
                                    </p:animClr>
                                    <p:set>
                                      <p:cBhvr>
                                        <p:cTn id="14" dur="1000" autoRev="1" fill="remove"/>
                                        <p:tgtEl>
                                          <p:spTgt spid="339"/>
                                        </p:tgtEl>
                                        <p:attrNameLst>
                                          <p:attrName>fill.type</p:attrName>
                                        </p:attrNameLst>
                                      </p:cBhvr>
                                      <p:to>
                                        <p:strVal val="solid"/>
                                      </p:to>
                                    </p:set>
                                    <p:set>
                                      <p:cBhvr>
                                        <p:cTn id="15" dur="1000" autoRev="1" fill="remove"/>
                                        <p:tgtEl>
                                          <p:spTgt spid="339"/>
                                        </p:tgtEl>
                                        <p:attrNameLst>
                                          <p:attrName>fill.on</p:attrName>
                                        </p:attrNameLst>
                                      </p:cBhvr>
                                      <p:to>
                                        <p:strVal val="true"/>
                                      </p:to>
                                    </p:set>
                                  </p:childTnLst>
                                </p:cTn>
                              </p:par>
                            </p:childTnLst>
                          </p:cTn>
                        </p:par>
                        <p:par>
                          <p:cTn id="16" fill="hold">
                            <p:stCondLst>
                              <p:cond delay="4000"/>
                            </p:stCondLst>
                            <p:childTnLst>
                              <p:par>
                                <p:cTn id="17" presetID="27" presetClass="emph" presetSubtype="0" fill="remove" grpId="0" nodeType="afterEffect">
                                  <p:stCondLst>
                                    <p:cond delay="0"/>
                                  </p:stCondLst>
                                  <p:childTnLst>
                                    <p:animClr clrSpc="rgb" dir="cw">
                                      <p:cBhvr override="childStyle">
                                        <p:cTn id="18" dur="1000" autoRev="1" fill="remove"/>
                                        <p:tgtEl>
                                          <p:spTgt spid="340"/>
                                        </p:tgtEl>
                                        <p:attrNameLst>
                                          <p:attrName>style.color</p:attrName>
                                        </p:attrNameLst>
                                      </p:cBhvr>
                                      <p:to>
                                        <a:schemeClr val="bg1"/>
                                      </p:to>
                                    </p:animClr>
                                    <p:animClr clrSpc="rgb" dir="cw">
                                      <p:cBhvr>
                                        <p:cTn id="19" dur="1000" autoRev="1" fill="remove"/>
                                        <p:tgtEl>
                                          <p:spTgt spid="340"/>
                                        </p:tgtEl>
                                        <p:attrNameLst>
                                          <p:attrName>fillcolor</p:attrName>
                                        </p:attrNameLst>
                                      </p:cBhvr>
                                      <p:to>
                                        <a:schemeClr val="bg1"/>
                                      </p:to>
                                    </p:animClr>
                                    <p:set>
                                      <p:cBhvr>
                                        <p:cTn id="20" dur="1000" autoRev="1" fill="remove"/>
                                        <p:tgtEl>
                                          <p:spTgt spid="340"/>
                                        </p:tgtEl>
                                        <p:attrNameLst>
                                          <p:attrName>fill.type</p:attrName>
                                        </p:attrNameLst>
                                      </p:cBhvr>
                                      <p:to>
                                        <p:strVal val="solid"/>
                                      </p:to>
                                    </p:set>
                                    <p:set>
                                      <p:cBhvr>
                                        <p:cTn id="21" dur="1000" autoRev="1" fill="remove"/>
                                        <p:tgtEl>
                                          <p:spTgt spid="340"/>
                                        </p:tgtEl>
                                        <p:attrNameLst>
                                          <p:attrName>fill.on</p:attrName>
                                        </p:attrNameLst>
                                      </p:cBhvr>
                                      <p:to>
                                        <p:strVal val="true"/>
                                      </p:to>
                                    </p:set>
                                  </p:childTnLst>
                                </p:cTn>
                              </p:par>
                            </p:childTnLst>
                          </p:cTn>
                        </p:par>
                        <p:par>
                          <p:cTn id="22" fill="hold">
                            <p:stCondLst>
                              <p:cond delay="6000"/>
                            </p:stCondLst>
                            <p:childTnLst>
                              <p:par>
                                <p:cTn id="23" presetID="27" presetClass="emph" presetSubtype="0" fill="remove" grpId="0" nodeType="afterEffect">
                                  <p:stCondLst>
                                    <p:cond delay="0"/>
                                  </p:stCondLst>
                                  <p:childTnLst>
                                    <p:animClr clrSpc="rgb" dir="cw">
                                      <p:cBhvr override="childStyle">
                                        <p:cTn id="24" dur="1000" autoRev="1" fill="remove"/>
                                        <p:tgtEl>
                                          <p:spTgt spid="341"/>
                                        </p:tgtEl>
                                        <p:attrNameLst>
                                          <p:attrName>style.color</p:attrName>
                                        </p:attrNameLst>
                                      </p:cBhvr>
                                      <p:to>
                                        <a:schemeClr val="bg1"/>
                                      </p:to>
                                    </p:animClr>
                                    <p:animClr clrSpc="rgb" dir="cw">
                                      <p:cBhvr>
                                        <p:cTn id="25" dur="1000" autoRev="1" fill="remove"/>
                                        <p:tgtEl>
                                          <p:spTgt spid="341"/>
                                        </p:tgtEl>
                                        <p:attrNameLst>
                                          <p:attrName>fillcolor</p:attrName>
                                        </p:attrNameLst>
                                      </p:cBhvr>
                                      <p:to>
                                        <a:schemeClr val="bg1"/>
                                      </p:to>
                                    </p:animClr>
                                    <p:set>
                                      <p:cBhvr>
                                        <p:cTn id="26" dur="1000" autoRev="1" fill="remove"/>
                                        <p:tgtEl>
                                          <p:spTgt spid="341"/>
                                        </p:tgtEl>
                                        <p:attrNameLst>
                                          <p:attrName>fill.type</p:attrName>
                                        </p:attrNameLst>
                                      </p:cBhvr>
                                      <p:to>
                                        <p:strVal val="solid"/>
                                      </p:to>
                                    </p:set>
                                    <p:set>
                                      <p:cBhvr>
                                        <p:cTn id="27" dur="1000" autoRev="1" fill="remove"/>
                                        <p:tgtEl>
                                          <p:spTgt spid="341"/>
                                        </p:tgtEl>
                                        <p:attrNameLst>
                                          <p:attrName>fill.on</p:attrName>
                                        </p:attrNameLst>
                                      </p:cBhvr>
                                      <p:to>
                                        <p:strVal val="true"/>
                                      </p:to>
                                    </p:set>
                                  </p:childTnLst>
                                </p:cTn>
                              </p:par>
                            </p:childTnLst>
                          </p:cTn>
                        </p:par>
                        <p:par>
                          <p:cTn id="28" fill="hold">
                            <p:stCondLst>
                              <p:cond delay="8000"/>
                            </p:stCondLst>
                            <p:childTnLst>
                              <p:par>
                                <p:cTn id="29" presetID="27" presetClass="emph" presetSubtype="0" fill="remove" grpId="0" nodeType="afterEffect">
                                  <p:stCondLst>
                                    <p:cond delay="0"/>
                                  </p:stCondLst>
                                  <p:childTnLst>
                                    <p:animClr clrSpc="rgb" dir="cw">
                                      <p:cBhvr override="childStyle">
                                        <p:cTn id="30" dur="1000" autoRev="1" fill="remove"/>
                                        <p:tgtEl>
                                          <p:spTgt spid="342"/>
                                        </p:tgtEl>
                                        <p:attrNameLst>
                                          <p:attrName>style.color</p:attrName>
                                        </p:attrNameLst>
                                      </p:cBhvr>
                                      <p:to>
                                        <a:schemeClr val="bg1"/>
                                      </p:to>
                                    </p:animClr>
                                    <p:animClr clrSpc="rgb" dir="cw">
                                      <p:cBhvr>
                                        <p:cTn id="31" dur="1000" autoRev="1" fill="remove"/>
                                        <p:tgtEl>
                                          <p:spTgt spid="342"/>
                                        </p:tgtEl>
                                        <p:attrNameLst>
                                          <p:attrName>fillcolor</p:attrName>
                                        </p:attrNameLst>
                                      </p:cBhvr>
                                      <p:to>
                                        <a:schemeClr val="bg1"/>
                                      </p:to>
                                    </p:animClr>
                                    <p:set>
                                      <p:cBhvr>
                                        <p:cTn id="32" dur="1000" autoRev="1" fill="remove"/>
                                        <p:tgtEl>
                                          <p:spTgt spid="342"/>
                                        </p:tgtEl>
                                        <p:attrNameLst>
                                          <p:attrName>fill.type</p:attrName>
                                        </p:attrNameLst>
                                      </p:cBhvr>
                                      <p:to>
                                        <p:strVal val="solid"/>
                                      </p:to>
                                    </p:set>
                                    <p:set>
                                      <p:cBhvr>
                                        <p:cTn id="33" dur="1000" autoRev="1" fill="remove"/>
                                        <p:tgtEl>
                                          <p:spTgt spid="342"/>
                                        </p:tgtEl>
                                        <p:attrNameLst>
                                          <p:attrName>fill.on</p:attrName>
                                        </p:attrNameLst>
                                      </p:cBhvr>
                                      <p:to>
                                        <p:strVal val="true"/>
                                      </p:to>
                                    </p:set>
                                  </p:childTnLst>
                                </p:cTn>
                              </p:par>
                            </p:childTnLst>
                          </p:cTn>
                        </p:par>
                        <p:par>
                          <p:cTn id="34" fill="hold">
                            <p:stCondLst>
                              <p:cond delay="10000"/>
                            </p:stCondLst>
                            <p:childTnLst>
                              <p:par>
                                <p:cTn id="35" presetID="27" presetClass="emph" presetSubtype="0" fill="remove" grpId="0" nodeType="afterEffect">
                                  <p:stCondLst>
                                    <p:cond delay="0"/>
                                  </p:stCondLst>
                                  <p:childTnLst>
                                    <p:animClr clrSpc="rgb" dir="cw">
                                      <p:cBhvr override="childStyle">
                                        <p:cTn id="36" dur="1000" autoRev="1" fill="remove"/>
                                        <p:tgtEl>
                                          <p:spTgt spid="343"/>
                                        </p:tgtEl>
                                        <p:attrNameLst>
                                          <p:attrName>style.color</p:attrName>
                                        </p:attrNameLst>
                                      </p:cBhvr>
                                      <p:to>
                                        <a:schemeClr val="bg1"/>
                                      </p:to>
                                    </p:animClr>
                                    <p:animClr clrSpc="rgb" dir="cw">
                                      <p:cBhvr>
                                        <p:cTn id="37" dur="1000" autoRev="1" fill="remove"/>
                                        <p:tgtEl>
                                          <p:spTgt spid="343"/>
                                        </p:tgtEl>
                                        <p:attrNameLst>
                                          <p:attrName>fillcolor</p:attrName>
                                        </p:attrNameLst>
                                      </p:cBhvr>
                                      <p:to>
                                        <a:schemeClr val="bg1"/>
                                      </p:to>
                                    </p:animClr>
                                    <p:set>
                                      <p:cBhvr>
                                        <p:cTn id="38" dur="1000" autoRev="1" fill="remove"/>
                                        <p:tgtEl>
                                          <p:spTgt spid="343"/>
                                        </p:tgtEl>
                                        <p:attrNameLst>
                                          <p:attrName>fill.type</p:attrName>
                                        </p:attrNameLst>
                                      </p:cBhvr>
                                      <p:to>
                                        <p:strVal val="solid"/>
                                      </p:to>
                                    </p:set>
                                    <p:set>
                                      <p:cBhvr>
                                        <p:cTn id="39" dur="1000" autoRev="1" fill="remove"/>
                                        <p:tgtEl>
                                          <p:spTgt spid="343"/>
                                        </p:tgtEl>
                                        <p:attrNameLst>
                                          <p:attrName>fill.on</p:attrName>
                                        </p:attrNameLst>
                                      </p:cBhvr>
                                      <p:to>
                                        <p:strVal val="true"/>
                                      </p:to>
                                    </p:set>
                                  </p:childTnLst>
                                </p:cTn>
                              </p:par>
                            </p:childTnLst>
                          </p:cTn>
                        </p:par>
                        <p:par>
                          <p:cTn id="40" fill="hold">
                            <p:stCondLst>
                              <p:cond delay="12000"/>
                            </p:stCondLst>
                            <p:childTnLst>
                              <p:par>
                                <p:cTn id="41" presetID="27" presetClass="emph" presetSubtype="0" fill="remove" grpId="0" nodeType="afterEffect">
                                  <p:stCondLst>
                                    <p:cond delay="0"/>
                                  </p:stCondLst>
                                  <p:childTnLst>
                                    <p:animClr clrSpc="rgb" dir="cw">
                                      <p:cBhvr override="childStyle">
                                        <p:cTn id="42" dur="1000" autoRev="1" fill="remove"/>
                                        <p:tgtEl>
                                          <p:spTgt spid="344"/>
                                        </p:tgtEl>
                                        <p:attrNameLst>
                                          <p:attrName>style.color</p:attrName>
                                        </p:attrNameLst>
                                      </p:cBhvr>
                                      <p:to>
                                        <a:schemeClr val="bg1"/>
                                      </p:to>
                                    </p:animClr>
                                    <p:animClr clrSpc="rgb" dir="cw">
                                      <p:cBhvr>
                                        <p:cTn id="43" dur="1000" autoRev="1" fill="remove"/>
                                        <p:tgtEl>
                                          <p:spTgt spid="344"/>
                                        </p:tgtEl>
                                        <p:attrNameLst>
                                          <p:attrName>fillcolor</p:attrName>
                                        </p:attrNameLst>
                                      </p:cBhvr>
                                      <p:to>
                                        <a:schemeClr val="bg1"/>
                                      </p:to>
                                    </p:animClr>
                                    <p:set>
                                      <p:cBhvr>
                                        <p:cTn id="44" dur="1000" autoRev="1" fill="remove"/>
                                        <p:tgtEl>
                                          <p:spTgt spid="344"/>
                                        </p:tgtEl>
                                        <p:attrNameLst>
                                          <p:attrName>fill.type</p:attrName>
                                        </p:attrNameLst>
                                      </p:cBhvr>
                                      <p:to>
                                        <p:strVal val="solid"/>
                                      </p:to>
                                    </p:set>
                                    <p:set>
                                      <p:cBhvr>
                                        <p:cTn id="45" dur="1000" autoRev="1" fill="remove"/>
                                        <p:tgtEl>
                                          <p:spTgt spid="344"/>
                                        </p:tgtEl>
                                        <p:attrNameLst>
                                          <p:attrName>fill.on</p:attrName>
                                        </p:attrNameLst>
                                      </p:cBhvr>
                                      <p:to>
                                        <p:strVal val="true"/>
                                      </p:to>
                                    </p:set>
                                  </p:childTnLst>
                                </p:cTn>
                              </p:par>
                            </p:childTnLst>
                          </p:cTn>
                        </p:par>
                        <p:par>
                          <p:cTn id="46" fill="hold">
                            <p:stCondLst>
                              <p:cond delay="14000"/>
                            </p:stCondLst>
                            <p:childTnLst>
                              <p:par>
                                <p:cTn id="47" presetID="27" presetClass="emph" presetSubtype="0" fill="remove" grpId="0" nodeType="afterEffect">
                                  <p:stCondLst>
                                    <p:cond delay="0"/>
                                  </p:stCondLst>
                                  <p:childTnLst>
                                    <p:animClr clrSpc="rgb" dir="cw">
                                      <p:cBhvr override="childStyle">
                                        <p:cTn id="48" dur="1000" autoRev="1" fill="remove"/>
                                        <p:tgtEl>
                                          <p:spTgt spid="345"/>
                                        </p:tgtEl>
                                        <p:attrNameLst>
                                          <p:attrName>style.color</p:attrName>
                                        </p:attrNameLst>
                                      </p:cBhvr>
                                      <p:to>
                                        <a:schemeClr val="bg1"/>
                                      </p:to>
                                    </p:animClr>
                                    <p:animClr clrSpc="rgb" dir="cw">
                                      <p:cBhvr>
                                        <p:cTn id="49" dur="1000" autoRev="1" fill="remove"/>
                                        <p:tgtEl>
                                          <p:spTgt spid="345"/>
                                        </p:tgtEl>
                                        <p:attrNameLst>
                                          <p:attrName>fillcolor</p:attrName>
                                        </p:attrNameLst>
                                      </p:cBhvr>
                                      <p:to>
                                        <a:schemeClr val="bg1"/>
                                      </p:to>
                                    </p:animClr>
                                    <p:set>
                                      <p:cBhvr>
                                        <p:cTn id="50" dur="1000" autoRev="1" fill="remove"/>
                                        <p:tgtEl>
                                          <p:spTgt spid="345"/>
                                        </p:tgtEl>
                                        <p:attrNameLst>
                                          <p:attrName>fill.type</p:attrName>
                                        </p:attrNameLst>
                                      </p:cBhvr>
                                      <p:to>
                                        <p:strVal val="solid"/>
                                      </p:to>
                                    </p:set>
                                    <p:set>
                                      <p:cBhvr>
                                        <p:cTn id="51" dur="1000" autoRev="1" fill="remove"/>
                                        <p:tgtEl>
                                          <p:spTgt spid="345"/>
                                        </p:tgtEl>
                                        <p:attrNameLst>
                                          <p:attrName>fill.on</p:attrName>
                                        </p:attrNameLst>
                                      </p:cBhvr>
                                      <p:to>
                                        <p:strVal val="true"/>
                                      </p:to>
                                    </p:set>
                                  </p:childTnLst>
                                </p:cTn>
                              </p:par>
                            </p:childTnLst>
                          </p:cTn>
                        </p:par>
                        <p:par>
                          <p:cTn id="52" fill="hold">
                            <p:stCondLst>
                              <p:cond delay="16000"/>
                            </p:stCondLst>
                            <p:childTnLst>
                              <p:par>
                                <p:cTn id="53" presetID="27" presetClass="emph" presetSubtype="0" fill="remove" grpId="0" nodeType="afterEffect">
                                  <p:stCondLst>
                                    <p:cond delay="0"/>
                                  </p:stCondLst>
                                  <p:childTnLst>
                                    <p:animClr clrSpc="rgb" dir="cw">
                                      <p:cBhvr override="childStyle">
                                        <p:cTn id="54" dur="1000" autoRev="1" fill="remove"/>
                                        <p:tgtEl>
                                          <p:spTgt spid="346"/>
                                        </p:tgtEl>
                                        <p:attrNameLst>
                                          <p:attrName>style.color</p:attrName>
                                        </p:attrNameLst>
                                      </p:cBhvr>
                                      <p:to>
                                        <a:schemeClr val="bg1"/>
                                      </p:to>
                                    </p:animClr>
                                    <p:animClr clrSpc="rgb" dir="cw">
                                      <p:cBhvr>
                                        <p:cTn id="55" dur="1000" autoRev="1" fill="remove"/>
                                        <p:tgtEl>
                                          <p:spTgt spid="346"/>
                                        </p:tgtEl>
                                        <p:attrNameLst>
                                          <p:attrName>fillcolor</p:attrName>
                                        </p:attrNameLst>
                                      </p:cBhvr>
                                      <p:to>
                                        <a:schemeClr val="bg1"/>
                                      </p:to>
                                    </p:animClr>
                                    <p:set>
                                      <p:cBhvr>
                                        <p:cTn id="56" dur="1000" autoRev="1" fill="remove"/>
                                        <p:tgtEl>
                                          <p:spTgt spid="346"/>
                                        </p:tgtEl>
                                        <p:attrNameLst>
                                          <p:attrName>fill.type</p:attrName>
                                        </p:attrNameLst>
                                      </p:cBhvr>
                                      <p:to>
                                        <p:strVal val="solid"/>
                                      </p:to>
                                    </p:set>
                                    <p:set>
                                      <p:cBhvr>
                                        <p:cTn id="57" dur="1000" autoRev="1" fill="remove"/>
                                        <p:tgtEl>
                                          <p:spTgt spid="346"/>
                                        </p:tgtEl>
                                        <p:attrNameLst>
                                          <p:attrName>fill.on</p:attrName>
                                        </p:attrNameLst>
                                      </p:cBhvr>
                                      <p:to>
                                        <p:strVal val="true"/>
                                      </p:to>
                                    </p:set>
                                  </p:childTnLst>
                                </p:cTn>
                              </p:par>
                            </p:childTnLst>
                          </p:cTn>
                        </p:par>
                        <p:par>
                          <p:cTn id="58" fill="hold">
                            <p:stCondLst>
                              <p:cond delay="18000"/>
                            </p:stCondLst>
                            <p:childTnLst>
                              <p:par>
                                <p:cTn id="59" presetID="27" presetClass="emph" presetSubtype="0" fill="remove" grpId="0" nodeType="afterEffect">
                                  <p:stCondLst>
                                    <p:cond delay="0"/>
                                  </p:stCondLst>
                                  <p:childTnLst>
                                    <p:animClr clrSpc="rgb" dir="cw">
                                      <p:cBhvr override="childStyle">
                                        <p:cTn id="60" dur="1000" autoRev="1" fill="remove"/>
                                        <p:tgtEl>
                                          <p:spTgt spid="347"/>
                                        </p:tgtEl>
                                        <p:attrNameLst>
                                          <p:attrName>style.color</p:attrName>
                                        </p:attrNameLst>
                                      </p:cBhvr>
                                      <p:to>
                                        <a:schemeClr val="bg1"/>
                                      </p:to>
                                    </p:animClr>
                                    <p:animClr clrSpc="rgb" dir="cw">
                                      <p:cBhvr>
                                        <p:cTn id="61" dur="1000" autoRev="1" fill="remove"/>
                                        <p:tgtEl>
                                          <p:spTgt spid="347"/>
                                        </p:tgtEl>
                                        <p:attrNameLst>
                                          <p:attrName>fillcolor</p:attrName>
                                        </p:attrNameLst>
                                      </p:cBhvr>
                                      <p:to>
                                        <a:schemeClr val="bg1"/>
                                      </p:to>
                                    </p:animClr>
                                    <p:set>
                                      <p:cBhvr>
                                        <p:cTn id="62" dur="1000" autoRev="1" fill="remove"/>
                                        <p:tgtEl>
                                          <p:spTgt spid="347"/>
                                        </p:tgtEl>
                                        <p:attrNameLst>
                                          <p:attrName>fill.type</p:attrName>
                                        </p:attrNameLst>
                                      </p:cBhvr>
                                      <p:to>
                                        <p:strVal val="solid"/>
                                      </p:to>
                                    </p:set>
                                    <p:set>
                                      <p:cBhvr>
                                        <p:cTn id="63" dur="1000" autoRev="1" fill="remove"/>
                                        <p:tgtEl>
                                          <p:spTgt spid="347"/>
                                        </p:tgtEl>
                                        <p:attrNameLst>
                                          <p:attrName>fill.on</p:attrName>
                                        </p:attrNameLst>
                                      </p:cBhvr>
                                      <p:to>
                                        <p:strVal val="true"/>
                                      </p:to>
                                    </p:set>
                                  </p:childTnLst>
                                </p:cTn>
                              </p:par>
                            </p:childTnLst>
                          </p:cTn>
                        </p:par>
                        <p:par>
                          <p:cTn id="64" fill="hold">
                            <p:stCondLst>
                              <p:cond delay="20000"/>
                            </p:stCondLst>
                            <p:childTnLst>
                              <p:par>
                                <p:cTn id="65" presetID="27" presetClass="emph" presetSubtype="0" fill="remove" grpId="0" nodeType="afterEffect">
                                  <p:stCondLst>
                                    <p:cond delay="0"/>
                                  </p:stCondLst>
                                  <p:childTnLst>
                                    <p:animClr clrSpc="rgb" dir="cw">
                                      <p:cBhvr override="childStyle">
                                        <p:cTn id="66" dur="1000" autoRev="1" fill="remove"/>
                                        <p:tgtEl>
                                          <p:spTgt spid="348"/>
                                        </p:tgtEl>
                                        <p:attrNameLst>
                                          <p:attrName>style.color</p:attrName>
                                        </p:attrNameLst>
                                      </p:cBhvr>
                                      <p:to>
                                        <a:schemeClr val="bg1"/>
                                      </p:to>
                                    </p:animClr>
                                    <p:animClr clrSpc="rgb" dir="cw">
                                      <p:cBhvr>
                                        <p:cTn id="67" dur="1000" autoRev="1" fill="remove"/>
                                        <p:tgtEl>
                                          <p:spTgt spid="348"/>
                                        </p:tgtEl>
                                        <p:attrNameLst>
                                          <p:attrName>fillcolor</p:attrName>
                                        </p:attrNameLst>
                                      </p:cBhvr>
                                      <p:to>
                                        <a:schemeClr val="bg1"/>
                                      </p:to>
                                    </p:animClr>
                                    <p:set>
                                      <p:cBhvr>
                                        <p:cTn id="68" dur="1000" autoRev="1" fill="remove"/>
                                        <p:tgtEl>
                                          <p:spTgt spid="348"/>
                                        </p:tgtEl>
                                        <p:attrNameLst>
                                          <p:attrName>fill.type</p:attrName>
                                        </p:attrNameLst>
                                      </p:cBhvr>
                                      <p:to>
                                        <p:strVal val="solid"/>
                                      </p:to>
                                    </p:set>
                                    <p:set>
                                      <p:cBhvr>
                                        <p:cTn id="69" dur="1000" autoRev="1" fill="remove"/>
                                        <p:tgtEl>
                                          <p:spTgt spid="348"/>
                                        </p:tgtEl>
                                        <p:attrNameLst>
                                          <p:attrName>fill.on</p:attrName>
                                        </p:attrNameLst>
                                      </p:cBhvr>
                                      <p:to>
                                        <p:strVal val="true"/>
                                      </p:to>
                                    </p:set>
                                  </p:childTnLst>
                                </p:cTn>
                              </p:par>
                            </p:childTnLst>
                          </p:cTn>
                        </p:par>
                        <p:par>
                          <p:cTn id="70" fill="hold">
                            <p:stCondLst>
                              <p:cond delay="22000"/>
                            </p:stCondLst>
                            <p:childTnLst>
                              <p:par>
                                <p:cTn id="71" presetID="27" presetClass="emph" presetSubtype="0" fill="remove" grpId="0" nodeType="afterEffect">
                                  <p:stCondLst>
                                    <p:cond delay="0"/>
                                  </p:stCondLst>
                                  <p:childTnLst>
                                    <p:animClr clrSpc="rgb" dir="cw">
                                      <p:cBhvr override="childStyle">
                                        <p:cTn id="72" dur="1000" autoRev="1" fill="remove"/>
                                        <p:tgtEl>
                                          <p:spTgt spid="349"/>
                                        </p:tgtEl>
                                        <p:attrNameLst>
                                          <p:attrName>style.color</p:attrName>
                                        </p:attrNameLst>
                                      </p:cBhvr>
                                      <p:to>
                                        <a:schemeClr val="bg1"/>
                                      </p:to>
                                    </p:animClr>
                                    <p:animClr clrSpc="rgb" dir="cw">
                                      <p:cBhvr>
                                        <p:cTn id="73" dur="1000" autoRev="1" fill="remove"/>
                                        <p:tgtEl>
                                          <p:spTgt spid="349"/>
                                        </p:tgtEl>
                                        <p:attrNameLst>
                                          <p:attrName>fillcolor</p:attrName>
                                        </p:attrNameLst>
                                      </p:cBhvr>
                                      <p:to>
                                        <a:schemeClr val="bg1"/>
                                      </p:to>
                                    </p:animClr>
                                    <p:set>
                                      <p:cBhvr>
                                        <p:cTn id="74" dur="1000" autoRev="1" fill="remove"/>
                                        <p:tgtEl>
                                          <p:spTgt spid="349"/>
                                        </p:tgtEl>
                                        <p:attrNameLst>
                                          <p:attrName>fill.type</p:attrName>
                                        </p:attrNameLst>
                                      </p:cBhvr>
                                      <p:to>
                                        <p:strVal val="solid"/>
                                      </p:to>
                                    </p:set>
                                    <p:set>
                                      <p:cBhvr>
                                        <p:cTn id="75" dur="1000" autoRev="1" fill="remove"/>
                                        <p:tgtEl>
                                          <p:spTgt spid="349"/>
                                        </p:tgtEl>
                                        <p:attrNameLst>
                                          <p:attrName>fill.on</p:attrName>
                                        </p:attrNameLst>
                                      </p:cBhvr>
                                      <p:to>
                                        <p:strVal val="true"/>
                                      </p:to>
                                    </p:set>
                                  </p:childTnLst>
                                </p:cTn>
                              </p:par>
                            </p:childTnLst>
                          </p:cTn>
                        </p:par>
                        <p:par>
                          <p:cTn id="76" fill="hold">
                            <p:stCondLst>
                              <p:cond delay="24000"/>
                            </p:stCondLst>
                            <p:childTnLst>
                              <p:par>
                                <p:cTn id="77" presetID="27" presetClass="emph" presetSubtype="0" fill="remove" grpId="0" nodeType="afterEffect">
                                  <p:stCondLst>
                                    <p:cond delay="0"/>
                                  </p:stCondLst>
                                  <p:childTnLst>
                                    <p:animClr clrSpc="rgb" dir="cw">
                                      <p:cBhvr override="childStyle">
                                        <p:cTn id="78" dur="1000" autoRev="1" fill="remove"/>
                                        <p:tgtEl>
                                          <p:spTgt spid="350"/>
                                        </p:tgtEl>
                                        <p:attrNameLst>
                                          <p:attrName>style.color</p:attrName>
                                        </p:attrNameLst>
                                      </p:cBhvr>
                                      <p:to>
                                        <a:schemeClr val="bg1"/>
                                      </p:to>
                                    </p:animClr>
                                    <p:animClr clrSpc="rgb" dir="cw">
                                      <p:cBhvr>
                                        <p:cTn id="79" dur="1000" autoRev="1" fill="remove"/>
                                        <p:tgtEl>
                                          <p:spTgt spid="350"/>
                                        </p:tgtEl>
                                        <p:attrNameLst>
                                          <p:attrName>fillcolor</p:attrName>
                                        </p:attrNameLst>
                                      </p:cBhvr>
                                      <p:to>
                                        <a:schemeClr val="bg1"/>
                                      </p:to>
                                    </p:animClr>
                                    <p:set>
                                      <p:cBhvr>
                                        <p:cTn id="80" dur="1000" autoRev="1" fill="remove"/>
                                        <p:tgtEl>
                                          <p:spTgt spid="350"/>
                                        </p:tgtEl>
                                        <p:attrNameLst>
                                          <p:attrName>fill.type</p:attrName>
                                        </p:attrNameLst>
                                      </p:cBhvr>
                                      <p:to>
                                        <p:strVal val="solid"/>
                                      </p:to>
                                    </p:set>
                                    <p:set>
                                      <p:cBhvr>
                                        <p:cTn id="81" dur="1000" autoRev="1" fill="remove"/>
                                        <p:tgtEl>
                                          <p:spTgt spid="350"/>
                                        </p:tgtEl>
                                        <p:attrNameLst>
                                          <p:attrName>fill.on</p:attrName>
                                        </p:attrNameLst>
                                      </p:cBhvr>
                                      <p:to>
                                        <p:strVal val="true"/>
                                      </p:to>
                                    </p:set>
                                  </p:childTnLst>
                                </p:cTn>
                              </p:par>
                            </p:childTnLst>
                          </p:cTn>
                        </p:par>
                        <p:par>
                          <p:cTn id="82" fill="hold">
                            <p:stCondLst>
                              <p:cond delay="26000"/>
                            </p:stCondLst>
                            <p:childTnLst>
                              <p:par>
                                <p:cTn id="83" presetID="27" presetClass="emph" presetSubtype="0" fill="remove" grpId="0" nodeType="afterEffect">
                                  <p:stCondLst>
                                    <p:cond delay="0"/>
                                  </p:stCondLst>
                                  <p:childTnLst>
                                    <p:animClr clrSpc="rgb" dir="cw">
                                      <p:cBhvr override="childStyle">
                                        <p:cTn id="84" dur="1000" autoRev="1" fill="remove"/>
                                        <p:tgtEl>
                                          <p:spTgt spid="351"/>
                                        </p:tgtEl>
                                        <p:attrNameLst>
                                          <p:attrName>style.color</p:attrName>
                                        </p:attrNameLst>
                                      </p:cBhvr>
                                      <p:to>
                                        <a:schemeClr val="bg1"/>
                                      </p:to>
                                    </p:animClr>
                                    <p:animClr clrSpc="rgb" dir="cw">
                                      <p:cBhvr>
                                        <p:cTn id="85" dur="1000" autoRev="1" fill="remove"/>
                                        <p:tgtEl>
                                          <p:spTgt spid="351"/>
                                        </p:tgtEl>
                                        <p:attrNameLst>
                                          <p:attrName>fillcolor</p:attrName>
                                        </p:attrNameLst>
                                      </p:cBhvr>
                                      <p:to>
                                        <a:schemeClr val="bg1"/>
                                      </p:to>
                                    </p:animClr>
                                    <p:set>
                                      <p:cBhvr>
                                        <p:cTn id="86" dur="1000" autoRev="1" fill="remove"/>
                                        <p:tgtEl>
                                          <p:spTgt spid="351"/>
                                        </p:tgtEl>
                                        <p:attrNameLst>
                                          <p:attrName>fill.type</p:attrName>
                                        </p:attrNameLst>
                                      </p:cBhvr>
                                      <p:to>
                                        <p:strVal val="solid"/>
                                      </p:to>
                                    </p:set>
                                    <p:set>
                                      <p:cBhvr>
                                        <p:cTn id="87" dur="1000" autoRev="1" fill="remove"/>
                                        <p:tgtEl>
                                          <p:spTgt spid="351"/>
                                        </p:tgtEl>
                                        <p:attrNameLst>
                                          <p:attrName>fill.on</p:attrName>
                                        </p:attrNameLst>
                                      </p:cBhvr>
                                      <p:to>
                                        <p:strVal val="true"/>
                                      </p:to>
                                    </p:set>
                                  </p:childTnLst>
                                </p:cTn>
                              </p:par>
                            </p:childTnLst>
                          </p:cTn>
                        </p:par>
                        <p:par>
                          <p:cTn id="88" fill="hold">
                            <p:stCondLst>
                              <p:cond delay="28000"/>
                            </p:stCondLst>
                            <p:childTnLst>
                              <p:par>
                                <p:cTn id="89" presetID="27" presetClass="emph" presetSubtype="0" fill="remove" grpId="0" nodeType="afterEffect">
                                  <p:stCondLst>
                                    <p:cond delay="0"/>
                                  </p:stCondLst>
                                  <p:childTnLst>
                                    <p:animClr clrSpc="rgb" dir="cw">
                                      <p:cBhvr override="childStyle">
                                        <p:cTn id="90" dur="1000" autoRev="1" fill="remove"/>
                                        <p:tgtEl>
                                          <p:spTgt spid="352"/>
                                        </p:tgtEl>
                                        <p:attrNameLst>
                                          <p:attrName>style.color</p:attrName>
                                        </p:attrNameLst>
                                      </p:cBhvr>
                                      <p:to>
                                        <a:schemeClr val="bg1"/>
                                      </p:to>
                                    </p:animClr>
                                    <p:animClr clrSpc="rgb" dir="cw">
                                      <p:cBhvr>
                                        <p:cTn id="91" dur="1000" autoRev="1" fill="remove"/>
                                        <p:tgtEl>
                                          <p:spTgt spid="352"/>
                                        </p:tgtEl>
                                        <p:attrNameLst>
                                          <p:attrName>fillcolor</p:attrName>
                                        </p:attrNameLst>
                                      </p:cBhvr>
                                      <p:to>
                                        <a:schemeClr val="bg1"/>
                                      </p:to>
                                    </p:animClr>
                                    <p:set>
                                      <p:cBhvr>
                                        <p:cTn id="92" dur="1000" autoRev="1" fill="remove"/>
                                        <p:tgtEl>
                                          <p:spTgt spid="352"/>
                                        </p:tgtEl>
                                        <p:attrNameLst>
                                          <p:attrName>fill.type</p:attrName>
                                        </p:attrNameLst>
                                      </p:cBhvr>
                                      <p:to>
                                        <p:strVal val="solid"/>
                                      </p:to>
                                    </p:set>
                                    <p:set>
                                      <p:cBhvr>
                                        <p:cTn id="93" dur="1000" autoRev="1" fill="remove"/>
                                        <p:tgtEl>
                                          <p:spTgt spid="352"/>
                                        </p:tgtEl>
                                        <p:attrNameLst>
                                          <p:attrName>fill.on</p:attrName>
                                        </p:attrNameLst>
                                      </p:cBhvr>
                                      <p:to>
                                        <p:strVal val="true"/>
                                      </p:to>
                                    </p:set>
                                  </p:childTnLst>
                                </p:cTn>
                              </p:par>
                            </p:childTnLst>
                          </p:cTn>
                        </p:par>
                        <p:par>
                          <p:cTn id="94" fill="hold">
                            <p:stCondLst>
                              <p:cond delay="30000"/>
                            </p:stCondLst>
                            <p:childTnLst>
                              <p:par>
                                <p:cTn id="95" presetID="27" presetClass="emph" presetSubtype="0" fill="remove" grpId="0" nodeType="afterEffect">
                                  <p:stCondLst>
                                    <p:cond delay="0"/>
                                  </p:stCondLst>
                                  <p:childTnLst>
                                    <p:animClr clrSpc="rgb" dir="cw">
                                      <p:cBhvr override="childStyle">
                                        <p:cTn id="96" dur="1000" autoRev="1" fill="remove"/>
                                        <p:tgtEl>
                                          <p:spTgt spid="353"/>
                                        </p:tgtEl>
                                        <p:attrNameLst>
                                          <p:attrName>style.color</p:attrName>
                                        </p:attrNameLst>
                                      </p:cBhvr>
                                      <p:to>
                                        <a:schemeClr val="bg1"/>
                                      </p:to>
                                    </p:animClr>
                                    <p:animClr clrSpc="rgb" dir="cw">
                                      <p:cBhvr>
                                        <p:cTn id="97" dur="1000" autoRev="1" fill="remove"/>
                                        <p:tgtEl>
                                          <p:spTgt spid="353"/>
                                        </p:tgtEl>
                                        <p:attrNameLst>
                                          <p:attrName>fillcolor</p:attrName>
                                        </p:attrNameLst>
                                      </p:cBhvr>
                                      <p:to>
                                        <a:schemeClr val="bg1"/>
                                      </p:to>
                                    </p:animClr>
                                    <p:set>
                                      <p:cBhvr>
                                        <p:cTn id="98" dur="1000" autoRev="1" fill="remove"/>
                                        <p:tgtEl>
                                          <p:spTgt spid="353"/>
                                        </p:tgtEl>
                                        <p:attrNameLst>
                                          <p:attrName>fill.type</p:attrName>
                                        </p:attrNameLst>
                                      </p:cBhvr>
                                      <p:to>
                                        <p:strVal val="solid"/>
                                      </p:to>
                                    </p:set>
                                    <p:set>
                                      <p:cBhvr>
                                        <p:cTn id="99" dur="1000" autoRev="1" fill="remove"/>
                                        <p:tgtEl>
                                          <p:spTgt spid="353"/>
                                        </p:tgtEl>
                                        <p:attrNameLst>
                                          <p:attrName>fill.on</p:attrName>
                                        </p:attrNameLst>
                                      </p:cBhvr>
                                      <p:to>
                                        <p:strVal val="true"/>
                                      </p:to>
                                    </p:set>
                                  </p:childTnLst>
                                </p:cTn>
                              </p:par>
                            </p:childTnLst>
                          </p:cTn>
                        </p:par>
                        <p:par>
                          <p:cTn id="100" fill="hold">
                            <p:stCondLst>
                              <p:cond delay="32000"/>
                            </p:stCondLst>
                            <p:childTnLst>
                              <p:par>
                                <p:cTn id="101" presetID="27" presetClass="emph" presetSubtype="0" fill="remove" grpId="0" nodeType="afterEffect">
                                  <p:stCondLst>
                                    <p:cond delay="0"/>
                                  </p:stCondLst>
                                  <p:childTnLst>
                                    <p:animClr clrSpc="rgb" dir="cw">
                                      <p:cBhvr override="childStyle">
                                        <p:cTn id="102" dur="1000" autoRev="1" fill="remove"/>
                                        <p:tgtEl>
                                          <p:spTgt spid="354"/>
                                        </p:tgtEl>
                                        <p:attrNameLst>
                                          <p:attrName>style.color</p:attrName>
                                        </p:attrNameLst>
                                      </p:cBhvr>
                                      <p:to>
                                        <a:schemeClr val="bg1"/>
                                      </p:to>
                                    </p:animClr>
                                    <p:animClr clrSpc="rgb" dir="cw">
                                      <p:cBhvr>
                                        <p:cTn id="103" dur="1000" autoRev="1" fill="remove"/>
                                        <p:tgtEl>
                                          <p:spTgt spid="354"/>
                                        </p:tgtEl>
                                        <p:attrNameLst>
                                          <p:attrName>fillcolor</p:attrName>
                                        </p:attrNameLst>
                                      </p:cBhvr>
                                      <p:to>
                                        <a:schemeClr val="bg1"/>
                                      </p:to>
                                    </p:animClr>
                                    <p:set>
                                      <p:cBhvr>
                                        <p:cTn id="104" dur="1000" autoRev="1" fill="remove"/>
                                        <p:tgtEl>
                                          <p:spTgt spid="354"/>
                                        </p:tgtEl>
                                        <p:attrNameLst>
                                          <p:attrName>fill.type</p:attrName>
                                        </p:attrNameLst>
                                      </p:cBhvr>
                                      <p:to>
                                        <p:strVal val="solid"/>
                                      </p:to>
                                    </p:set>
                                    <p:set>
                                      <p:cBhvr>
                                        <p:cTn id="105" dur="1000" autoRev="1" fill="remove"/>
                                        <p:tgtEl>
                                          <p:spTgt spid="354"/>
                                        </p:tgtEl>
                                        <p:attrNameLst>
                                          <p:attrName>fill.on</p:attrName>
                                        </p:attrNameLst>
                                      </p:cBhvr>
                                      <p:to>
                                        <p:strVal val="true"/>
                                      </p:to>
                                    </p:set>
                                  </p:childTnLst>
                                </p:cTn>
                              </p:par>
                            </p:childTnLst>
                          </p:cTn>
                        </p:par>
                        <p:par>
                          <p:cTn id="106" fill="hold">
                            <p:stCondLst>
                              <p:cond delay="34000"/>
                            </p:stCondLst>
                            <p:childTnLst>
                              <p:par>
                                <p:cTn id="107" presetID="27" presetClass="emph" presetSubtype="0" fill="remove" grpId="0" nodeType="afterEffect">
                                  <p:stCondLst>
                                    <p:cond delay="0"/>
                                  </p:stCondLst>
                                  <p:childTnLst>
                                    <p:animClr clrSpc="rgb" dir="cw">
                                      <p:cBhvr override="childStyle">
                                        <p:cTn id="108" dur="1000" autoRev="1" fill="remove"/>
                                        <p:tgtEl>
                                          <p:spTgt spid="355"/>
                                        </p:tgtEl>
                                        <p:attrNameLst>
                                          <p:attrName>style.color</p:attrName>
                                        </p:attrNameLst>
                                      </p:cBhvr>
                                      <p:to>
                                        <a:schemeClr val="bg1"/>
                                      </p:to>
                                    </p:animClr>
                                    <p:animClr clrSpc="rgb" dir="cw">
                                      <p:cBhvr>
                                        <p:cTn id="109" dur="1000" autoRev="1" fill="remove"/>
                                        <p:tgtEl>
                                          <p:spTgt spid="355"/>
                                        </p:tgtEl>
                                        <p:attrNameLst>
                                          <p:attrName>fillcolor</p:attrName>
                                        </p:attrNameLst>
                                      </p:cBhvr>
                                      <p:to>
                                        <a:schemeClr val="bg1"/>
                                      </p:to>
                                    </p:animClr>
                                    <p:set>
                                      <p:cBhvr>
                                        <p:cTn id="110" dur="1000" autoRev="1" fill="remove"/>
                                        <p:tgtEl>
                                          <p:spTgt spid="355"/>
                                        </p:tgtEl>
                                        <p:attrNameLst>
                                          <p:attrName>fill.type</p:attrName>
                                        </p:attrNameLst>
                                      </p:cBhvr>
                                      <p:to>
                                        <p:strVal val="solid"/>
                                      </p:to>
                                    </p:set>
                                    <p:set>
                                      <p:cBhvr>
                                        <p:cTn id="111" dur="1000" autoRev="1" fill="remove"/>
                                        <p:tgtEl>
                                          <p:spTgt spid="355"/>
                                        </p:tgtEl>
                                        <p:attrNameLst>
                                          <p:attrName>fill.on</p:attrName>
                                        </p:attrNameLst>
                                      </p:cBhvr>
                                      <p:to>
                                        <p:strVal val="true"/>
                                      </p:to>
                                    </p:set>
                                  </p:childTnLst>
                                </p:cTn>
                              </p:par>
                            </p:childTnLst>
                          </p:cTn>
                        </p:par>
                        <p:par>
                          <p:cTn id="112" fill="hold">
                            <p:stCondLst>
                              <p:cond delay="36000"/>
                            </p:stCondLst>
                            <p:childTnLst>
                              <p:par>
                                <p:cTn id="113" presetID="27" presetClass="emph" presetSubtype="0" fill="remove" grpId="0" nodeType="afterEffect">
                                  <p:stCondLst>
                                    <p:cond delay="0"/>
                                  </p:stCondLst>
                                  <p:childTnLst>
                                    <p:animClr clrSpc="rgb" dir="cw">
                                      <p:cBhvr override="childStyle">
                                        <p:cTn id="114" dur="1000" autoRev="1" fill="remove"/>
                                        <p:tgtEl>
                                          <p:spTgt spid="356"/>
                                        </p:tgtEl>
                                        <p:attrNameLst>
                                          <p:attrName>style.color</p:attrName>
                                        </p:attrNameLst>
                                      </p:cBhvr>
                                      <p:to>
                                        <a:schemeClr val="bg1"/>
                                      </p:to>
                                    </p:animClr>
                                    <p:animClr clrSpc="rgb" dir="cw">
                                      <p:cBhvr>
                                        <p:cTn id="115" dur="1000" autoRev="1" fill="remove"/>
                                        <p:tgtEl>
                                          <p:spTgt spid="356"/>
                                        </p:tgtEl>
                                        <p:attrNameLst>
                                          <p:attrName>fillcolor</p:attrName>
                                        </p:attrNameLst>
                                      </p:cBhvr>
                                      <p:to>
                                        <a:schemeClr val="bg1"/>
                                      </p:to>
                                    </p:animClr>
                                    <p:set>
                                      <p:cBhvr>
                                        <p:cTn id="116" dur="1000" autoRev="1" fill="remove"/>
                                        <p:tgtEl>
                                          <p:spTgt spid="356"/>
                                        </p:tgtEl>
                                        <p:attrNameLst>
                                          <p:attrName>fill.type</p:attrName>
                                        </p:attrNameLst>
                                      </p:cBhvr>
                                      <p:to>
                                        <p:strVal val="solid"/>
                                      </p:to>
                                    </p:set>
                                    <p:set>
                                      <p:cBhvr>
                                        <p:cTn id="117" dur="1000" autoRev="1" fill="remove"/>
                                        <p:tgtEl>
                                          <p:spTgt spid="356"/>
                                        </p:tgtEl>
                                        <p:attrNameLst>
                                          <p:attrName>fill.on</p:attrName>
                                        </p:attrNameLst>
                                      </p:cBhvr>
                                      <p:to>
                                        <p:strVal val="true"/>
                                      </p:to>
                                    </p:set>
                                  </p:childTnLst>
                                </p:cTn>
                              </p:par>
                            </p:childTnLst>
                          </p:cTn>
                        </p:par>
                        <p:par>
                          <p:cTn id="118" fill="hold">
                            <p:stCondLst>
                              <p:cond delay="38000"/>
                            </p:stCondLst>
                            <p:childTnLst>
                              <p:par>
                                <p:cTn id="119" presetID="27" presetClass="emph" presetSubtype="0" fill="remove" grpId="0" nodeType="afterEffect">
                                  <p:stCondLst>
                                    <p:cond delay="0"/>
                                  </p:stCondLst>
                                  <p:childTnLst>
                                    <p:animClr clrSpc="rgb" dir="cw">
                                      <p:cBhvr override="childStyle">
                                        <p:cTn id="120" dur="1000" autoRev="1" fill="remove"/>
                                        <p:tgtEl>
                                          <p:spTgt spid="357"/>
                                        </p:tgtEl>
                                        <p:attrNameLst>
                                          <p:attrName>style.color</p:attrName>
                                        </p:attrNameLst>
                                      </p:cBhvr>
                                      <p:to>
                                        <a:schemeClr val="bg1"/>
                                      </p:to>
                                    </p:animClr>
                                    <p:animClr clrSpc="rgb" dir="cw">
                                      <p:cBhvr>
                                        <p:cTn id="121" dur="1000" autoRev="1" fill="remove"/>
                                        <p:tgtEl>
                                          <p:spTgt spid="357"/>
                                        </p:tgtEl>
                                        <p:attrNameLst>
                                          <p:attrName>fillcolor</p:attrName>
                                        </p:attrNameLst>
                                      </p:cBhvr>
                                      <p:to>
                                        <a:schemeClr val="bg1"/>
                                      </p:to>
                                    </p:animClr>
                                    <p:set>
                                      <p:cBhvr>
                                        <p:cTn id="122" dur="1000" autoRev="1" fill="remove"/>
                                        <p:tgtEl>
                                          <p:spTgt spid="357"/>
                                        </p:tgtEl>
                                        <p:attrNameLst>
                                          <p:attrName>fill.type</p:attrName>
                                        </p:attrNameLst>
                                      </p:cBhvr>
                                      <p:to>
                                        <p:strVal val="solid"/>
                                      </p:to>
                                    </p:set>
                                    <p:set>
                                      <p:cBhvr>
                                        <p:cTn id="123" dur="1000" autoRev="1" fill="remove"/>
                                        <p:tgtEl>
                                          <p:spTgt spid="357"/>
                                        </p:tgtEl>
                                        <p:attrNameLst>
                                          <p:attrName>fill.on</p:attrName>
                                        </p:attrNameLst>
                                      </p:cBhvr>
                                      <p:to>
                                        <p:strVal val="true"/>
                                      </p:to>
                                    </p:set>
                                  </p:childTnLst>
                                </p:cTn>
                              </p:par>
                            </p:childTnLst>
                          </p:cTn>
                        </p:par>
                        <p:par>
                          <p:cTn id="124" fill="hold">
                            <p:stCondLst>
                              <p:cond delay="40000"/>
                            </p:stCondLst>
                            <p:childTnLst>
                              <p:par>
                                <p:cTn id="125" presetID="27" presetClass="emph" presetSubtype="0" fill="remove" grpId="0" nodeType="afterEffect">
                                  <p:stCondLst>
                                    <p:cond delay="0"/>
                                  </p:stCondLst>
                                  <p:childTnLst>
                                    <p:animClr clrSpc="rgb" dir="cw">
                                      <p:cBhvr override="childStyle">
                                        <p:cTn id="126" dur="1000" autoRev="1" fill="remove"/>
                                        <p:tgtEl>
                                          <p:spTgt spid="358"/>
                                        </p:tgtEl>
                                        <p:attrNameLst>
                                          <p:attrName>style.color</p:attrName>
                                        </p:attrNameLst>
                                      </p:cBhvr>
                                      <p:to>
                                        <a:schemeClr val="bg1"/>
                                      </p:to>
                                    </p:animClr>
                                    <p:animClr clrSpc="rgb" dir="cw">
                                      <p:cBhvr>
                                        <p:cTn id="127" dur="1000" autoRev="1" fill="remove"/>
                                        <p:tgtEl>
                                          <p:spTgt spid="358"/>
                                        </p:tgtEl>
                                        <p:attrNameLst>
                                          <p:attrName>fillcolor</p:attrName>
                                        </p:attrNameLst>
                                      </p:cBhvr>
                                      <p:to>
                                        <a:schemeClr val="bg1"/>
                                      </p:to>
                                    </p:animClr>
                                    <p:set>
                                      <p:cBhvr>
                                        <p:cTn id="128" dur="1000" autoRev="1" fill="remove"/>
                                        <p:tgtEl>
                                          <p:spTgt spid="358"/>
                                        </p:tgtEl>
                                        <p:attrNameLst>
                                          <p:attrName>fill.type</p:attrName>
                                        </p:attrNameLst>
                                      </p:cBhvr>
                                      <p:to>
                                        <p:strVal val="solid"/>
                                      </p:to>
                                    </p:set>
                                    <p:set>
                                      <p:cBhvr>
                                        <p:cTn id="129" dur="1000" autoRev="1" fill="remove"/>
                                        <p:tgtEl>
                                          <p:spTgt spid="358"/>
                                        </p:tgtEl>
                                        <p:attrNameLst>
                                          <p:attrName>fill.on</p:attrName>
                                        </p:attrNameLst>
                                      </p:cBhvr>
                                      <p:to>
                                        <p:strVal val="true"/>
                                      </p:to>
                                    </p:set>
                                  </p:childTnLst>
                                </p:cTn>
                              </p:par>
                            </p:childTnLst>
                          </p:cTn>
                        </p:par>
                        <p:par>
                          <p:cTn id="130" fill="hold">
                            <p:stCondLst>
                              <p:cond delay="42000"/>
                            </p:stCondLst>
                            <p:childTnLst>
                              <p:par>
                                <p:cTn id="131" presetID="27" presetClass="emph" presetSubtype="0" fill="remove" grpId="0" nodeType="afterEffect">
                                  <p:stCondLst>
                                    <p:cond delay="0"/>
                                  </p:stCondLst>
                                  <p:childTnLst>
                                    <p:animClr clrSpc="rgb" dir="cw">
                                      <p:cBhvr override="childStyle">
                                        <p:cTn id="132" dur="1000" autoRev="1" fill="remove"/>
                                        <p:tgtEl>
                                          <p:spTgt spid="359"/>
                                        </p:tgtEl>
                                        <p:attrNameLst>
                                          <p:attrName>style.color</p:attrName>
                                        </p:attrNameLst>
                                      </p:cBhvr>
                                      <p:to>
                                        <a:schemeClr val="bg1"/>
                                      </p:to>
                                    </p:animClr>
                                    <p:animClr clrSpc="rgb" dir="cw">
                                      <p:cBhvr>
                                        <p:cTn id="133" dur="1000" autoRev="1" fill="remove"/>
                                        <p:tgtEl>
                                          <p:spTgt spid="359"/>
                                        </p:tgtEl>
                                        <p:attrNameLst>
                                          <p:attrName>fillcolor</p:attrName>
                                        </p:attrNameLst>
                                      </p:cBhvr>
                                      <p:to>
                                        <a:schemeClr val="bg1"/>
                                      </p:to>
                                    </p:animClr>
                                    <p:set>
                                      <p:cBhvr>
                                        <p:cTn id="134" dur="1000" autoRev="1" fill="remove"/>
                                        <p:tgtEl>
                                          <p:spTgt spid="359"/>
                                        </p:tgtEl>
                                        <p:attrNameLst>
                                          <p:attrName>fill.type</p:attrName>
                                        </p:attrNameLst>
                                      </p:cBhvr>
                                      <p:to>
                                        <p:strVal val="solid"/>
                                      </p:to>
                                    </p:set>
                                    <p:set>
                                      <p:cBhvr>
                                        <p:cTn id="135" dur="1000" autoRev="1" fill="remove"/>
                                        <p:tgtEl>
                                          <p:spTgt spid="359"/>
                                        </p:tgtEl>
                                        <p:attrNameLst>
                                          <p:attrName>fill.on</p:attrName>
                                        </p:attrNameLst>
                                      </p:cBhvr>
                                      <p:to>
                                        <p:strVal val="true"/>
                                      </p:to>
                                    </p:set>
                                  </p:childTnLst>
                                </p:cTn>
                              </p:par>
                            </p:childTnLst>
                          </p:cTn>
                        </p:par>
                        <p:par>
                          <p:cTn id="136" fill="hold">
                            <p:stCondLst>
                              <p:cond delay="44000"/>
                            </p:stCondLst>
                            <p:childTnLst>
                              <p:par>
                                <p:cTn id="137" presetID="27" presetClass="emph" presetSubtype="0" fill="remove" grpId="0" nodeType="afterEffect">
                                  <p:stCondLst>
                                    <p:cond delay="0"/>
                                  </p:stCondLst>
                                  <p:childTnLst>
                                    <p:animClr clrSpc="rgb" dir="cw">
                                      <p:cBhvr override="childStyle">
                                        <p:cTn id="138" dur="1000" autoRev="1" fill="remove"/>
                                        <p:tgtEl>
                                          <p:spTgt spid="360"/>
                                        </p:tgtEl>
                                        <p:attrNameLst>
                                          <p:attrName>style.color</p:attrName>
                                        </p:attrNameLst>
                                      </p:cBhvr>
                                      <p:to>
                                        <a:schemeClr val="bg1"/>
                                      </p:to>
                                    </p:animClr>
                                    <p:animClr clrSpc="rgb" dir="cw">
                                      <p:cBhvr>
                                        <p:cTn id="139" dur="1000" autoRev="1" fill="remove"/>
                                        <p:tgtEl>
                                          <p:spTgt spid="360"/>
                                        </p:tgtEl>
                                        <p:attrNameLst>
                                          <p:attrName>fillcolor</p:attrName>
                                        </p:attrNameLst>
                                      </p:cBhvr>
                                      <p:to>
                                        <a:schemeClr val="bg1"/>
                                      </p:to>
                                    </p:animClr>
                                    <p:set>
                                      <p:cBhvr>
                                        <p:cTn id="140" dur="1000" autoRev="1" fill="remove"/>
                                        <p:tgtEl>
                                          <p:spTgt spid="360"/>
                                        </p:tgtEl>
                                        <p:attrNameLst>
                                          <p:attrName>fill.type</p:attrName>
                                        </p:attrNameLst>
                                      </p:cBhvr>
                                      <p:to>
                                        <p:strVal val="solid"/>
                                      </p:to>
                                    </p:set>
                                    <p:set>
                                      <p:cBhvr>
                                        <p:cTn id="141" dur="1000" autoRev="1" fill="remove"/>
                                        <p:tgtEl>
                                          <p:spTgt spid="360"/>
                                        </p:tgtEl>
                                        <p:attrNameLst>
                                          <p:attrName>fill.on</p:attrName>
                                        </p:attrNameLst>
                                      </p:cBhvr>
                                      <p:to>
                                        <p:strVal val="true"/>
                                      </p:to>
                                    </p:set>
                                  </p:childTnLst>
                                </p:cTn>
                              </p:par>
                            </p:childTnLst>
                          </p:cTn>
                        </p:par>
                        <p:par>
                          <p:cTn id="142" fill="hold">
                            <p:stCondLst>
                              <p:cond delay="46000"/>
                            </p:stCondLst>
                            <p:childTnLst>
                              <p:par>
                                <p:cTn id="143" presetID="27" presetClass="emph" presetSubtype="0" fill="remove" grpId="0" nodeType="afterEffect">
                                  <p:stCondLst>
                                    <p:cond delay="0"/>
                                  </p:stCondLst>
                                  <p:childTnLst>
                                    <p:animClr clrSpc="rgb" dir="cw">
                                      <p:cBhvr override="childStyle">
                                        <p:cTn id="144" dur="1000" autoRev="1" fill="remove"/>
                                        <p:tgtEl>
                                          <p:spTgt spid="361"/>
                                        </p:tgtEl>
                                        <p:attrNameLst>
                                          <p:attrName>style.color</p:attrName>
                                        </p:attrNameLst>
                                      </p:cBhvr>
                                      <p:to>
                                        <a:schemeClr val="bg1"/>
                                      </p:to>
                                    </p:animClr>
                                    <p:animClr clrSpc="rgb" dir="cw">
                                      <p:cBhvr>
                                        <p:cTn id="145" dur="1000" autoRev="1" fill="remove"/>
                                        <p:tgtEl>
                                          <p:spTgt spid="361"/>
                                        </p:tgtEl>
                                        <p:attrNameLst>
                                          <p:attrName>fillcolor</p:attrName>
                                        </p:attrNameLst>
                                      </p:cBhvr>
                                      <p:to>
                                        <a:schemeClr val="bg1"/>
                                      </p:to>
                                    </p:animClr>
                                    <p:set>
                                      <p:cBhvr>
                                        <p:cTn id="146" dur="1000" autoRev="1" fill="remove"/>
                                        <p:tgtEl>
                                          <p:spTgt spid="361"/>
                                        </p:tgtEl>
                                        <p:attrNameLst>
                                          <p:attrName>fill.type</p:attrName>
                                        </p:attrNameLst>
                                      </p:cBhvr>
                                      <p:to>
                                        <p:strVal val="solid"/>
                                      </p:to>
                                    </p:set>
                                    <p:set>
                                      <p:cBhvr>
                                        <p:cTn id="147" dur="1000" autoRev="1" fill="remove"/>
                                        <p:tgtEl>
                                          <p:spTgt spid="361"/>
                                        </p:tgtEl>
                                        <p:attrNameLst>
                                          <p:attrName>fill.on</p:attrName>
                                        </p:attrNameLst>
                                      </p:cBhvr>
                                      <p:to>
                                        <p:strVal val="true"/>
                                      </p:to>
                                    </p:set>
                                  </p:childTnLst>
                                </p:cTn>
                              </p:par>
                            </p:childTnLst>
                          </p:cTn>
                        </p:par>
                        <p:par>
                          <p:cTn id="148" fill="hold">
                            <p:stCondLst>
                              <p:cond delay="48000"/>
                            </p:stCondLst>
                            <p:childTnLst>
                              <p:par>
                                <p:cTn id="149" presetID="27" presetClass="emph" presetSubtype="0" fill="remove" grpId="0" nodeType="afterEffect">
                                  <p:stCondLst>
                                    <p:cond delay="0"/>
                                  </p:stCondLst>
                                  <p:childTnLst>
                                    <p:animClr clrSpc="rgb" dir="cw">
                                      <p:cBhvr override="childStyle">
                                        <p:cTn id="150" dur="1000" autoRev="1" fill="remove"/>
                                        <p:tgtEl>
                                          <p:spTgt spid="362"/>
                                        </p:tgtEl>
                                        <p:attrNameLst>
                                          <p:attrName>style.color</p:attrName>
                                        </p:attrNameLst>
                                      </p:cBhvr>
                                      <p:to>
                                        <a:schemeClr val="bg1"/>
                                      </p:to>
                                    </p:animClr>
                                    <p:animClr clrSpc="rgb" dir="cw">
                                      <p:cBhvr>
                                        <p:cTn id="151" dur="1000" autoRev="1" fill="remove"/>
                                        <p:tgtEl>
                                          <p:spTgt spid="362"/>
                                        </p:tgtEl>
                                        <p:attrNameLst>
                                          <p:attrName>fillcolor</p:attrName>
                                        </p:attrNameLst>
                                      </p:cBhvr>
                                      <p:to>
                                        <a:schemeClr val="bg1"/>
                                      </p:to>
                                    </p:animClr>
                                    <p:set>
                                      <p:cBhvr>
                                        <p:cTn id="152" dur="1000" autoRev="1" fill="remove"/>
                                        <p:tgtEl>
                                          <p:spTgt spid="362"/>
                                        </p:tgtEl>
                                        <p:attrNameLst>
                                          <p:attrName>fill.type</p:attrName>
                                        </p:attrNameLst>
                                      </p:cBhvr>
                                      <p:to>
                                        <p:strVal val="solid"/>
                                      </p:to>
                                    </p:set>
                                    <p:set>
                                      <p:cBhvr>
                                        <p:cTn id="153" dur="1000" autoRev="1" fill="remove"/>
                                        <p:tgtEl>
                                          <p:spTgt spid="362"/>
                                        </p:tgtEl>
                                        <p:attrNameLst>
                                          <p:attrName>fill.on</p:attrName>
                                        </p:attrNameLst>
                                      </p:cBhvr>
                                      <p:to>
                                        <p:strVal val="true"/>
                                      </p:to>
                                    </p:set>
                                  </p:childTnLst>
                                </p:cTn>
                              </p:par>
                            </p:childTnLst>
                          </p:cTn>
                        </p:par>
                        <p:par>
                          <p:cTn id="154" fill="hold">
                            <p:stCondLst>
                              <p:cond delay="50000"/>
                            </p:stCondLst>
                            <p:childTnLst>
                              <p:par>
                                <p:cTn id="155" presetID="27" presetClass="emph" presetSubtype="0" fill="remove" grpId="0" nodeType="afterEffect">
                                  <p:stCondLst>
                                    <p:cond delay="0"/>
                                  </p:stCondLst>
                                  <p:childTnLst>
                                    <p:animClr clrSpc="rgb" dir="cw">
                                      <p:cBhvr override="childStyle">
                                        <p:cTn id="156" dur="1000" autoRev="1" fill="remove"/>
                                        <p:tgtEl>
                                          <p:spTgt spid="363"/>
                                        </p:tgtEl>
                                        <p:attrNameLst>
                                          <p:attrName>style.color</p:attrName>
                                        </p:attrNameLst>
                                      </p:cBhvr>
                                      <p:to>
                                        <a:schemeClr val="bg1"/>
                                      </p:to>
                                    </p:animClr>
                                    <p:animClr clrSpc="rgb" dir="cw">
                                      <p:cBhvr>
                                        <p:cTn id="157" dur="1000" autoRev="1" fill="remove"/>
                                        <p:tgtEl>
                                          <p:spTgt spid="363"/>
                                        </p:tgtEl>
                                        <p:attrNameLst>
                                          <p:attrName>fillcolor</p:attrName>
                                        </p:attrNameLst>
                                      </p:cBhvr>
                                      <p:to>
                                        <a:schemeClr val="bg1"/>
                                      </p:to>
                                    </p:animClr>
                                    <p:set>
                                      <p:cBhvr>
                                        <p:cTn id="158" dur="1000" autoRev="1" fill="remove"/>
                                        <p:tgtEl>
                                          <p:spTgt spid="363"/>
                                        </p:tgtEl>
                                        <p:attrNameLst>
                                          <p:attrName>fill.type</p:attrName>
                                        </p:attrNameLst>
                                      </p:cBhvr>
                                      <p:to>
                                        <p:strVal val="solid"/>
                                      </p:to>
                                    </p:set>
                                    <p:set>
                                      <p:cBhvr>
                                        <p:cTn id="159" dur="1000" autoRev="1" fill="remove"/>
                                        <p:tgtEl>
                                          <p:spTgt spid="363"/>
                                        </p:tgtEl>
                                        <p:attrNameLst>
                                          <p:attrName>fill.on</p:attrName>
                                        </p:attrNameLst>
                                      </p:cBhvr>
                                      <p:to>
                                        <p:strVal val="true"/>
                                      </p:to>
                                    </p:set>
                                  </p:childTnLst>
                                </p:cTn>
                              </p:par>
                            </p:childTnLst>
                          </p:cTn>
                        </p:par>
                        <p:par>
                          <p:cTn id="160" fill="hold">
                            <p:stCondLst>
                              <p:cond delay="52000"/>
                            </p:stCondLst>
                            <p:childTnLst>
                              <p:par>
                                <p:cTn id="161" presetID="27" presetClass="emph" presetSubtype="0" fill="remove" grpId="0" nodeType="afterEffect">
                                  <p:stCondLst>
                                    <p:cond delay="0"/>
                                  </p:stCondLst>
                                  <p:childTnLst>
                                    <p:animClr clrSpc="rgb" dir="cw">
                                      <p:cBhvr override="childStyle">
                                        <p:cTn id="162" dur="1000" autoRev="1" fill="remove"/>
                                        <p:tgtEl>
                                          <p:spTgt spid="364"/>
                                        </p:tgtEl>
                                        <p:attrNameLst>
                                          <p:attrName>style.color</p:attrName>
                                        </p:attrNameLst>
                                      </p:cBhvr>
                                      <p:to>
                                        <a:schemeClr val="bg1"/>
                                      </p:to>
                                    </p:animClr>
                                    <p:animClr clrSpc="rgb" dir="cw">
                                      <p:cBhvr>
                                        <p:cTn id="163" dur="1000" autoRev="1" fill="remove"/>
                                        <p:tgtEl>
                                          <p:spTgt spid="364"/>
                                        </p:tgtEl>
                                        <p:attrNameLst>
                                          <p:attrName>fillcolor</p:attrName>
                                        </p:attrNameLst>
                                      </p:cBhvr>
                                      <p:to>
                                        <a:schemeClr val="bg1"/>
                                      </p:to>
                                    </p:animClr>
                                    <p:set>
                                      <p:cBhvr>
                                        <p:cTn id="164" dur="1000" autoRev="1" fill="remove"/>
                                        <p:tgtEl>
                                          <p:spTgt spid="364"/>
                                        </p:tgtEl>
                                        <p:attrNameLst>
                                          <p:attrName>fill.type</p:attrName>
                                        </p:attrNameLst>
                                      </p:cBhvr>
                                      <p:to>
                                        <p:strVal val="solid"/>
                                      </p:to>
                                    </p:set>
                                    <p:set>
                                      <p:cBhvr>
                                        <p:cTn id="165" dur="1000" autoRev="1" fill="remove"/>
                                        <p:tgtEl>
                                          <p:spTgt spid="364"/>
                                        </p:tgtEl>
                                        <p:attrNameLst>
                                          <p:attrName>fill.on</p:attrName>
                                        </p:attrNameLst>
                                      </p:cBhvr>
                                      <p:to>
                                        <p:strVal val="true"/>
                                      </p:to>
                                    </p:set>
                                  </p:childTnLst>
                                </p:cTn>
                              </p:par>
                            </p:childTnLst>
                          </p:cTn>
                        </p:par>
                        <p:par>
                          <p:cTn id="166" fill="hold">
                            <p:stCondLst>
                              <p:cond delay="54000"/>
                            </p:stCondLst>
                            <p:childTnLst>
                              <p:par>
                                <p:cTn id="167" presetID="27" presetClass="emph" presetSubtype="0" fill="remove" grpId="0" nodeType="afterEffect">
                                  <p:stCondLst>
                                    <p:cond delay="0"/>
                                  </p:stCondLst>
                                  <p:childTnLst>
                                    <p:animClr clrSpc="rgb" dir="cw">
                                      <p:cBhvr override="childStyle">
                                        <p:cTn id="168" dur="1000" autoRev="1" fill="remove"/>
                                        <p:tgtEl>
                                          <p:spTgt spid="365"/>
                                        </p:tgtEl>
                                        <p:attrNameLst>
                                          <p:attrName>style.color</p:attrName>
                                        </p:attrNameLst>
                                      </p:cBhvr>
                                      <p:to>
                                        <a:schemeClr val="bg1"/>
                                      </p:to>
                                    </p:animClr>
                                    <p:animClr clrSpc="rgb" dir="cw">
                                      <p:cBhvr>
                                        <p:cTn id="169" dur="1000" autoRev="1" fill="remove"/>
                                        <p:tgtEl>
                                          <p:spTgt spid="365"/>
                                        </p:tgtEl>
                                        <p:attrNameLst>
                                          <p:attrName>fillcolor</p:attrName>
                                        </p:attrNameLst>
                                      </p:cBhvr>
                                      <p:to>
                                        <a:schemeClr val="bg1"/>
                                      </p:to>
                                    </p:animClr>
                                    <p:set>
                                      <p:cBhvr>
                                        <p:cTn id="170" dur="1000" autoRev="1" fill="remove"/>
                                        <p:tgtEl>
                                          <p:spTgt spid="365"/>
                                        </p:tgtEl>
                                        <p:attrNameLst>
                                          <p:attrName>fill.type</p:attrName>
                                        </p:attrNameLst>
                                      </p:cBhvr>
                                      <p:to>
                                        <p:strVal val="solid"/>
                                      </p:to>
                                    </p:set>
                                    <p:set>
                                      <p:cBhvr>
                                        <p:cTn id="171" dur="1000" autoRev="1" fill="remove"/>
                                        <p:tgtEl>
                                          <p:spTgt spid="365"/>
                                        </p:tgtEl>
                                        <p:attrNameLst>
                                          <p:attrName>fill.on</p:attrName>
                                        </p:attrNameLst>
                                      </p:cBhvr>
                                      <p:to>
                                        <p:strVal val="true"/>
                                      </p:to>
                                    </p:set>
                                  </p:childTnLst>
                                </p:cTn>
                              </p:par>
                            </p:childTnLst>
                          </p:cTn>
                        </p:par>
                        <p:par>
                          <p:cTn id="172" fill="hold">
                            <p:stCondLst>
                              <p:cond delay="56000"/>
                            </p:stCondLst>
                            <p:childTnLst>
                              <p:par>
                                <p:cTn id="173" presetID="27" presetClass="emph" presetSubtype="0" fill="remove" grpId="0" nodeType="afterEffect">
                                  <p:stCondLst>
                                    <p:cond delay="0"/>
                                  </p:stCondLst>
                                  <p:childTnLst>
                                    <p:animClr clrSpc="rgb" dir="cw">
                                      <p:cBhvr override="childStyle">
                                        <p:cTn id="174" dur="1000" autoRev="1" fill="remove"/>
                                        <p:tgtEl>
                                          <p:spTgt spid="366"/>
                                        </p:tgtEl>
                                        <p:attrNameLst>
                                          <p:attrName>style.color</p:attrName>
                                        </p:attrNameLst>
                                      </p:cBhvr>
                                      <p:to>
                                        <a:schemeClr val="bg1"/>
                                      </p:to>
                                    </p:animClr>
                                    <p:animClr clrSpc="rgb" dir="cw">
                                      <p:cBhvr>
                                        <p:cTn id="175" dur="1000" autoRev="1" fill="remove"/>
                                        <p:tgtEl>
                                          <p:spTgt spid="366"/>
                                        </p:tgtEl>
                                        <p:attrNameLst>
                                          <p:attrName>fillcolor</p:attrName>
                                        </p:attrNameLst>
                                      </p:cBhvr>
                                      <p:to>
                                        <a:schemeClr val="bg1"/>
                                      </p:to>
                                    </p:animClr>
                                    <p:set>
                                      <p:cBhvr>
                                        <p:cTn id="176" dur="1000" autoRev="1" fill="remove"/>
                                        <p:tgtEl>
                                          <p:spTgt spid="366"/>
                                        </p:tgtEl>
                                        <p:attrNameLst>
                                          <p:attrName>fill.type</p:attrName>
                                        </p:attrNameLst>
                                      </p:cBhvr>
                                      <p:to>
                                        <p:strVal val="solid"/>
                                      </p:to>
                                    </p:set>
                                    <p:set>
                                      <p:cBhvr>
                                        <p:cTn id="177" dur="1000" autoRev="1" fill="remove"/>
                                        <p:tgtEl>
                                          <p:spTgt spid="366"/>
                                        </p:tgtEl>
                                        <p:attrNameLst>
                                          <p:attrName>fill.on</p:attrName>
                                        </p:attrNameLst>
                                      </p:cBhvr>
                                      <p:to>
                                        <p:strVal val="true"/>
                                      </p:to>
                                    </p:set>
                                  </p:childTnLst>
                                </p:cTn>
                              </p:par>
                            </p:childTnLst>
                          </p:cTn>
                        </p:par>
                        <p:par>
                          <p:cTn id="178" fill="hold">
                            <p:stCondLst>
                              <p:cond delay="58000"/>
                            </p:stCondLst>
                            <p:childTnLst>
                              <p:par>
                                <p:cTn id="179" presetID="27" presetClass="emph" presetSubtype="0" fill="remove" grpId="0" nodeType="afterEffect">
                                  <p:stCondLst>
                                    <p:cond delay="0"/>
                                  </p:stCondLst>
                                  <p:childTnLst>
                                    <p:animClr clrSpc="rgb" dir="cw">
                                      <p:cBhvr override="childStyle">
                                        <p:cTn id="180" dur="1000" autoRev="1" fill="remove"/>
                                        <p:tgtEl>
                                          <p:spTgt spid="367"/>
                                        </p:tgtEl>
                                        <p:attrNameLst>
                                          <p:attrName>style.color</p:attrName>
                                        </p:attrNameLst>
                                      </p:cBhvr>
                                      <p:to>
                                        <a:schemeClr val="bg1"/>
                                      </p:to>
                                    </p:animClr>
                                    <p:animClr clrSpc="rgb" dir="cw">
                                      <p:cBhvr>
                                        <p:cTn id="181" dur="1000" autoRev="1" fill="remove"/>
                                        <p:tgtEl>
                                          <p:spTgt spid="367"/>
                                        </p:tgtEl>
                                        <p:attrNameLst>
                                          <p:attrName>fillcolor</p:attrName>
                                        </p:attrNameLst>
                                      </p:cBhvr>
                                      <p:to>
                                        <a:schemeClr val="bg1"/>
                                      </p:to>
                                    </p:animClr>
                                    <p:set>
                                      <p:cBhvr>
                                        <p:cTn id="182" dur="1000" autoRev="1" fill="remove"/>
                                        <p:tgtEl>
                                          <p:spTgt spid="367"/>
                                        </p:tgtEl>
                                        <p:attrNameLst>
                                          <p:attrName>fill.type</p:attrName>
                                        </p:attrNameLst>
                                      </p:cBhvr>
                                      <p:to>
                                        <p:strVal val="solid"/>
                                      </p:to>
                                    </p:set>
                                    <p:set>
                                      <p:cBhvr>
                                        <p:cTn id="183" dur="1000" autoRev="1" fill="remove"/>
                                        <p:tgtEl>
                                          <p:spTgt spid="367"/>
                                        </p:tgtEl>
                                        <p:attrNameLst>
                                          <p:attrName>fill.on</p:attrName>
                                        </p:attrNameLst>
                                      </p:cBhvr>
                                      <p:to>
                                        <p:strVal val="true"/>
                                      </p:to>
                                    </p:set>
                                  </p:childTnLst>
                                </p:cTn>
                              </p:par>
                            </p:childTnLst>
                          </p:cTn>
                        </p:par>
                        <p:par>
                          <p:cTn id="184" fill="hold">
                            <p:stCondLst>
                              <p:cond delay="60000"/>
                            </p:stCondLst>
                            <p:childTnLst>
                              <p:par>
                                <p:cTn id="185" presetID="27" presetClass="emph" presetSubtype="0" fill="remove" grpId="0" nodeType="afterEffect">
                                  <p:stCondLst>
                                    <p:cond delay="0"/>
                                  </p:stCondLst>
                                  <p:childTnLst>
                                    <p:animClr clrSpc="rgb" dir="cw">
                                      <p:cBhvr override="childStyle">
                                        <p:cTn id="186" dur="1000" autoRev="1" fill="remove"/>
                                        <p:tgtEl>
                                          <p:spTgt spid="368"/>
                                        </p:tgtEl>
                                        <p:attrNameLst>
                                          <p:attrName>style.color</p:attrName>
                                        </p:attrNameLst>
                                      </p:cBhvr>
                                      <p:to>
                                        <a:schemeClr val="bg1"/>
                                      </p:to>
                                    </p:animClr>
                                    <p:animClr clrSpc="rgb" dir="cw">
                                      <p:cBhvr>
                                        <p:cTn id="187" dur="1000" autoRev="1" fill="remove"/>
                                        <p:tgtEl>
                                          <p:spTgt spid="368"/>
                                        </p:tgtEl>
                                        <p:attrNameLst>
                                          <p:attrName>fillcolor</p:attrName>
                                        </p:attrNameLst>
                                      </p:cBhvr>
                                      <p:to>
                                        <a:schemeClr val="bg1"/>
                                      </p:to>
                                    </p:animClr>
                                    <p:set>
                                      <p:cBhvr>
                                        <p:cTn id="188" dur="1000" autoRev="1" fill="remove"/>
                                        <p:tgtEl>
                                          <p:spTgt spid="368"/>
                                        </p:tgtEl>
                                        <p:attrNameLst>
                                          <p:attrName>fill.type</p:attrName>
                                        </p:attrNameLst>
                                      </p:cBhvr>
                                      <p:to>
                                        <p:strVal val="solid"/>
                                      </p:to>
                                    </p:set>
                                    <p:set>
                                      <p:cBhvr>
                                        <p:cTn id="189" dur="1000" autoRev="1" fill="remove"/>
                                        <p:tgtEl>
                                          <p:spTgt spid="368"/>
                                        </p:tgtEl>
                                        <p:attrNameLst>
                                          <p:attrName>fill.on</p:attrName>
                                        </p:attrNameLst>
                                      </p:cBhvr>
                                      <p:to>
                                        <p:strVal val="true"/>
                                      </p:to>
                                    </p:set>
                                  </p:childTnLst>
                                </p:cTn>
                              </p:par>
                            </p:childTnLst>
                          </p:cTn>
                        </p:par>
                        <p:par>
                          <p:cTn id="190" fill="hold">
                            <p:stCondLst>
                              <p:cond delay="62000"/>
                            </p:stCondLst>
                            <p:childTnLst>
                              <p:par>
                                <p:cTn id="191" presetID="27" presetClass="emph" presetSubtype="0" fill="remove" grpId="0" nodeType="afterEffect">
                                  <p:stCondLst>
                                    <p:cond delay="0"/>
                                  </p:stCondLst>
                                  <p:childTnLst>
                                    <p:animClr clrSpc="rgb" dir="cw">
                                      <p:cBhvr override="childStyle">
                                        <p:cTn id="192" dur="1000" autoRev="1" fill="remove"/>
                                        <p:tgtEl>
                                          <p:spTgt spid="369"/>
                                        </p:tgtEl>
                                        <p:attrNameLst>
                                          <p:attrName>style.color</p:attrName>
                                        </p:attrNameLst>
                                      </p:cBhvr>
                                      <p:to>
                                        <a:schemeClr val="bg1"/>
                                      </p:to>
                                    </p:animClr>
                                    <p:animClr clrSpc="rgb" dir="cw">
                                      <p:cBhvr>
                                        <p:cTn id="193" dur="1000" autoRev="1" fill="remove"/>
                                        <p:tgtEl>
                                          <p:spTgt spid="369"/>
                                        </p:tgtEl>
                                        <p:attrNameLst>
                                          <p:attrName>fillcolor</p:attrName>
                                        </p:attrNameLst>
                                      </p:cBhvr>
                                      <p:to>
                                        <a:schemeClr val="bg1"/>
                                      </p:to>
                                    </p:animClr>
                                    <p:set>
                                      <p:cBhvr>
                                        <p:cTn id="194" dur="1000" autoRev="1" fill="remove"/>
                                        <p:tgtEl>
                                          <p:spTgt spid="369"/>
                                        </p:tgtEl>
                                        <p:attrNameLst>
                                          <p:attrName>fill.type</p:attrName>
                                        </p:attrNameLst>
                                      </p:cBhvr>
                                      <p:to>
                                        <p:strVal val="solid"/>
                                      </p:to>
                                    </p:set>
                                    <p:set>
                                      <p:cBhvr>
                                        <p:cTn id="195" dur="1000" autoRev="1" fill="remove"/>
                                        <p:tgtEl>
                                          <p:spTgt spid="369"/>
                                        </p:tgtEl>
                                        <p:attrNameLst>
                                          <p:attrName>fill.on</p:attrName>
                                        </p:attrNameLst>
                                      </p:cBhvr>
                                      <p:to>
                                        <p:strVal val="true"/>
                                      </p:to>
                                    </p:set>
                                  </p:childTnLst>
                                </p:cTn>
                              </p:par>
                            </p:childTnLst>
                          </p:cTn>
                        </p:par>
                        <p:par>
                          <p:cTn id="196" fill="hold">
                            <p:stCondLst>
                              <p:cond delay="64000"/>
                            </p:stCondLst>
                            <p:childTnLst>
                              <p:par>
                                <p:cTn id="197" presetID="27" presetClass="emph" presetSubtype="0" fill="remove" grpId="0" nodeType="afterEffect">
                                  <p:stCondLst>
                                    <p:cond delay="0"/>
                                  </p:stCondLst>
                                  <p:childTnLst>
                                    <p:animClr clrSpc="rgb" dir="cw">
                                      <p:cBhvr override="childStyle">
                                        <p:cTn id="198" dur="1000" autoRev="1" fill="remove"/>
                                        <p:tgtEl>
                                          <p:spTgt spid="370"/>
                                        </p:tgtEl>
                                        <p:attrNameLst>
                                          <p:attrName>style.color</p:attrName>
                                        </p:attrNameLst>
                                      </p:cBhvr>
                                      <p:to>
                                        <a:schemeClr val="bg1"/>
                                      </p:to>
                                    </p:animClr>
                                    <p:animClr clrSpc="rgb" dir="cw">
                                      <p:cBhvr>
                                        <p:cTn id="199" dur="1000" autoRev="1" fill="remove"/>
                                        <p:tgtEl>
                                          <p:spTgt spid="370"/>
                                        </p:tgtEl>
                                        <p:attrNameLst>
                                          <p:attrName>fillcolor</p:attrName>
                                        </p:attrNameLst>
                                      </p:cBhvr>
                                      <p:to>
                                        <a:schemeClr val="bg1"/>
                                      </p:to>
                                    </p:animClr>
                                    <p:set>
                                      <p:cBhvr>
                                        <p:cTn id="200" dur="1000" autoRev="1" fill="remove"/>
                                        <p:tgtEl>
                                          <p:spTgt spid="370"/>
                                        </p:tgtEl>
                                        <p:attrNameLst>
                                          <p:attrName>fill.type</p:attrName>
                                        </p:attrNameLst>
                                      </p:cBhvr>
                                      <p:to>
                                        <p:strVal val="solid"/>
                                      </p:to>
                                    </p:set>
                                    <p:set>
                                      <p:cBhvr>
                                        <p:cTn id="201" dur="1000" autoRev="1" fill="remove"/>
                                        <p:tgtEl>
                                          <p:spTgt spid="370"/>
                                        </p:tgtEl>
                                        <p:attrNameLst>
                                          <p:attrName>fill.on</p:attrName>
                                        </p:attrNameLst>
                                      </p:cBhvr>
                                      <p:to>
                                        <p:strVal val="true"/>
                                      </p:to>
                                    </p:set>
                                  </p:childTnLst>
                                </p:cTn>
                              </p:par>
                            </p:childTnLst>
                          </p:cTn>
                        </p:par>
                        <p:par>
                          <p:cTn id="202" fill="hold">
                            <p:stCondLst>
                              <p:cond delay="66000"/>
                            </p:stCondLst>
                            <p:childTnLst>
                              <p:par>
                                <p:cTn id="203" presetID="27" presetClass="emph" presetSubtype="0" fill="remove" grpId="0" nodeType="afterEffect">
                                  <p:stCondLst>
                                    <p:cond delay="0"/>
                                  </p:stCondLst>
                                  <p:childTnLst>
                                    <p:animClr clrSpc="rgb" dir="cw">
                                      <p:cBhvr override="childStyle">
                                        <p:cTn id="204" dur="1000" autoRev="1" fill="remove"/>
                                        <p:tgtEl>
                                          <p:spTgt spid="371"/>
                                        </p:tgtEl>
                                        <p:attrNameLst>
                                          <p:attrName>style.color</p:attrName>
                                        </p:attrNameLst>
                                      </p:cBhvr>
                                      <p:to>
                                        <a:schemeClr val="bg1"/>
                                      </p:to>
                                    </p:animClr>
                                    <p:animClr clrSpc="rgb" dir="cw">
                                      <p:cBhvr>
                                        <p:cTn id="205" dur="1000" autoRev="1" fill="remove"/>
                                        <p:tgtEl>
                                          <p:spTgt spid="371"/>
                                        </p:tgtEl>
                                        <p:attrNameLst>
                                          <p:attrName>fillcolor</p:attrName>
                                        </p:attrNameLst>
                                      </p:cBhvr>
                                      <p:to>
                                        <a:schemeClr val="bg1"/>
                                      </p:to>
                                    </p:animClr>
                                    <p:set>
                                      <p:cBhvr>
                                        <p:cTn id="206" dur="1000" autoRev="1" fill="remove"/>
                                        <p:tgtEl>
                                          <p:spTgt spid="371"/>
                                        </p:tgtEl>
                                        <p:attrNameLst>
                                          <p:attrName>fill.type</p:attrName>
                                        </p:attrNameLst>
                                      </p:cBhvr>
                                      <p:to>
                                        <p:strVal val="solid"/>
                                      </p:to>
                                    </p:set>
                                    <p:set>
                                      <p:cBhvr>
                                        <p:cTn id="207" dur="1000" autoRev="1" fill="remove"/>
                                        <p:tgtEl>
                                          <p:spTgt spid="371"/>
                                        </p:tgtEl>
                                        <p:attrNameLst>
                                          <p:attrName>fill.on</p:attrName>
                                        </p:attrNameLst>
                                      </p:cBhvr>
                                      <p:to>
                                        <p:strVal val="true"/>
                                      </p:to>
                                    </p:set>
                                  </p:childTnLst>
                                </p:cTn>
                              </p:par>
                            </p:childTnLst>
                          </p:cTn>
                        </p:par>
                        <p:par>
                          <p:cTn id="208" fill="hold">
                            <p:stCondLst>
                              <p:cond delay="68000"/>
                            </p:stCondLst>
                            <p:childTnLst>
                              <p:par>
                                <p:cTn id="209" presetID="27" presetClass="emph" presetSubtype="0" fill="remove" grpId="0" nodeType="afterEffect">
                                  <p:stCondLst>
                                    <p:cond delay="0"/>
                                  </p:stCondLst>
                                  <p:childTnLst>
                                    <p:animClr clrSpc="rgb" dir="cw">
                                      <p:cBhvr override="childStyle">
                                        <p:cTn id="210" dur="1000" autoRev="1" fill="remove"/>
                                        <p:tgtEl>
                                          <p:spTgt spid="372"/>
                                        </p:tgtEl>
                                        <p:attrNameLst>
                                          <p:attrName>style.color</p:attrName>
                                        </p:attrNameLst>
                                      </p:cBhvr>
                                      <p:to>
                                        <a:schemeClr val="bg1"/>
                                      </p:to>
                                    </p:animClr>
                                    <p:animClr clrSpc="rgb" dir="cw">
                                      <p:cBhvr>
                                        <p:cTn id="211" dur="1000" autoRev="1" fill="remove"/>
                                        <p:tgtEl>
                                          <p:spTgt spid="372"/>
                                        </p:tgtEl>
                                        <p:attrNameLst>
                                          <p:attrName>fillcolor</p:attrName>
                                        </p:attrNameLst>
                                      </p:cBhvr>
                                      <p:to>
                                        <a:schemeClr val="bg1"/>
                                      </p:to>
                                    </p:animClr>
                                    <p:set>
                                      <p:cBhvr>
                                        <p:cTn id="212" dur="1000" autoRev="1" fill="remove"/>
                                        <p:tgtEl>
                                          <p:spTgt spid="372"/>
                                        </p:tgtEl>
                                        <p:attrNameLst>
                                          <p:attrName>fill.type</p:attrName>
                                        </p:attrNameLst>
                                      </p:cBhvr>
                                      <p:to>
                                        <p:strVal val="solid"/>
                                      </p:to>
                                    </p:set>
                                    <p:set>
                                      <p:cBhvr>
                                        <p:cTn id="213" dur="1000" autoRev="1" fill="remove"/>
                                        <p:tgtEl>
                                          <p:spTgt spid="372"/>
                                        </p:tgtEl>
                                        <p:attrNameLst>
                                          <p:attrName>fill.on</p:attrName>
                                        </p:attrNameLst>
                                      </p:cBhvr>
                                      <p:to>
                                        <p:strVal val="true"/>
                                      </p:to>
                                    </p:set>
                                  </p:childTnLst>
                                </p:cTn>
                              </p:par>
                            </p:childTnLst>
                          </p:cTn>
                        </p:par>
                        <p:par>
                          <p:cTn id="214" fill="hold">
                            <p:stCondLst>
                              <p:cond delay="70000"/>
                            </p:stCondLst>
                            <p:childTnLst>
                              <p:par>
                                <p:cTn id="215" presetID="27" presetClass="emph" presetSubtype="0" fill="remove" grpId="0" nodeType="afterEffect">
                                  <p:stCondLst>
                                    <p:cond delay="0"/>
                                  </p:stCondLst>
                                  <p:childTnLst>
                                    <p:animClr clrSpc="rgb" dir="cw">
                                      <p:cBhvr override="childStyle">
                                        <p:cTn id="216" dur="1000" autoRev="1" fill="remove"/>
                                        <p:tgtEl>
                                          <p:spTgt spid="373"/>
                                        </p:tgtEl>
                                        <p:attrNameLst>
                                          <p:attrName>style.color</p:attrName>
                                        </p:attrNameLst>
                                      </p:cBhvr>
                                      <p:to>
                                        <a:schemeClr val="bg1"/>
                                      </p:to>
                                    </p:animClr>
                                    <p:animClr clrSpc="rgb" dir="cw">
                                      <p:cBhvr>
                                        <p:cTn id="217" dur="1000" autoRev="1" fill="remove"/>
                                        <p:tgtEl>
                                          <p:spTgt spid="373"/>
                                        </p:tgtEl>
                                        <p:attrNameLst>
                                          <p:attrName>fillcolor</p:attrName>
                                        </p:attrNameLst>
                                      </p:cBhvr>
                                      <p:to>
                                        <a:schemeClr val="bg1"/>
                                      </p:to>
                                    </p:animClr>
                                    <p:set>
                                      <p:cBhvr>
                                        <p:cTn id="218" dur="1000" autoRev="1" fill="remove"/>
                                        <p:tgtEl>
                                          <p:spTgt spid="373"/>
                                        </p:tgtEl>
                                        <p:attrNameLst>
                                          <p:attrName>fill.type</p:attrName>
                                        </p:attrNameLst>
                                      </p:cBhvr>
                                      <p:to>
                                        <p:strVal val="solid"/>
                                      </p:to>
                                    </p:set>
                                    <p:set>
                                      <p:cBhvr>
                                        <p:cTn id="219" dur="1000" autoRev="1" fill="remove"/>
                                        <p:tgtEl>
                                          <p:spTgt spid="373"/>
                                        </p:tgtEl>
                                        <p:attrNameLst>
                                          <p:attrName>fill.on</p:attrName>
                                        </p:attrNameLst>
                                      </p:cBhvr>
                                      <p:to>
                                        <p:strVal val="true"/>
                                      </p:to>
                                    </p:set>
                                  </p:childTnLst>
                                </p:cTn>
                              </p:par>
                            </p:childTnLst>
                          </p:cTn>
                        </p:par>
                        <p:par>
                          <p:cTn id="220" fill="hold">
                            <p:stCondLst>
                              <p:cond delay="72000"/>
                            </p:stCondLst>
                            <p:childTnLst>
                              <p:par>
                                <p:cTn id="221" presetID="27" presetClass="emph" presetSubtype="0" fill="remove" grpId="0" nodeType="afterEffect">
                                  <p:stCondLst>
                                    <p:cond delay="0"/>
                                  </p:stCondLst>
                                  <p:childTnLst>
                                    <p:animClr clrSpc="rgb" dir="cw">
                                      <p:cBhvr override="childStyle">
                                        <p:cTn id="222" dur="1000" autoRev="1" fill="remove"/>
                                        <p:tgtEl>
                                          <p:spTgt spid="374"/>
                                        </p:tgtEl>
                                        <p:attrNameLst>
                                          <p:attrName>style.color</p:attrName>
                                        </p:attrNameLst>
                                      </p:cBhvr>
                                      <p:to>
                                        <a:schemeClr val="bg1"/>
                                      </p:to>
                                    </p:animClr>
                                    <p:animClr clrSpc="rgb" dir="cw">
                                      <p:cBhvr>
                                        <p:cTn id="223" dur="1000" autoRev="1" fill="remove"/>
                                        <p:tgtEl>
                                          <p:spTgt spid="374"/>
                                        </p:tgtEl>
                                        <p:attrNameLst>
                                          <p:attrName>fillcolor</p:attrName>
                                        </p:attrNameLst>
                                      </p:cBhvr>
                                      <p:to>
                                        <a:schemeClr val="bg1"/>
                                      </p:to>
                                    </p:animClr>
                                    <p:set>
                                      <p:cBhvr>
                                        <p:cTn id="224" dur="1000" autoRev="1" fill="remove"/>
                                        <p:tgtEl>
                                          <p:spTgt spid="374"/>
                                        </p:tgtEl>
                                        <p:attrNameLst>
                                          <p:attrName>fill.type</p:attrName>
                                        </p:attrNameLst>
                                      </p:cBhvr>
                                      <p:to>
                                        <p:strVal val="solid"/>
                                      </p:to>
                                    </p:set>
                                    <p:set>
                                      <p:cBhvr>
                                        <p:cTn id="225" dur="1000" autoRev="1" fill="remove"/>
                                        <p:tgtEl>
                                          <p:spTgt spid="374"/>
                                        </p:tgtEl>
                                        <p:attrNameLst>
                                          <p:attrName>fill.on</p:attrName>
                                        </p:attrNameLst>
                                      </p:cBhvr>
                                      <p:to>
                                        <p:strVal val="true"/>
                                      </p:to>
                                    </p:set>
                                  </p:childTnLst>
                                </p:cTn>
                              </p:par>
                            </p:childTnLst>
                          </p:cTn>
                        </p:par>
                        <p:par>
                          <p:cTn id="226" fill="hold">
                            <p:stCondLst>
                              <p:cond delay="74000"/>
                            </p:stCondLst>
                            <p:childTnLst>
                              <p:par>
                                <p:cTn id="227" presetID="27" presetClass="emph" presetSubtype="0" fill="remove" grpId="0" nodeType="afterEffect">
                                  <p:stCondLst>
                                    <p:cond delay="0"/>
                                  </p:stCondLst>
                                  <p:childTnLst>
                                    <p:animClr clrSpc="rgb" dir="cw">
                                      <p:cBhvr override="childStyle">
                                        <p:cTn id="228" dur="1000" autoRev="1" fill="remove"/>
                                        <p:tgtEl>
                                          <p:spTgt spid="375"/>
                                        </p:tgtEl>
                                        <p:attrNameLst>
                                          <p:attrName>style.color</p:attrName>
                                        </p:attrNameLst>
                                      </p:cBhvr>
                                      <p:to>
                                        <a:schemeClr val="bg1"/>
                                      </p:to>
                                    </p:animClr>
                                    <p:animClr clrSpc="rgb" dir="cw">
                                      <p:cBhvr>
                                        <p:cTn id="229" dur="1000" autoRev="1" fill="remove"/>
                                        <p:tgtEl>
                                          <p:spTgt spid="375"/>
                                        </p:tgtEl>
                                        <p:attrNameLst>
                                          <p:attrName>fillcolor</p:attrName>
                                        </p:attrNameLst>
                                      </p:cBhvr>
                                      <p:to>
                                        <a:schemeClr val="bg1"/>
                                      </p:to>
                                    </p:animClr>
                                    <p:set>
                                      <p:cBhvr>
                                        <p:cTn id="230" dur="1000" autoRev="1" fill="remove"/>
                                        <p:tgtEl>
                                          <p:spTgt spid="375"/>
                                        </p:tgtEl>
                                        <p:attrNameLst>
                                          <p:attrName>fill.type</p:attrName>
                                        </p:attrNameLst>
                                      </p:cBhvr>
                                      <p:to>
                                        <p:strVal val="solid"/>
                                      </p:to>
                                    </p:set>
                                    <p:set>
                                      <p:cBhvr>
                                        <p:cTn id="231" dur="1000" autoRev="1" fill="remove"/>
                                        <p:tgtEl>
                                          <p:spTgt spid="375"/>
                                        </p:tgtEl>
                                        <p:attrNameLst>
                                          <p:attrName>fill.on</p:attrName>
                                        </p:attrNameLst>
                                      </p:cBhvr>
                                      <p:to>
                                        <p:strVal val="true"/>
                                      </p:to>
                                    </p:set>
                                  </p:childTnLst>
                                </p:cTn>
                              </p:par>
                            </p:childTnLst>
                          </p:cTn>
                        </p:par>
                        <p:par>
                          <p:cTn id="232" fill="hold">
                            <p:stCondLst>
                              <p:cond delay="76000"/>
                            </p:stCondLst>
                            <p:childTnLst>
                              <p:par>
                                <p:cTn id="233" presetID="27" presetClass="emph" presetSubtype="0" fill="remove" grpId="0" nodeType="afterEffect">
                                  <p:stCondLst>
                                    <p:cond delay="0"/>
                                  </p:stCondLst>
                                  <p:childTnLst>
                                    <p:animClr clrSpc="rgb" dir="cw">
                                      <p:cBhvr override="childStyle">
                                        <p:cTn id="234" dur="1000" autoRev="1" fill="remove"/>
                                        <p:tgtEl>
                                          <p:spTgt spid="376"/>
                                        </p:tgtEl>
                                        <p:attrNameLst>
                                          <p:attrName>style.color</p:attrName>
                                        </p:attrNameLst>
                                      </p:cBhvr>
                                      <p:to>
                                        <a:schemeClr val="bg1"/>
                                      </p:to>
                                    </p:animClr>
                                    <p:animClr clrSpc="rgb" dir="cw">
                                      <p:cBhvr>
                                        <p:cTn id="235" dur="1000" autoRev="1" fill="remove"/>
                                        <p:tgtEl>
                                          <p:spTgt spid="376"/>
                                        </p:tgtEl>
                                        <p:attrNameLst>
                                          <p:attrName>fillcolor</p:attrName>
                                        </p:attrNameLst>
                                      </p:cBhvr>
                                      <p:to>
                                        <a:schemeClr val="bg1"/>
                                      </p:to>
                                    </p:animClr>
                                    <p:set>
                                      <p:cBhvr>
                                        <p:cTn id="236" dur="1000" autoRev="1" fill="remove"/>
                                        <p:tgtEl>
                                          <p:spTgt spid="376"/>
                                        </p:tgtEl>
                                        <p:attrNameLst>
                                          <p:attrName>fill.type</p:attrName>
                                        </p:attrNameLst>
                                      </p:cBhvr>
                                      <p:to>
                                        <p:strVal val="solid"/>
                                      </p:to>
                                    </p:set>
                                    <p:set>
                                      <p:cBhvr>
                                        <p:cTn id="237" dur="1000" autoRev="1" fill="remove"/>
                                        <p:tgtEl>
                                          <p:spTgt spid="376"/>
                                        </p:tgtEl>
                                        <p:attrNameLst>
                                          <p:attrName>fill.on</p:attrName>
                                        </p:attrNameLst>
                                      </p:cBhvr>
                                      <p:to>
                                        <p:strVal val="true"/>
                                      </p:to>
                                    </p:set>
                                  </p:childTnLst>
                                </p:cTn>
                              </p:par>
                            </p:childTnLst>
                          </p:cTn>
                        </p:par>
                        <p:par>
                          <p:cTn id="238" fill="hold">
                            <p:stCondLst>
                              <p:cond delay="78000"/>
                            </p:stCondLst>
                            <p:childTnLst>
                              <p:par>
                                <p:cTn id="239" presetID="27" presetClass="emph" presetSubtype="0" fill="remove" grpId="0" nodeType="afterEffect">
                                  <p:stCondLst>
                                    <p:cond delay="0"/>
                                  </p:stCondLst>
                                  <p:childTnLst>
                                    <p:animClr clrSpc="rgb" dir="cw">
                                      <p:cBhvr override="childStyle">
                                        <p:cTn id="240" dur="1000" autoRev="1" fill="remove"/>
                                        <p:tgtEl>
                                          <p:spTgt spid="377"/>
                                        </p:tgtEl>
                                        <p:attrNameLst>
                                          <p:attrName>style.color</p:attrName>
                                        </p:attrNameLst>
                                      </p:cBhvr>
                                      <p:to>
                                        <a:schemeClr val="bg1"/>
                                      </p:to>
                                    </p:animClr>
                                    <p:animClr clrSpc="rgb" dir="cw">
                                      <p:cBhvr>
                                        <p:cTn id="241" dur="1000" autoRev="1" fill="remove"/>
                                        <p:tgtEl>
                                          <p:spTgt spid="377"/>
                                        </p:tgtEl>
                                        <p:attrNameLst>
                                          <p:attrName>fillcolor</p:attrName>
                                        </p:attrNameLst>
                                      </p:cBhvr>
                                      <p:to>
                                        <a:schemeClr val="bg1"/>
                                      </p:to>
                                    </p:animClr>
                                    <p:set>
                                      <p:cBhvr>
                                        <p:cTn id="242" dur="1000" autoRev="1" fill="remove"/>
                                        <p:tgtEl>
                                          <p:spTgt spid="377"/>
                                        </p:tgtEl>
                                        <p:attrNameLst>
                                          <p:attrName>fill.type</p:attrName>
                                        </p:attrNameLst>
                                      </p:cBhvr>
                                      <p:to>
                                        <p:strVal val="solid"/>
                                      </p:to>
                                    </p:set>
                                    <p:set>
                                      <p:cBhvr>
                                        <p:cTn id="243" dur="1000" autoRev="1" fill="remove"/>
                                        <p:tgtEl>
                                          <p:spTgt spid="377"/>
                                        </p:tgtEl>
                                        <p:attrNameLst>
                                          <p:attrName>fill.on</p:attrName>
                                        </p:attrNameLst>
                                      </p:cBhvr>
                                      <p:to>
                                        <p:strVal val="true"/>
                                      </p:to>
                                    </p:set>
                                  </p:childTnLst>
                                </p:cTn>
                              </p:par>
                            </p:childTnLst>
                          </p:cTn>
                        </p:par>
                        <p:par>
                          <p:cTn id="244" fill="hold">
                            <p:stCondLst>
                              <p:cond delay="80000"/>
                            </p:stCondLst>
                            <p:childTnLst>
                              <p:par>
                                <p:cTn id="245" presetID="27" presetClass="emph" presetSubtype="0" fill="remove" grpId="0" nodeType="afterEffect">
                                  <p:stCondLst>
                                    <p:cond delay="0"/>
                                  </p:stCondLst>
                                  <p:childTnLst>
                                    <p:animClr clrSpc="rgb" dir="cw">
                                      <p:cBhvr override="childStyle">
                                        <p:cTn id="246" dur="1000" autoRev="1" fill="remove"/>
                                        <p:tgtEl>
                                          <p:spTgt spid="378"/>
                                        </p:tgtEl>
                                        <p:attrNameLst>
                                          <p:attrName>style.color</p:attrName>
                                        </p:attrNameLst>
                                      </p:cBhvr>
                                      <p:to>
                                        <a:schemeClr val="bg1"/>
                                      </p:to>
                                    </p:animClr>
                                    <p:animClr clrSpc="rgb" dir="cw">
                                      <p:cBhvr>
                                        <p:cTn id="247" dur="1000" autoRev="1" fill="remove"/>
                                        <p:tgtEl>
                                          <p:spTgt spid="378"/>
                                        </p:tgtEl>
                                        <p:attrNameLst>
                                          <p:attrName>fillcolor</p:attrName>
                                        </p:attrNameLst>
                                      </p:cBhvr>
                                      <p:to>
                                        <a:schemeClr val="bg1"/>
                                      </p:to>
                                    </p:animClr>
                                    <p:set>
                                      <p:cBhvr>
                                        <p:cTn id="248" dur="1000" autoRev="1" fill="remove"/>
                                        <p:tgtEl>
                                          <p:spTgt spid="378"/>
                                        </p:tgtEl>
                                        <p:attrNameLst>
                                          <p:attrName>fill.type</p:attrName>
                                        </p:attrNameLst>
                                      </p:cBhvr>
                                      <p:to>
                                        <p:strVal val="solid"/>
                                      </p:to>
                                    </p:set>
                                    <p:set>
                                      <p:cBhvr>
                                        <p:cTn id="249" dur="1000" autoRev="1" fill="remove"/>
                                        <p:tgtEl>
                                          <p:spTgt spid="378"/>
                                        </p:tgtEl>
                                        <p:attrNameLst>
                                          <p:attrName>fill.on</p:attrName>
                                        </p:attrNameLst>
                                      </p:cBhvr>
                                      <p:to>
                                        <p:strVal val="true"/>
                                      </p:to>
                                    </p:set>
                                  </p:childTnLst>
                                </p:cTn>
                              </p:par>
                            </p:childTnLst>
                          </p:cTn>
                        </p:par>
                        <p:par>
                          <p:cTn id="250" fill="hold">
                            <p:stCondLst>
                              <p:cond delay="82000"/>
                            </p:stCondLst>
                            <p:childTnLst>
                              <p:par>
                                <p:cTn id="251" presetID="27" presetClass="emph" presetSubtype="0" fill="remove" grpId="0" nodeType="afterEffect">
                                  <p:stCondLst>
                                    <p:cond delay="0"/>
                                  </p:stCondLst>
                                  <p:childTnLst>
                                    <p:animClr clrSpc="rgb" dir="cw">
                                      <p:cBhvr override="childStyle">
                                        <p:cTn id="252" dur="1000" autoRev="1" fill="remove"/>
                                        <p:tgtEl>
                                          <p:spTgt spid="379"/>
                                        </p:tgtEl>
                                        <p:attrNameLst>
                                          <p:attrName>style.color</p:attrName>
                                        </p:attrNameLst>
                                      </p:cBhvr>
                                      <p:to>
                                        <a:schemeClr val="bg1"/>
                                      </p:to>
                                    </p:animClr>
                                    <p:animClr clrSpc="rgb" dir="cw">
                                      <p:cBhvr>
                                        <p:cTn id="253" dur="1000" autoRev="1" fill="remove"/>
                                        <p:tgtEl>
                                          <p:spTgt spid="379"/>
                                        </p:tgtEl>
                                        <p:attrNameLst>
                                          <p:attrName>fillcolor</p:attrName>
                                        </p:attrNameLst>
                                      </p:cBhvr>
                                      <p:to>
                                        <a:schemeClr val="bg1"/>
                                      </p:to>
                                    </p:animClr>
                                    <p:set>
                                      <p:cBhvr>
                                        <p:cTn id="254" dur="1000" autoRev="1" fill="remove"/>
                                        <p:tgtEl>
                                          <p:spTgt spid="379"/>
                                        </p:tgtEl>
                                        <p:attrNameLst>
                                          <p:attrName>fill.type</p:attrName>
                                        </p:attrNameLst>
                                      </p:cBhvr>
                                      <p:to>
                                        <p:strVal val="solid"/>
                                      </p:to>
                                    </p:set>
                                    <p:set>
                                      <p:cBhvr>
                                        <p:cTn id="255" dur="1000" autoRev="1" fill="remove"/>
                                        <p:tgtEl>
                                          <p:spTgt spid="379"/>
                                        </p:tgtEl>
                                        <p:attrNameLst>
                                          <p:attrName>fill.on</p:attrName>
                                        </p:attrNameLst>
                                      </p:cBhvr>
                                      <p:to>
                                        <p:strVal val="true"/>
                                      </p:to>
                                    </p:set>
                                  </p:childTnLst>
                                </p:cTn>
                              </p:par>
                            </p:childTnLst>
                          </p:cTn>
                        </p:par>
                        <p:par>
                          <p:cTn id="256" fill="hold">
                            <p:stCondLst>
                              <p:cond delay="84000"/>
                            </p:stCondLst>
                            <p:childTnLst>
                              <p:par>
                                <p:cTn id="257" presetID="27" presetClass="emph" presetSubtype="0" fill="remove" grpId="0" nodeType="afterEffect">
                                  <p:stCondLst>
                                    <p:cond delay="0"/>
                                  </p:stCondLst>
                                  <p:childTnLst>
                                    <p:animClr clrSpc="rgb" dir="cw">
                                      <p:cBhvr override="childStyle">
                                        <p:cTn id="258" dur="1000" autoRev="1" fill="remove"/>
                                        <p:tgtEl>
                                          <p:spTgt spid="380"/>
                                        </p:tgtEl>
                                        <p:attrNameLst>
                                          <p:attrName>style.color</p:attrName>
                                        </p:attrNameLst>
                                      </p:cBhvr>
                                      <p:to>
                                        <a:schemeClr val="bg1"/>
                                      </p:to>
                                    </p:animClr>
                                    <p:animClr clrSpc="rgb" dir="cw">
                                      <p:cBhvr>
                                        <p:cTn id="259" dur="1000" autoRev="1" fill="remove"/>
                                        <p:tgtEl>
                                          <p:spTgt spid="380"/>
                                        </p:tgtEl>
                                        <p:attrNameLst>
                                          <p:attrName>fillcolor</p:attrName>
                                        </p:attrNameLst>
                                      </p:cBhvr>
                                      <p:to>
                                        <a:schemeClr val="bg1"/>
                                      </p:to>
                                    </p:animClr>
                                    <p:set>
                                      <p:cBhvr>
                                        <p:cTn id="260" dur="1000" autoRev="1" fill="remove"/>
                                        <p:tgtEl>
                                          <p:spTgt spid="380"/>
                                        </p:tgtEl>
                                        <p:attrNameLst>
                                          <p:attrName>fill.type</p:attrName>
                                        </p:attrNameLst>
                                      </p:cBhvr>
                                      <p:to>
                                        <p:strVal val="solid"/>
                                      </p:to>
                                    </p:set>
                                    <p:set>
                                      <p:cBhvr>
                                        <p:cTn id="261" dur="1000" autoRev="1" fill="remove"/>
                                        <p:tgtEl>
                                          <p:spTgt spid="380"/>
                                        </p:tgtEl>
                                        <p:attrNameLst>
                                          <p:attrName>fill.on</p:attrName>
                                        </p:attrNameLst>
                                      </p:cBhvr>
                                      <p:to>
                                        <p:strVal val="true"/>
                                      </p:to>
                                    </p:set>
                                  </p:childTnLst>
                                </p:cTn>
                              </p:par>
                            </p:childTnLst>
                          </p:cTn>
                        </p:par>
                        <p:par>
                          <p:cTn id="262" fill="hold">
                            <p:stCondLst>
                              <p:cond delay="86000"/>
                            </p:stCondLst>
                            <p:childTnLst>
                              <p:par>
                                <p:cTn id="263" presetID="27" presetClass="emph" presetSubtype="0" fill="remove" grpId="0" nodeType="afterEffect">
                                  <p:stCondLst>
                                    <p:cond delay="0"/>
                                  </p:stCondLst>
                                  <p:childTnLst>
                                    <p:animClr clrSpc="rgb" dir="cw">
                                      <p:cBhvr override="childStyle">
                                        <p:cTn id="264" dur="1000" autoRev="1" fill="remove"/>
                                        <p:tgtEl>
                                          <p:spTgt spid="381"/>
                                        </p:tgtEl>
                                        <p:attrNameLst>
                                          <p:attrName>style.color</p:attrName>
                                        </p:attrNameLst>
                                      </p:cBhvr>
                                      <p:to>
                                        <a:schemeClr val="bg1"/>
                                      </p:to>
                                    </p:animClr>
                                    <p:animClr clrSpc="rgb" dir="cw">
                                      <p:cBhvr>
                                        <p:cTn id="265" dur="1000" autoRev="1" fill="remove"/>
                                        <p:tgtEl>
                                          <p:spTgt spid="381"/>
                                        </p:tgtEl>
                                        <p:attrNameLst>
                                          <p:attrName>fillcolor</p:attrName>
                                        </p:attrNameLst>
                                      </p:cBhvr>
                                      <p:to>
                                        <a:schemeClr val="bg1"/>
                                      </p:to>
                                    </p:animClr>
                                    <p:set>
                                      <p:cBhvr>
                                        <p:cTn id="266" dur="1000" autoRev="1" fill="remove"/>
                                        <p:tgtEl>
                                          <p:spTgt spid="381"/>
                                        </p:tgtEl>
                                        <p:attrNameLst>
                                          <p:attrName>fill.type</p:attrName>
                                        </p:attrNameLst>
                                      </p:cBhvr>
                                      <p:to>
                                        <p:strVal val="solid"/>
                                      </p:to>
                                    </p:set>
                                    <p:set>
                                      <p:cBhvr>
                                        <p:cTn id="267" dur="1000" autoRev="1" fill="remove"/>
                                        <p:tgtEl>
                                          <p:spTgt spid="381"/>
                                        </p:tgtEl>
                                        <p:attrNameLst>
                                          <p:attrName>fill.on</p:attrName>
                                        </p:attrNameLst>
                                      </p:cBhvr>
                                      <p:to>
                                        <p:strVal val="true"/>
                                      </p:to>
                                    </p:set>
                                  </p:childTnLst>
                                </p:cTn>
                              </p:par>
                            </p:childTnLst>
                          </p:cTn>
                        </p:par>
                        <p:par>
                          <p:cTn id="268" fill="hold">
                            <p:stCondLst>
                              <p:cond delay="88000"/>
                            </p:stCondLst>
                            <p:childTnLst>
                              <p:par>
                                <p:cTn id="269" presetID="27" presetClass="emph" presetSubtype="0" fill="remove" grpId="0" nodeType="afterEffect">
                                  <p:stCondLst>
                                    <p:cond delay="0"/>
                                  </p:stCondLst>
                                  <p:childTnLst>
                                    <p:animClr clrSpc="rgb" dir="cw">
                                      <p:cBhvr override="childStyle">
                                        <p:cTn id="270" dur="1000" autoRev="1" fill="remove"/>
                                        <p:tgtEl>
                                          <p:spTgt spid="382"/>
                                        </p:tgtEl>
                                        <p:attrNameLst>
                                          <p:attrName>style.color</p:attrName>
                                        </p:attrNameLst>
                                      </p:cBhvr>
                                      <p:to>
                                        <a:schemeClr val="bg1"/>
                                      </p:to>
                                    </p:animClr>
                                    <p:animClr clrSpc="rgb" dir="cw">
                                      <p:cBhvr>
                                        <p:cTn id="271" dur="1000" autoRev="1" fill="remove"/>
                                        <p:tgtEl>
                                          <p:spTgt spid="382"/>
                                        </p:tgtEl>
                                        <p:attrNameLst>
                                          <p:attrName>fillcolor</p:attrName>
                                        </p:attrNameLst>
                                      </p:cBhvr>
                                      <p:to>
                                        <a:schemeClr val="bg1"/>
                                      </p:to>
                                    </p:animClr>
                                    <p:set>
                                      <p:cBhvr>
                                        <p:cTn id="272" dur="1000" autoRev="1" fill="remove"/>
                                        <p:tgtEl>
                                          <p:spTgt spid="382"/>
                                        </p:tgtEl>
                                        <p:attrNameLst>
                                          <p:attrName>fill.type</p:attrName>
                                        </p:attrNameLst>
                                      </p:cBhvr>
                                      <p:to>
                                        <p:strVal val="solid"/>
                                      </p:to>
                                    </p:set>
                                    <p:set>
                                      <p:cBhvr>
                                        <p:cTn id="273" dur="1000" autoRev="1" fill="remove"/>
                                        <p:tgtEl>
                                          <p:spTgt spid="382"/>
                                        </p:tgtEl>
                                        <p:attrNameLst>
                                          <p:attrName>fill.on</p:attrName>
                                        </p:attrNameLst>
                                      </p:cBhvr>
                                      <p:to>
                                        <p:strVal val="true"/>
                                      </p:to>
                                    </p:set>
                                  </p:childTnLst>
                                </p:cTn>
                              </p:par>
                            </p:childTnLst>
                          </p:cTn>
                        </p:par>
                        <p:par>
                          <p:cTn id="274" fill="hold">
                            <p:stCondLst>
                              <p:cond delay="90000"/>
                            </p:stCondLst>
                            <p:childTnLst>
                              <p:par>
                                <p:cTn id="275" presetID="27" presetClass="emph" presetSubtype="0" fill="remove" grpId="0" nodeType="afterEffect">
                                  <p:stCondLst>
                                    <p:cond delay="0"/>
                                  </p:stCondLst>
                                  <p:childTnLst>
                                    <p:animClr clrSpc="rgb" dir="cw">
                                      <p:cBhvr override="childStyle">
                                        <p:cTn id="276" dur="1000" autoRev="1" fill="remove"/>
                                        <p:tgtEl>
                                          <p:spTgt spid="383"/>
                                        </p:tgtEl>
                                        <p:attrNameLst>
                                          <p:attrName>style.color</p:attrName>
                                        </p:attrNameLst>
                                      </p:cBhvr>
                                      <p:to>
                                        <a:schemeClr val="bg1"/>
                                      </p:to>
                                    </p:animClr>
                                    <p:animClr clrSpc="rgb" dir="cw">
                                      <p:cBhvr>
                                        <p:cTn id="277" dur="1000" autoRev="1" fill="remove"/>
                                        <p:tgtEl>
                                          <p:spTgt spid="383"/>
                                        </p:tgtEl>
                                        <p:attrNameLst>
                                          <p:attrName>fillcolor</p:attrName>
                                        </p:attrNameLst>
                                      </p:cBhvr>
                                      <p:to>
                                        <a:schemeClr val="bg1"/>
                                      </p:to>
                                    </p:animClr>
                                    <p:set>
                                      <p:cBhvr>
                                        <p:cTn id="278" dur="1000" autoRev="1" fill="remove"/>
                                        <p:tgtEl>
                                          <p:spTgt spid="383"/>
                                        </p:tgtEl>
                                        <p:attrNameLst>
                                          <p:attrName>fill.type</p:attrName>
                                        </p:attrNameLst>
                                      </p:cBhvr>
                                      <p:to>
                                        <p:strVal val="solid"/>
                                      </p:to>
                                    </p:set>
                                    <p:set>
                                      <p:cBhvr>
                                        <p:cTn id="279" dur="1000" autoRev="1" fill="remove"/>
                                        <p:tgtEl>
                                          <p:spTgt spid="383"/>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 grpId="0" animBg="1"/>
      <p:bldP spid="339" grpId="0" animBg="1"/>
      <p:bldP spid="340" grpId="0" animBg="1"/>
      <p:bldP spid="341" grpId="0" animBg="1"/>
      <p:bldP spid="342" grpId="0" animBg="1"/>
      <p:bldP spid="343" grpId="0" animBg="1"/>
      <p:bldP spid="344" grpId="0" animBg="1"/>
      <p:bldP spid="345" grpId="0" animBg="1"/>
      <p:bldP spid="346" grpId="0" animBg="1"/>
      <p:bldP spid="347" grpId="0" animBg="1"/>
      <p:bldP spid="348" grpId="0" animBg="1"/>
      <p:bldP spid="349" grpId="0" animBg="1"/>
      <p:bldP spid="350" grpId="0" animBg="1"/>
      <p:bldP spid="351" grpId="0" animBg="1"/>
      <p:bldP spid="352" grpId="0" animBg="1"/>
      <p:bldP spid="353" grpId="0" animBg="1"/>
      <p:bldP spid="354" grpId="0" animBg="1"/>
      <p:bldP spid="355" grpId="0" animBg="1"/>
      <p:bldP spid="356" grpId="0" animBg="1"/>
      <p:bldP spid="357" grpId="0" animBg="1"/>
      <p:bldP spid="358" grpId="0" animBg="1"/>
      <p:bldP spid="359" grpId="0" animBg="1"/>
      <p:bldP spid="360" grpId="0" animBg="1"/>
      <p:bldP spid="361" grpId="0" animBg="1"/>
      <p:bldP spid="362" grpId="0" animBg="1"/>
      <p:bldP spid="363" grpId="0" animBg="1"/>
      <p:bldP spid="364" grpId="0" animBg="1"/>
      <p:bldP spid="365" grpId="0" animBg="1"/>
      <p:bldP spid="366" grpId="0" animBg="1"/>
      <p:bldP spid="367" grpId="0" animBg="1"/>
      <p:bldP spid="368" grpId="0" animBg="1"/>
      <p:bldP spid="369" grpId="0" animBg="1"/>
      <p:bldP spid="370" grpId="0" animBg="1"/>
      <p:bldP spid="371" grpId="0" animBg="1"/>
      <p:bldP spid="372" grpId="0" animBg="1"/>
      <p:bldP spid="373" grpId="0" animBg="1"/>
      <p:bldP spid="374" grpId="0" animBg="1"/>
      <p:bldP spid="375" grpId="0" animBg="1"/>
      <p:bldP spid="376" grpId="0" animBg="1"/>
      <p:bldP spid="377" grpId="0" animBg="1"/>
      <p:bldP spid="378" grpId="0" animBg="1"/>
      <p:bldP spid="379" grpId="0" animBg="1"/>
      <p:bldP spid="380" grpId="0" animBg="1"/>
      <p:bldP spid="381" grpId="0" animBg="1"/>
      <p:bldP spid="382" grpId="0" animBg="1"/>
      <p:bldP spid="38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A picture containing text, screenshot, display, operating system&#10;&#10;Description automatically generated">
            <a:extLst>
              <a:ext uri="{FF2B5EF4-FFF2-40B4-BE49-F238E27FC236}">
                <a16:creationId xmlns:a16="http://schemas.microsoft.com/office/drawing/2014/main" id="{D87D9942-0123-98F5-E308-F00812234B53}"/>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92" name="Rectangle: Rounded Corners 191">
            <a:extLst>
              <a:ext uri="{FF2B5EF4-FFF2-40B4-BE49-F238E27FC236}">
                <a16:creationId xmlns:a16="http://schemas.microsoft.com/office/drawing/2014/main" id="{9E3FADC2-5FD5-40F5-43FA-BACDD0CDA4C5}"/>
              </a:ext>
            </a:extLst>
          </p:cNvPr>
          <p:cNvSpPr>
            <a:spLocks/>
          </p:cNvSpPr>
          <p:nvPr/>
        </p:nvSpPr>
        <p:spPr>
          <a:xfrm>
            <a:off x="593332" y="677335"/>
            <a:ext cx="5201293" cy="519880"/>
          </a:xfrm>
          <a:prstGeom prst="roundRect">
            <a:avLst>
              <a:gd name="adj" fmla="val 39836"/>
            </a:avLst>
          </a:prstGeom>
          <a:solidFill>
            <a:srgbClr val="BAF0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3" name="Oval 192">
            <a:extLst>
              <a:ext uri="{FF2B5EF4-FFF2-40B4-BE49-F238E27FC236}">
                <a16:creationId xmlns:a16="http://schemas.microsoft.com/office/drawing/2014/main" id="{9178E1E1-D98E-D3D5-4A95-6AA6479E42A1}"/>
              </a:ext>
            </a:extLst>
          </p:cNvPr>
          <p:cNvSpPr>
            <a:spLocks/>
          </p:cNvSpPr>
          <p:nvPr/>
        </p:nvSpPr>
        <p:spPr>
          <a:xfrm>
            <a:off x="5492804" y="496484"/>
            <a:ext cx="914303" cy="914303"/>
          </a:xfrm>
          <a:prstGeom prst="ellipse">
            <a:avLst/>
          </a:prstGeom>
          <a:solidFill>
            <a:srgbClr val="BAF0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pic>
        <p:nvPicPr>
          <p:cNvPr id="194" name="Picture 193">
            <a:extLst>
              <a:ext uri="{FF2B5EF4-FFF2-40B4-BE49-F238E27FC236}">
                <a16:creationId xmlns:a16="http://schemas.microsoft.com/office/drawing/2014/main" id="{BF29BE23-5563-4E32-E36A-CC08F2239444}"/>
              </a:ext>
            </a:extLst>
          </p:cNvPr>
          <p:cNvPicPr>
            <a:picLocks noChangeAspect="1"/>
          </p:cNvPicPr>
          <p:nvPr/>
        </p:nvPicPr>
        <p:blipFill>
          <a:blip r:embed="rId3"/>
          <a:stretch>
            <a:fillRect/>
          </a:stretch>
        </p:blipFill>
        <p:spPr>
          <a:xfrm>
            <a:off x="5684774" y="652601"/>
            <a:ext cx="540000" cy="540000"/>
          </a:xfrm>
          <a:prstGeom prst="rect">
            <a:avLst/>
          </a:prstGeom>
        </p:spPr>
      </p:pic>
      <p:sp>
        <p:nvSpPr>
          <p:cNvPr id="195" name="TextBox 194">
            <a:extLst>
              <a:ext uri="{FF2B5EF4-FFF2-40B4-BE49-F238E27FC236}">
                <a16:creationId xmlns:a16="http://schemas.microsoft.com/office/drawing/2014/main" id="{BB172C05-F6CC-9DE0-7EA6-99CD9D171205}"/>
              </a:ext>
            </a:extLst>
          </p:cNvPr>
          <p:cNvSpPr txBox="1">
            <a:spLocks/>
          </p:cNvSpPr>
          <p:nvPr/>
        </p:nvSpPr>
        <p:spPr>
          <a:xfrm>
            <a:off x="743356" y="622757"/>
            <a:ext cx="4794346" cy="615553"/>
          </a:xfrm>
          <a:prstGeom prst="rect">
            <a:avLst/>
          </a:prstGeom>
          <a:noFill/>
        </p:spPr>
        <p:txBody>
          <a:bodyPr wrap="square" rtlCol="0">
            <a:spAutoFit/>
          </a:bodyPr>
          <a:lstStyle/>
          <a:p>
            <a:r>
              <a:rPr lang="en-GB" sz="3400" b="1" dirty="0">
                <a:latin typeface="Century Gothic" panose="020B0502020202020204" pitchFamily="34" charset="0"/>
              </a:rPr>
              <a:t>Drag &amp; Drop</a:t>
            </a:r>
          </a:p>
        </p:txBody>
      </p:sp>
      <p:sp>
        <p:nvSpPr>
          <p:cNvPr id="196" name="Rectangle 195">
            <a:extLst>
              <a:ext uri="{FF2B5EF4-FFF2-40B4-BE49-F238E27FC236}">
                <a16:creationId xmlns:a16="http://schemas.microsoft.com/office/drawing/2014/main" id="{083890E0-5142-7C70-99B6-90049DCFCCA3}"/>
              </a:ext>
            </a:extLst>
          </p:cNvPr>
          <p:cNvSpPr>
            <a:spLocks/>
          </p:cNvSpPr>
          <p:nvPr/>
        </p:nvSpPr>
        <p:spPr>
          <a:xfrm>
            <a:off x="1767155" y="5095982"/>
            <a:ext cx="9195371" cy="801384"/>
          </a:xfrm>
          <a:prstGeom prst="rect">
            <a:avLst/>
          </a:prstGeom>
          <a:noFill/>
          <a:ln w="57150">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7" name="TextBox 196">
            <a:extLst>
              <a:ext uri="{FF2B5EF4-FFF2-40B4-BE49-F238E27FC236}">
                <a16:creationId xmlns:a16="http://schemas.microsoft.com/office/drawing/2014/main" id="{2C5FE256-55A3-5C51-21D3-3A4A32C08950}"/>
              </a:ext>
            </a:extLst>
          </p:cNvPr>
          <p:cNvSpPr txBox="1">
            <a:spLocks noGrp="1" noRot="1" noMove="1" noResize="1" noEditPoints="1" noAdjustHandles="1" noChangeArrowheads="1" noChangeShapeType="1"/>
          </p:cNvSpPr>
          <p:nvPr/>
        </p:nvSpPr>
        <p:spPr>
          <a:xfrm>
            <a:off x="743356" y="1537060"/>
            <a:ext cx="10882902" cy="3785652"/>
          </a:xfrm>
          <a:prstGeom prst="rect">
            <a:avLst/>
          </a:prstGeom>
          <a:noFill/>
        </p:spPr>
        <p:txBody>
          <a:bodyPr wrap="square" lIns="91440" tIns="45720" rIns="91440" bIns="45720" rtlCol="0" anchor="t">
            <a:spAutoFit/>
          </a:bodyPr>
          <a:lstStyle/>
          <a:p>
            <a:pPr rtl="0" fontAlgn="base"/>
            <a:r>
              <a:rPr lang="en-GB" sz="6000" dirty="0">
                <a:solidFill>
                  <a:srgbClr val="404040"/>
                </a:solidFill>
                <a:latin typeface="Century Gothic" panose="020B0502020202020204" pitchFamily="34" charset="0"/>
              </a:rPr>
              <a:t>leave </a:t>
            </a:r>
            <a:r>
              <a:rPr lang="en-GB" sz="6000" i="0" u="none" strike="noStrike" dirty="0">
                <a:solidFill>
                  <a:srgbClr val="404040"/>
                </a:solidFill>
                <a:effectLst/>
                <a:latin typeface="Century Gothic" panose="020B0502020202020204" pitchFamily="34" charset="0"/>
              </a:rPr>
              <a:t>         we            field</a:t>
            </a:r>
            <a:br>
              <a:rPr lang="en-GB" sz="6000" i="0" u="none" strike="noStrike" dirty="0">
                <a:solidFill>
                  <a:srgbClr val="404040"/>
                </a:solidFill>
                <a:effectLst/>
                <a:latin typeface="Century Gothic" panose="020B0502020202020204" pitchFamily="34" charset="0"/>
              </a:rPr>
            </a:br>
            <a:br>
              <a:rPr lang="en-GB" sz="6000" i="0" u="none" strike="noStrike" dirty="0">
                <a:solidFill>
                  <a:srgbClr val="404040"/>
                </a:solidFill>
                <a:effectLst/>
                <a:latin typeface="Century Gothic" panose="020B0502020202020204" pitchFamily="34" charset="0"/>
              </a:rPr>
            </a:br>
            <a:r>
              <a:rPr lang="en-GB" sz="6000" i="0" u="none" strike="noStrike" dirty="0">
                <a:solidFill>
                  <a:srgbClr val="404040"/>
                </a:solidFill>
                <a:effectLst/>
                <a:latin typeface="Century Gothic" panose="020B0502020202020204" pitchFamily="34" charset="0"/>
              </a:rPr>
              <a:t>these         three         speak</a:t>
            </a:r>
            <a:br>
              <a:rPr lang="en-GB" sz="6000" i="0" u="none" strike="noStrike" dirty="0">
                <a:solidFill>
                  <a:srgbClr val="404040"/>
                </a:solidFill>
                <a:effectLst/>
                <a:latin typeface="Century Gothic" panose="020B0502020202020204" pitchFamily="34" charset="0"/>
              </a:rPr>
            </a:br>
            <a:r>
              <a:rPr lang="en-GB" sz="6000" i="0" u="none" strike="noStrike" dirty="0">
                <a:solidFill>
                  <a:srgbClr val="404040"/>
                </a:solidFill>
                <a:effectLst/>
                <a:latin typeface="Century Gothic" panose="020B0502020202020204" pitchFamily="34" charset="0"/>
              </a:rPr>
              <a:t>    </a:t>
            </a:r>
          </a:p>
        </p:txBody>
      </p:sp>
      <p:pic>
        <p:nvPicPr>
          <p:cNvPr id="198" name="Picture 197">
            <a:extLst>
              <a:ext uri="{FF2B5EF4-FFF2-40B4-BE49-F238E27FC236}">
                <a16:creationId xmlns:a16="http://schemas.microsoft.com/office/drawing/2014/main" id="{A5806A9B-12F0-9CA9-A25B-89D67B56D3FA}"/>
              </a:ext>
            </a:extLst>
          </p:cNvPr>
          <p:cNvPicPr>
            <a:picLocks noChangeAspect="1"/>
          </p:cNvPicPr>
          <p:nvPr/>
        </p:nvPicPr>
        <p:blipFill>
          <a:blip r:embed="rId4"/>
          <a:stretch>
            <a:fillRect/>
          </a:stretch>
        </p:blipFill>
        <p:spPr>
          <a:xfrm>
            <a:off x="2653409" y="5426697"/>
            <a:ext cx="285750" cy="285750"/>
          </a:xfrm>
          <a:prstGeom prst="rect">
            <a:avLst/>
          </a:prstGeom>
        </p:spPr>
      </p:pic>
      <p:pic>
        <p:nvPicPr>
          <p:cNvPr id="199" name="Picture 198">
            <a:extLst>
              <a:ext uri="{FF2B5EF4-FFF2-40B4-BE49-F238E27FC236}">
                <a16:creationId xmlns:a16="http://schemas.microsoft.com/office/drawing/2014/main" id="{12141770-29FE-E31C-8B86-014EAFC03C0E}"/>
              </a:ext>
            </a:extLst>
          </p:cNvPr>
          <p:cNvPicPr>
            <a:picLocks noChangeAspect="1"/>
          </p:cNvPicPr>
          <p:nvPr/>
        </p:nvPicPr>
        <p:blipFill>
          <a:blip r:embed="rId4"/>
          <a:stretch>
            <a:fillRect/>
          </a:stretch>
        </p:blipFill>
        <p:spPr>
          <a:xfrm>
            <a:off x="2653409" y="5426697"/>
            <a:ext cx="285750" cy="285750"/>
          </a:xfrm>
          <a:prstGeom prst="rect">
            <a:avLst/>
          </a:prstGeom>
        </p:spPr>
      </p:pic>
      <p:pic>
        <p:nvPicPr>
          <p:cNvPr id="200" name="Picture 199">
            <a:extLst>
              <a:ext uri="{FF2B5EF4-FFF2-40B4-BE49-F238E27FC236}">
                <a16:creationId xmlns:a16="http://schemas.microsoft.com/office/drawing/2014/main" id="{AF4D3F28-1775-6D8C-8D29-21EC43E1BD8F}"/>
              </a:ext>
            </a:extLst>
          </p:cNvPr>
          <p:cNvPicPr>
            <a:picLocks noChangeAspect="1"/>
          </p:cNvPicPr>
          <p:nvPr/>
        </p:nvPicPr>
        <p:blipFill>
          <a:blip r:embed="rId4"/>
          <a:stretch>
            <a:fillRect/>
          </a:stretch>
        </p:blipFill>
        <p:spPr>
          <a:xfrm>
            <a:off x="2653409" y="5426697"/>
            <a:ext cx="285750" cy="285750"/>
          </a:xfrm>
          <a:prstGeom prst="rect">
            <a:avLst/>
          </a:prstGeom>
        </p:spPr>
      </p:pic>
      <p:pic>
        <p:nvPicPr>
          <p:cNvPr id="201" name="Picture 200">
            <a:extLst>
              <a:ext uri="{FF2B5EF4-FFF2-40B4-BE49-F238E27FC236}">
                <a16:creationId xmlns:a16="http://schemas.microsoft.com/office/drawing/2014/main" id="{37891DB4-5904-3CBE-C76E-729AA3F83CF3}"/>
              </a:ext>
            </a:extLst>
          </p:cNvPr>
          <p:cNvPicPr>
            <a:picLocks noChangeAspect="1"/>
          </p:cNvPicPr>
          <p:nvPr/>
        </p:nvPicPr>
        <p:blipFill>
          <a:blip r:embed="rId4"/>
          <a:stretch>
            <a:fillRect/>
          </a:stretch>
        </p:blipFill>
        <p:spPr>
          <a:xfrm>
            <a:off x="2653409" y="5426697"/>
            <a:ext cx="285750" cy="285750"/>
          </a:xfrm>
          <a:prstGeom prst="rect">
            <a:avLst/>
          </a:prstGeom>
        </p:spPr>
      </p:pic>
      <p:pic>
        <p:nvPicPr>
          <p:cNvPr id="202" name="Picture 201">
            <a:extLst>
              <a:ext uri="{FF2B5EF4-FFF2-40B4-BE49-F238E27FC236}">
                <a16:creationId xmlns:a16="http://schemas.microsoft.com/office/drawing/2014/main" id="{D3FEC04A-247D-59B2-A67A-9452CE39E6BA}"/>
              </a:ext>
            </a:extLst>
          </p:cNvPr>
          <p:cNvPicPr>
            <a:picLocks noChangeAspect="1"/>
          </p:cNvPicPr>
          <p:nvPr/>
        </p:nvPicPr>
        <p:blipFill>
          <a:blip r:embed="rId4"/>
          <a:stretch>
            <a:fillRect/>
          </a:stretch>
        </p:blipFill>
        <p:spPr>
          <a:xfrm>
            <a:off x="2653409" y="5426697"/>
            <a:ext cx="285750" cy="285750"/>
          </a:xfrm>
          <a:prstGeom prst="rect">
            <a:avLst/>
          </a:prstGeom>
        </p:spPr>
      </p:pic>
      <p:pic>
        <p:nvPicPr>
          <p:cNvPr id="203" name="Picture 202">
            <a:extLst>
              <a:ext uri="{FF2B5EF4-FFF2-40B4-BE49-F238E27FC236}">
                <a16:creationId xmlns:a16="http://schemas.microsoft.com/office/drawing/2014/main" id="{4ED32987-1325-BA35-1E87-3E6C3528C140}"/>
              </a:ext>
            </a:extLst>
          </p:cNvPr>
          <p:cNvPicPr>
            <a:picLocks noChangeAspect="1"/>
          </p:cNvPicPr>
          <p:nvPr/>
        </p:nvPicPr>
        <p:blipFill>
          <a:blip r:embed="rId4"/>
          <a:stretch>
            <a:fillRect/>
          </a:stretch>
        </p:blipFill>
        <p:spPr>
          <a:xfrm>
            <a:off x="2653409" y="5426697"/>
            <a:ext cx="285750" cy="285750"/>
          </a:xfrm>
          <a:prstGeom prst="rect">
            <a:avLst/>
          </a:prstGeom>
        </p:spPr>
      </p:pic>
      <p:pic>
        <p:nvPicPr>
          <p:cNvPr id="204" name="Picture 203">
            <a:extLst>
              <a:ext uri="{FF2B5EF4-FFF2-40B4-BE49-F238E27FC236}">
                <a16:creationId xmlns:a16="http://schemas.microsoft.com/office/drawing/2014/main" id="{1A3D69E8-EE1D-761D-72ED-2230229A7F43}"/>
              </a:ext>
            </a:extLst>
          </p:cNvPr>
          <p:cNvPicPr>
            <a:picLocks noChangeAspect="1"/>
          </p:cNvPicPr>
          <p:nvPr/>
        </p:nvPicPr>
        <p:blipFill>
          <a:blip r:embed="rId4"/>
          <a:stretch>
            <a:fillRect/>
          </a:stretch>
        </p:blipFill>
        <p:spPr>
          <a:xfrm>
            <a:off x="2653409" y="5426697"/>
            <a:ext cx="285750" cy="285750"/>
          </a:xfrm>
          <a:prstGeom prst="rect">
            <a:avLst/>
          </a:prstGeom>
        </p:spPr>
      </p:pic>
      <p:pic>
        <p:nvPicPr>
          <p:cNvPr id="205" name="Picture 204">
            <a:extLst>
              <a:ext uri="{FF2B5EF4-FFF2-40B4-BE49-F238E27FC236}">
                <a16:creationId xmlns:a16="http://schemas.microsoft.com/office/drawing/2014/main" id="{D7A2C401-7845-97BE-5005-4F23928E0214}"/>
              </a:ext>
            </a:extLst>
          </p:cNvPr>
          <p:cNvPicPr>
            <a:picLocks noChangeAspect="1"/>
          </p:cNvPicPr>
          <p:nvPr/>
        </p:nvPicPr>
        <p:blipFill>
          <a:blip r:embed="rId4"/>
          <a:stretch>
            <a:fillRect/>
          </a:stretch>
        </p:blipFill>
        <p:spPr>
          <a:xfrm>
            <a:off x="2653409" y="5426697"/>
            <a:ext cx="285750" cy="285750"/>
          </a:xfrm>
          <a:prstGeom prst="rect">
            <a:avLst/>
          </a:prstGeom>
        </p:spPr>
      </p:pic>
      <p:pic>
        <p:nvPicPr>
          <p:cNvPr id="206" name="Picture 205">
            <a:extLst>
              <a:ext uri="{FF2B5EF4-FFF2-40B4-BE49-F238E27FC236}">
                <a16:creationId xmlns:a16="http://schemas.microsoft.com/office/drawing/2014/main" id="{054B701D-D8EB-5E4E-D9D9-1F18ED19ABBF}"/>
              </a:ext>
            </a:extLst>
          </p:cNvPr>
          <p:cNvPicPr>
            <a:picLocks noChangeAspect="1"/>
          </p:cNvPicPr>
          <p:nvPr/>
        </p:nvPicPr>
        <p:blipFill>
          <a:blip r:embed="rId4"/>
          <a:stretch>
            <a:fillRect/>
          </a:stretch>
        </p:blipFill>
        <p:spPr>
          <a:xfrm>
            <a:off x="2653409" y="5426697"/>
            <a:ext cx="285750" cy="285750"/>
          </a:xfrm>
          <a:prstGeom prst="rect">
            <a:avLst/>
          </a:prstGeom>
        </p:spPr>
      </p:pic>
      <p:pic>
        <p:nvPicPr>
          <p:cNvPr id="207" name="Picture 206">
            <a:extLst>
              <a:ext uri="{FF2B5EF4-FFF2-40B4-BE49-F238E27FC236}">
                <a16:creationId xmlns:a16="http://schemas.microsoft.com/office/drawing/2014/main" id="{C8A56B13-940A-2CFD-EC71-5B2E869A5293}"/>
              </a:ext>
            </a:extLst>
          </p:cNvPr>
          <p:cNvPicPr>
            <a:picLocks noChangeAspect="1"/>
          </p:cNvPicPr>
          <p:nvPr/>
        </p:nvPicPr>
        <p:blipFill>
          <a:blip r:embed="rId4"/>
          <a:stretch>
            <a:fillRect/>
          </a:stretch>
        </p:blipFill>
        <p:spPr>
          <a:xfrm>
            <a:off x="2653409" y="5426697"/>
            <a:ext cx="285750" cy="285750"/>
          </a:xfrm>
          <a:prstGeom prst="rect">
            <a:avLst/>
          </a:prstGeom>
        </p:spPr>
      </p:pic>
      <p:pic>
        <p:nvPicPr>
          <p:cNvPr id="208" name="Picture 207">
            <a:extLst>
              <a:ext uri="{FF2B5EF4-FFF2-40B4-BE49-F238E27FC236}">
                <a16:creationId xmlns:a16="http://schemas.microsoft.com/office/drawing/2014/main" id="{D5AC22B2-9928-268D-AEE0-125AA96421C4}"/>
              </a:ext>
            </a:extLst>
          </p:cNvPr>
          <p:cNvPicPr>
            <a:picLocks noChangeAspect="1"/>
          </p:cNvPicPr>
          <p:nvPr/>
        </p:nvPicPr>
        <p:blipFill>
          <a:blip r:embed="rId4"/>
          <a:stretch>
            <a:fillRect/>
          </a:stretch>
        </p:blipFill>
        <p:spPr>
          <a:xfrm>
            <a:off x="2653409" y="5426697"/>
            <a:ext cx="285750" cy="285750"/>
          </a:xfrm>
          <a:prstGeom prst="rect">
            <a:avLst/>
          </a:prstGeom>
        </p:spPr>
      </p:pic>
      <p:pic>
        <p:nvPicPr>
          <p:cNvPr id="209" name="Picture 208">
            <a:extLst>
              <a:ext uri="{FF2B5EF4-FFF2-40B4-BE49-F238E27FC236}">
                <a16:creationId xmlns:a16="http://schemas.microsoft.com/office/drawing/2014/main" id="{1DB4ED4E-A9FB-F1F2-9399-F9CA1671F700}"/>
              </a:ext>
            </a:extLst>
          </p:cNvPr>
          <p:cNvPicPr>
            <a:picLocks noChangeAspect="1"/>
          </p:cNvPicPr>
          <p:nvPr/>
        </p:nvPicPr>
        <p:blipFill>
          <a:blip r:embed="rId4"/>
          <a:stretch>
            <a:fillRect/>
          </a:stretch>
        </p:blipFill>
        <p:spPr>
          <a:xfrm>
            <a:off x="2653409" y="5426697"/>
            <a:ext cx="285750" cy="285750"/>
          </a:xfrm>
          <a:prstGeom prst="rect">
            <a:avLst/>
          </a:prstGeom>
        </p:spPr>
      </p:pic>
      <p:pic>
        <p:nvPicPr>
          <p:cNvPr id="210" name="Picture 209">
            <a:extLst>
              <a:ext uri="{FF2B5EF4-FFF2-40B4-BE49-F238E27FC236}">
                <a16:creationId xmlns:a16="http://schemas.microsoft.com/office/drawing/2014/main" id="{70972018-3002-231C-C937-430FB8EAB0E3}"/>
              </a:ext>
            </a:extLst>
          </p:cNvPr>
          <p:cNvPicPr>
            <a:picLocks noChangeAspect="1"/>
          </p:cNvPicPr>
          <p:nvPr/>
        </p:nvPicPr>
        <p:blipFill>
          <a:blip r:embed="rId4"/>
          <a:stretch>
            <a:fillRect/>
          </a:stretch>
        </p:blipFill>
        <p:spPr>
          <a:xfrm>
            <a:off x="2653409" y="5426697"/>
            <a:ext cx="285750" cy="285750"/>
          </a:xfrm>
          <a:prstGeom prst="rect">
            <a:avLst/>
          </a:prstGeom>
        </p:spPr>
      </p:pic>
      <p:pic>
        <p:nvPicPr>
          <p:cNvPr id="211" name="Picture 210">
            <a:extLst>
              <a:ext uri="{FF2B5EF4-FFF2-40B4-BE49-F238E27FC236}">
                <a16:creationId xmlns:a16="http://schemas.microsoft.com/office/drawing/2014/main" id="{DD8773C2-7700-6FEE-0D46-794CDD206E10}"/>
              </a:ext>
            </a:extLst>
          </p:cNvPr>
          <p:cNvPicPr>
            <a:picLocks noChangeAspect="1"/>
          </p:cNvPicPr>
          <p:nvPr/>
        </p:nvPicPr>
        <p:blipFill>
          <a:blip r:embed="rId4"/>
          <a:stretch>
            <a:fillRect/>
          </a:stretch>
        </p:blipFill>
        <p:spPr>
          <a:xfrm>
            <a:off x="2653409" y="5426697"/>
            <a:ext cx="285750" cy="285750"/>
          </a:xfrm>
          <a:prstGeom prst="rect">
            <a:avLst/>
          </a:prstGeom>
        </p:spPr>
      </p:pic>
      <p:pic>
        <p:nvPicPr>
          <p:cNvPr id="212" name="Picture 211">
            <a:extLst>
              <a:ext uri="{FF2B5EF4-FFF2-40B4-BE49-F238E27FC236}">
                <a16:creationId xmlns:a16="http://schemas.microsoft.com/office/drawing/2014/main" id="{CFA6528A-35EE-1EC7-9F60-884FA4C50409}"/>
              </a:ext>
            </a:extLst>
          </p:cNvPr>
          <p:cNvPicPr>
            <a:picLocks noChangeAspect="1"/>
          </p:cNvPicPr>
          <p:nvPr/>
        </p:nvPicPr>
        <p:blipFill>
          <a:blip r:embed="rId4"/>
          <a:stretch>
            <a:fillRect/>
          </a:stretch>
        </p:blipFill>
        <p:spPr>
          <a:xfrm>
            <a:off x="2653409" y="5426697"/>
            <a:ext cx="285750" cy="285750"/>
          </a:xfrm>
          <a:prstGeom prst="rect">
            <a:avLst/>
          </a:prstGeom>
        </p:spPr>
      </p:pic>
      <p:pic>
        <p:nvPicPr>
          <p:cNvPr id="213" name="Picture 212">
            <a:extLst>
              <a:ext uri="{FF2B5EF4-FFF2-40B4-BE49-F238E27FC236}">
                <a16:creationId xmlns:a16="http://schemas.microsoft.com/office/drawing/2014/main" id="{D82085DD-E52C-4343-F250-C616C3D99F9E}"/>
              </a:ext>
            </a:extLst>
          </p:cNvPr>
          <p:cNvPicPr>
            <a:picLocks noChangeAspect="1"/>
          </p:cNvPicPr>
          <p:nvPr/>
        </p:nvPicPr>
        <p:blipFill>
          <a:blip r:embed="rId4"/>
          <a:stretch>
            <a:fillRect/>
          </a:stretch>
        </p:blipFill>
        <p:spPr>
          <a:xfrm>
            <a:off x="2653409" y="5426697"/>
            <a:ext cx="285750" cy="285750"/>
          </a:xfrm>
          <a:prstGeom prst="rect">
            <a:avLst/>
          </a:prstGeom>
        </p:spPr>
      </p:pic>
      <p:pic>
        <p:nvPicPr>
          <p:cNvPr id="214" name="Picture 213">
            <a:extLst>
              <a:ext uri="{FF2B5EF4-FFF2-40B4-BE49-F238E27FC236}">
                <a16:creationId xmlns:a16="http://schemas.microsoft.com/office/drawing/2014/main" id="{DA92E923-B8E8-1308-CBBC-CA625B9B76A6}"/>
              </a:ext>
            </a:extLst>
          </p:cNvPr>
          <p:cNvPicPr>
            <a:picLocks noChangeAspect="1"/>
          </p:cNvPicPr>
          <p:nvPr/>
        </p:nvPicPr>
        <p:blipFill>
          <a:blip r:embed="rId4"/>
          <a:stretch>
            <a:fillRect/>
          </a:stretch>
        </p:blipFill>
        <p:spPr>
          <a:xfrm>
            <a:off x="2653409" y="5426697"/>
            <a:ext cx="285750" cy="285750"/>
          </a:xfrm>
          <a:prstGeom prst="rect">
            <a:avLst/>
          </a:prstGeom>
        </p:spPr>
      </p:pic>
      <p:pic>
        <p:nvPicPr>
          <p:cNvPr id="215" name="Picture 214">
            <a:extLst>
              <a:ext uri="{FF2B5EF4-FFF2-40B4-BE49-F238E27FC236}">
                <a16:creationId xmlns:a16="http://schemas.microsoft.com/office/drawing/2014/main" id="{3F396F17-1A6D-025F-851D-CBCACDE9F10A}"/>
              </a:ext>
            </a:extLst>
          </p:cNvPr>
          <p:cNvPicPr>
            <a:picLocks noChangeAspect="1"/>
          </p:cNvPicPr>
          <p:nvPr/>
        </p:nvPicPr>
        <p:blipFill>
          <a:blip r:embed="rId4"/>
          <a:stretch>
            <a:fillRect/>
          </a:stretch>
        </p:blipFill>
        <p:spPr>
          <a:xfrm>
            <a:off x="2653409" y="5426697"/>
            <a:ext cx="285750" cy="285750"/>
          </a:xfrm>
          <a:prstGeom prst="rect">
            <a:avLst/>
          </a:prstGeom>
        </p:spPr>
      </p:pic>
      <p:pic>
        <p:nvPicPr>
          <p:cNvPr id="216" name="Picture 215">
            <a:extLst>
              <a:ext uri="{FF2B5EF4-FFF2-40B4-BE49-F238E27FC236}">
                <a16:creationId xmlns:a16="http://schemas.microsoft.com/office/drawing/2014/main" id="{2A730A15-CA45-810F-E6AB-FE22B9733648}"/>
              </a:ext>
            </a:extLst>
          </p:cNvPr>
          <p:cNvPicPr>
            <a:picLocks noChangeAspect="1"/>
          </p:cNvPicPr>
          <p:nvPr/>
        </p:nvPicPr>
        <p:blipFill>
          <a:blip r:embed="rId4"/>
          <a:stretch>
            <a:fillRect/>
          </a:stretch>
        </p:blipFill>
        <p:spPr>
          <a:xfrm>
            <a:off x="2653409" y="5426697"/>
            <a:ext cx="285750" cy="285750"/>
          </a:xfrm>
          <a:prstGeom prst="rect">
            <a:avLst/>
          </a:prstGeom>
        </p:spPr>
      </p:pic>
      <p:pic>
        <p:nvPicPr>
          <p:cNvPr id="217" name="Picture 216">
            <a:extLst>
              <a:ext uri="{FF2B5EF4-FFF2-40B4-BE49-F238E27FC236}">
                <a16:creationId xmlns:a16="http://schemas.microsoft.com/office/drawing/2014/main" id="{24CFBF42-7F4B-C692-0B90-44896B990647}"/>
              </a:ext>
            </a:extLst>
          </p:cNvPr>
          <p:cNvPicPr>
            <a:picLocks noChangeAspect="1"/>
          </p:cNvPicPr>
          <p:nvPr/>
        </p:nvPicPr>
        <p:blipFill>
          <a:blip r:embed="rId4"/>
          <a:stretch>
            <a:fillRect/>
          </a:stretch>
        </p:blipFill>
        <p:spPr>
          <a:xfrm>
            <a:off x="2653409" y="5426697"/>
            <a:ext cx="285750" cy="285750"/>
          </a:xfrm>
          <a:prstGeom prst="rect">
            <a:avLst/>
          </a:prstGeom>
        </p:spPr>
      </p:pic>
      <p:pic>
        <p:nvPicPr>
          <p:cNvPr id="218" name="Picture 217">
            <a:extLst>
              <a:ext uri="{FF2B5EF4-FFF2-40B4-BE49-F238E27FC236}">
                <a16:creationId xmlns:a16="http://schemas.microsoft.com/office/drawing/2014/main" id="{091E7584-5088-CB02-A630-3959DC8D8EBB}"/>
              </a:ext>
            </a:extLst>
          </p:cNvPr>
          <p:cNvPicPr>
            <a:picLocks noChangeAspect="1"/>
          </p:cNvPicPr>
          <p:nvPr/>
        </p:nvPicPr>
        <p:blipFill>
          <a:blip r:embed="rId4"/>
          <a:stretch>
            <a:fillRect/>
          </a:stretch>
        </p:blipFill>
        <p:spPr>
          <a:xfrm>
            <a:off x="2653409" y="5426697"/>
            <a:ext cx="285750" cy="285750"/>
          </a:xfrm>
          <a:prstGeom prst="rect">
            <a:avLst/>
          </a:prstGeom>
        </p:spPr>
      </p:pic>
      <p:pic>
        <p:nvPicPr>
          <p:cNvPr id="219" name="Picture 218">
            <a:extLst>
              <a:ext uri="{FF2B5EF4-FFF2-40B4-BE49-F238E27FC236}">
                <a16:creationId xmlns:a16="http://schemas.microsoft.com/office/drawing/2014/main" id="{4D1A3019-7ACC-D6E8-BC27-2CDAD121EC72}"/>
              </a:ext>
            </a:extLst>
          </p:cNvPr>
          <p:cNvPicPr>
            <a:picLocks noChangeAspect="1"/>
          </p:cNvPicPr>
          <p:nvPr/>
        </p:nvPicPr>
        <p:blipFill>
          <a:blip r:embed="rId4"/>
          <a:stretch>
            <a:fillRect/>
          </a:stretch>
        </p:blipFill>
        <p:spPr>
          <a:xfrm>
            <a:off x="2653409" y="5426697"/>
            <a:ext cx="285750" cy="285750"/>
          </a:xfrm>
          <a:prstGeom prst="rect">
            <a:avLst/>
          </a:prstGeom>
        </p:spPr>
      </p:pic>
      <p:pic>
        <p:nvPicPr>
          <p:cNvPr id="220" name="Picture 219">
            <a:extLst>
              <a:ext uri="{FF2B5EF4-FFF2-40B4-BE49-F238E27FC236}">
                <a16:creationId xmlns:a16="http://schemas.microsoft.com/office/drawing/2014/main" id="{1EA38CB0-80F3-D728-DB1B-CBF3FAE26561}"/>
              </a:ext>
            </a:extLst>
          </p:cNvPr>
          <p:cNvPicPr>
            <a:picLocks noChangeAspect="1"/>
          </p:cNvPicPr>
          <p:nvPr/>
        </p:nvPicPr>
        <p:blipFill>
          <a:blip r:embed="rId4"/>
          <a:stretch>
            <a:fillRect/>
          </a:stretch>
        </p:blipFill>
        <p:spPr>
          <a:xfrm>
            <a:off x="2653409" y="5426697"/>
            <a:ext cx="285750" cy="285750"/>
          </a:xfrm>
          <a:prstGeom prst="rect">
            <a:avLst/>
          </a:prstGeom>
        </p:spPr>
      </p:pic>
      <p:pic>
        <p:nvPicPr>
          <p:cNvPr id="221" name="Picture 220">
            <a:extLst>
              <a:ext uri="{FF2B5EF4-FFF2-40B4-BE49-F238E27FC236}">
                <a16:creationId xmlns:a16="http://schemas.microsoft.com/office/drawing/2014/main" id="{20E6C953-FF4E-3303-2A19-DD7D1517ED09}"/>
              </a:ext>
            </a:extLst>
          </p:cNvPr>
          <p:cNvPicPr>
            <a:picLocks noChangeAspect="1"/>
          </p:cNvPicPr>
          <p:nvPr/>
        </p:nvPicPr>
        <p:blipFill>
          <a:blip r:embed="rId4"/>
          <a:stretch>
            <a:fillRect/>
          </a:stretch>
        </p:blipFill>
        <p:spPr>
          <a:xfrm>
            <a:off x="2653409" y="5426697"/>
            <a:ext cx="285750" cy="285750"/>
          </a:xfrm>
          <a:prstGeom prst="rect">
            <a:avLst/>
          </a:prstGeom>
        </p:spPr>
      </p:pic>
      <p:pic>
        <p:nvPicPr>
          <p:cNvPr id="222" name="Picture 221">
            <a:extLst>
              <a:ext uri="{FF2B5EF4-FFF2-40B4-BE49-F238E27FC236}">
                <a16:creationId xmlns:a16="http://schemas.microsoft.com/office/drawing/2014/main" id="{3C0B6F7D-9848-25DC-6FCE-4F8A1CAE3DF1}"/>
              </a:ext>
            </a:extLst>
          </p:cNvPr>
          <p:cNvPicPr>
            <a:picLocks noChangeAspect="1"/>
          </p:cNvPicPr>
          <p:nvPr/>
        </p:nvPicPr>
        <p:blipFill>
          <a:blip r:embed="rId4"/>
          <a:stretch>
            <a:fillRect/>
          </a:stretch>
        </p:blipFill>
        <p:spPr>
          <a:xfrm>
            <a:off x="2653409" y="5426697"/>
            <a:ext cx="285750" cy="285750"/>
          </a:xfrm>
          <a:prstGeom prst="rect">
            <a:avLst/>
          </a:prstGeom>
        </p:spPr>
      </p:pic>
      <p:pic>
        <p:nvPicPr>
          <p:cNvPr id="223" name="Picture 222">
            <a:extLst>
              <a:ext uri="{FF2B5EF4-FFF2-40B4-BE49-F238E27FC236}">
                <a16:creationId xmlns:a16="http://schemas.microsoft.com/office/drawing/2014/main" id="{E8B876A8-41D0-A45F-03CB-9AD96C2BC21F}"/>
              </a:ext>
            </a:extLst>
          </p:cNvPr>
          <p:cNvPicPr>
            <a:picLocks noChangeAspect="1"/>
          </p:cNvPicPr>
          <p:nvPr/>
        </p:nvPicPr>
        <p:blipFill>
          <a:blip r:embed="rId4"/>
          <a:stretch>
            <a:fillRect/>
          </a:stretch>
        </p:blipFill>
        <p:spPr>
          <a:xfrm>
            <a:off x="2653409" y="5426697"/>
            <a:ext cx="285750" cy="285750"/>
          </a:xfrm>
          <a:prstGeom prst="rect">
            <a:avLst/>
          </a:prstGeom>
        </p:spPr>
      </p:pic>
      <p:pic>
        <p:nvPicPr>
          <p:cNvPr id="224" name="Picture 223">
            <a:extLst>
              <a:ext uri="{FF2B5EF4-FFF2-40B4-BE49-F238E27FC236}">
                <a16:creationId xmlns:a16="http://schemas.microsoft.com/office/drawing/2014/main" id="{B054FA6A-B023-8B22-702A-DAB892647891}"/>
              </a:ext>
            </a:extLst>
          </p:cNvPr>
          <p:cNvPicPr>
            <a:picLocks noChangeAspect="1"/>
          </p:cNvPicPr>
          <p:nvPr/>
        </p:nvPicPr>
        <p:blipFill>
          <a:blip r:embed="rId4"/>
          <a:stretch>
            <a:fillRect/>
          </a:stretch>
        </p:blipFill>
        <p:spPr>
          <a:xfrm>
            <a:off x="2653409" y="5426697"/>
            <a:ext cx="285750" cy="285750"/>
          </a:xfrm>
          <a:prstGeom prst="rect">
            <a:avLst/>
          </a:prstGeom>
        </p:spPr>
      </p:pic>
      <p:pic>
        <p:nvPicPr>
          <p:cNvPr id="225" name="Picture 224">
            <a:extLst>
              <a:ext uri="{FF2B5EF4-FFF2-40B4-BE49-F238E27FC236}">
                <a16:creationId xmlns:a16="http://schemas.microsoft.com/office/drawing/2014/main" id="{1C7DC8B0-73BD-86D8-D74E-AD73C4BE75A3}"/>
              </a:ext>
            </a:extLst>
          </p:cNvPr>
          <p:cNvPicPr>
            <a:picLocks noChangeAspect="1"/>
          </p:cNvPicPr>
          <p:nvPr/>
        </p:nvPicPr>
        <p:blipFill>
          <a:blip r:embed="rId4"/>
          <a:stretch>
            <a:fillRect/>
          </a:stretch>
        </p:blipFill>
        <p:spPr>
          <a:xfrm>
            <a:off x="2653409" y="5426697"/>
            <a:ext cx="285750" cy="285750"/>
          </a:xfrm>
          <a:prstGeom prst="rect">
            <a:avLst/>
          </a:prstGeom>
        </p:spPr>
      </p:pic>
      <p:pic>
        <p:nvPicPr>
          <p:cNvPr id="226" name="Picture 225">
            <a:extLst>
              <a:ext uri="{FF2B5EF4-FFF2-40B4-BE49-F238E27FC236}">
                <a16:creationId xmlns:a16="http://schemas.microsoft.com/office/drawing/2014/main" id="{20D80327-4722-CF99-2A54-74077D2071CD}"/>
              </a:ext>
            </a:extLst>
          </p:cNvPr>
          <p:cNvPicPr>
            <a:picLocks noChangeAspect="1"/>
          </p:cNvPicPr>
          <p:nvPr/>
        </p:nvPicPr>
        <p:blipFill>
          <a:blip r:embed="rId4"/>
          <a:stretch>
            <a:fillRect/>
          </a:stretch>
        </p:blipFill>
        <p:spPr>
          <a:xfrm>
            <a:off x="2653409" y="5426697"/>
            <a:ext cx="285750" cy="285750"/>
          </a:xfrm>
          <a:prstGeom prst="rect">
            <a:avLst/>
          </a:prstGeom>
        </p:spPr>
      </p:pic>
      <p:pic>
        <p:nvPicPr>
          <p:cNvPr id="227" name="Picture 226">
            <a:extLst>
              <a:ext uri="{FF2B5EF4-FFF2-40B4-BE49-F238E27FC236}">
                <a16:creationId xmlns:a16="http://schemas.microsoft.com/office/drawing/2014/main" id="{90765E2D-A69F-A7C9-2E6B-5217D81696EC}"/>
              </a:ext>
            </a:extLst>
          </p:cNvPr>
          <p:cNvPicPr>
            <a:picLocks noChangeAspect="1"/>
          </p:cNvPicPr>
          <p:nvPr/>
        </p:nvPicPr>
        <p:blipFill>
          <a:blip r:embed="rId4"/>
          <a:stretch>
            <a:fillRect/>
          </a:stretch>
        </p:blipFill>
        <p:spPr>
          <a:xfrm>
            <a:off x="2653409" y="5426697"/>
            <a:ext cx="285750" cy="285750"/>
          </a:xfrm>
          <a:prstGeom prst="rect">
            <a:avLst/>
          </a:prstGeom>
        </p:spPr>
      </p:pic>
      <p:pic>
        <p:nvPicPr>
          <p:cNvPr id="228" name="Picture 227">
            <a:extLst>
              <a:ext uri="{FF2B5EF4-FFF2-40B4-BE49-F238E27FC236}">
                <a16:creationId xmlns:a16="http://schemas.microsoft.com/office/drawing/2014/main" id="{85A6987C-5257-1B04-0B17-DC81294C60FD}"/>
              </a:ext>
            </a:extLst>
          </p:cNvPr>
          <p:cNvPicPr>
            <a:picLocks noChangeAspect="1"/>
          </p:cNvPicPr>
          <p:nvPr/>
        </p:nvPicPr>
        <p:blipFill>
          <a:blip r:embed="rId4"/>
          <a:stretch>
            <a:fillRect/>
          </a:stretch>
        </p:blipFill>
        <p:spPr>
          <a:xfrm>
            <a:off x="2653409" y="5426697"/>
            <a:ext cx="285750" cy="285750"/>
          </a:xfrm>
          <a:prstGeom prst="rect">
            <a:avLst/>
          </a:prstGeom>
        </p:spPr>
      </p:pic>
      <p:pic>
        <p:nvPicPr>
          <p:cNvPr id="229" name="Picture 228">
            <a:extLst>
              <a:ext uri="{FF2B5EF4-FFF2-40B4-BE49-F238E27FC236}">
                <a16:creationId xmlns:a16="http://schemas.microsoft.com/office/drawing/2014/main" id="{68F3A0FD-13BF-AA0A-8C5F-66C2390DEAD4}"/>
              </a:ext>
            </a:extLst>
          </p:cNvPr>
          <p:cNvPicPr>
            <a:picLocks noChangeAspect="1"/>
          </p:cNvPicPr>
          <p:nvPr/>
        </p:nvPicPr>
        <p:blipFill>
          <a:blip r:embed="rId4"/>
          <a:stretch>
            <a:fillRect/>
          </a:stretch>
        </p:blipFill>
        <p:spPr>
          <a:xfrm>
            <a:off x="2653409" y="5426697"/>
            <a:ext cx="285750" cy="285750"/>
          </a:xfrm>
          <a:prstGeom prst="rect">
            <a:avLst/>
          </a:prstGeom>
        </p:spPr>
      </p:pic>
      <p:pic>
        <p:nvPicPr>
          <p:cNvPr id="230" name="Picture 229">
            <a:extLst>
              <a:ext uri="{FF2B5EF4-FFF2-40B4-BE49-F238E27FC236}">
                <a16:creationId xmlns:a16="http://schemas.microsoft.com/office/drawing/2014/main" id="{9B976250-B236-97B1-752E-2566091E2D5D}"/>
              </a:ext>
            </a:extLst>
          </p:cNvPr>
          <p:cNvPicPr>
            <a:picLocks noChangeAspect="1"/>
          </p:cNvPicPr>
          <p:nvPr/>
        </p:nvPicPr>
        <p:blipFill>
          <a:blip r:embed="rId4"/>
          <a:stretch>
            <a:fillRect/>
          </a:stretch>
        </p:blipFill>
        <p:spPr>
          <a:xfrm>
            <a:off x="2653409" y="5426697"/>
            <a:ext cx="285750" cy="285750"/>
          </a:xfrm>
          <a:prstGeom prst="rect">
            <a:avLst/>
          </a:prstGeom>
        </p:spPr>
      </p:pic>
      <p:pic>
        <p:nvPicPr>
          <p:cNvPr id="231" name="Picture 230">
            <a:extLst>
              <a:ext uri="{FF2B5EF4-FFF2-40B4-BE49-F238E27FC236}">
                <a16:creationId xmlns:a16="http://schemas.microsoft.com/office/drawing/2014/main" id="{93DBABBC-7AAA-0F49-53BE-EDF4B238C4FC}"/>
              </a:ext>
            </a:extLst>
          </p:cNvPr>
          <p:cNvPicPr>
            <a:picLocks noChangeAspect="1"/>
          </p:cNvPicPr>
          <p:nvPr/>
        </p:nvPicPr>
        <p:blipFill>
          <a:blip r:embed="rId4"/>
          <a:stretch>
            <a:fillRect/>
          </a:stretch>
        </p:blipFill>
        <p:spPr>
          <a:xfrm>
            <a:off x="2653409" y="5426697"/>
            <a:ext cx="285750" cy="285750"/>
          </a:xfrm>
          <a:prstGeom prst="rect">
            <a:avLst/>
          </a:prstGeom>
        </p:spPr>
      </p:pic>
      <p:pic>
        <p:nvPicPr>
          <p:cNvPr id="232" name="Picture 231">
            <a:extLst>
              <a:ext uri="{FF2B5EF4-FFF2-40B4-BE49-F238E27FC236}">
                <a16:creationId xmlns:a16="http://schemas.microsoft.com/office/drawing/2014/main" id="{46F1CBF6-A09D-DDF9-7B0F-917ADBF8F0F2}"/>
              </a:ext>
            </a:extLst>
          </p:cNvPr>
          <p:cNvPicPr>
            <a:picLocks noChangeAspect="1"/>
          </p:cNvPicPr>
          <p:nvPr/>
        </p:nvPicPr>
        <p:blipFill>
          <a:blip r:embed="rId4"/>
          <a:stretch>
            <a:fillRect/>
          </a:stretch>
        </p:blipFill>
        <p:spPr>
          <a:xfrm>
            <a:off x="2653409" y="5426697"/>
            <a:ext cx="285750" cy="285750"/>
          </a:xfrm>
          <a:prstGeom prst="rect">
            <a:avLst/>
          </a:prstGeom>
        </p:spPr>
      </p:pic>
      <p:pic>
        <p:nvPicPr>
          <p:cNvPr id="233" name="Picture 232">
            <a:extLst>
              <a:ext uri="{FF2B5EF4-FFF2-40B4-BE49-F238E27FC236}">
                <a16:creationId xmlns:a16="http://schemas.microsoft.com/office/drawing/2014/main" id="{FFF4BF0B-98E6-4196-8852-3EB78C2C0EE7}"/>
              </a:ext>
            </a:extLst>
          </p:cNvPr>
          <p:cNvPicPr>
            <a:picLocks noChangeAspect="1"/>
          </p:cNvPicPr>
          <p:nvPr/>
        </p:nvPicPr>
        <p:blipFill>
          <a:blip r:embed="rId4"/>
          <a:stretch>
            <a:fillRect/>
          </a:stretch>
        </p:blipFill>
        <p:spPr>
          <a:xfrm>
            <a:off x="2653409" y="5426697"/>
            <a:ext cx="285750" cy="285750"/>
          </a:xfrm>
          <a:prstGeom prst="rect">
            <a:avLst/>
          </a:prstGeom>
        </p:spPr>
      </p:pic>
      <p:pic>
        <p:nvPicPr>
          <p:cNvPr id="234" name="Picture 233">
            <a:extLst>
              <a:ext uri="{FF2B5EF4-FFF2-40B4-BE49-F238E27FC236}">
                <a16:creationId xmlns:a16="http://schemas.microsoft.com/office/drawing/2014/main" id="{B4D005D4-713F-BF85-46A5-CE2820CFC3DD}"/>
              </a:ext>
            </a:extLst>
          </p:cNvPr>
          <p:cNvPicPr>
            <a:picLocks noChangeAspect="1"/>
          </p:cNvPicPr>
          <p:nvPr/>
        </p:nvPicPr>
        <p:blipFill>
          <a:blip r:embed="rId4"/>
          <a:stretch>
            <a:fillRect/>
          </a:stretch>
        </p:blipFill>
        <p:spPr>
          <a:xfrm>
            <a:off x="2653409" y="5426697"/>
            <a:ext cx="285750" cy="285750"/>
          </a:xfrm>
          <a:prstGeom prst="rect">
            <a:avLst/>
          </a:prstGeom>
        </p:spPr>
      </p:pic>
      <p:pic>
        <p:nvPicPr>
          <p:cNvPr id="235" name="Picture 234">
            <a:extLst>
              <a:ext uri="{FF2B5EF4-FFF2-40B4-BE49-F238E27FC236}">
                <a16:creationId xmlns:a16="http://schemas.microsoft.com/office/drawing/2014/main" id="{A0C94DCE-E144-E490-ACB7-63AF340F7EB9}"/>
              </a:ext>
            </a:extLst>
          </p:cNvPr>
          <p:cNvPicPr>
            <a:picLocks noChangeAspect="1"/>
          </p:cNvPicPr>
          <p:nvPr/>
        </p:nvPicPr>
        <p:blipFill>
          <a:blip r:embed="rId4"/>
          <a:stretch>
            <a:fillRect/>
          </a:stretch>
        </p:blipFill>
        <p:spPr>
          <a:xfrm>
            <a:off x="2653409" y="5426697"/>
            <a:ext cx="285750" cy="285750"/>
          </a:xfrm>
          <a:prstGeom prst="rect">
            <a:avLst/>
          </a:prstGeom>
        </p:spPr>
      </p:pic>
      <p:pic>
        <p:nvPicPr>
          <p:cNvPr id="236" name="Picture 235">
            <a:extLst>
              <a:ext uri="{FF2B5EF4-FFF2-40B4-BE49-F238E27FC236}">
                <a16:creationId xmlns:a16="http://schemas.microsoft.com/office/drawing/2014/main" id="{5F17C156-6AF6-BD11-C063-7519BCA93C2A}"/>
              </a:ext>
            </a:extLst>
          </p:cNvPr>
          <p:cNvPicPr>
            <a:picLocks noChangeAspect="1"/>
          </p:cNvPicPr>
          <p:nvPr/>
        </p:nvPicPr>
        <p:blipFill>
          <a:blip r:embed="rId4"/>
          <a:stretch>
            <a:fillRect/>
          </a:stretch>
        </p:blipFill>
        <p:spPr>
          <a:xfrm>
            <a:off x="2653409" y="5426697"/>
            <a:ext cx="285750" cy="285750"/>
          </a:xfrm>
          <a:prstGeom prst="rect">
            <a:avLst/>
          </a:prstGeom>
        </p:spPr>
      </p:pic>
      <p:pic>
        <p:nvPicPr>
          <p:cNvPr id="237" name="Picture 236">
            <a:extLst>
              <a:ext uri="{FF2B5EF4-FFF2-40B4-BE49-F238E27FC236}">
                <a16:creationId xmlns:a16="http://schemas.microsoft.com/office/drawing/2014/main" id="{C0066B13-EAC8-2570-0406-002B8291840F}"/>
              </a:ext>
            </a:extLst>
          </p:cNvPr>
          <p:cNvPicPr>
            <a:picLocks noChangeAspect="1"/>
          </p:cNvPicPr>
          <p:nvPr/>
        </p:nvPicPr>
        <p:blipFill>
          <a:blip r:embed="rId4"/>
          <a:stretch>
            <a:fillRect/>
          </a:stretch>
        </p:blipFill>
        <p:spPr>
          <a:xfrm>
            <a:off x="2653409" y="5426697"/>
            <a:ext cx="285750" cy="285750"/>
          </a:xfrm>
          <a:prstGeom prst="rect">
            <a:avLst/>
          </a:prstGeom>
        </p:spPr>
      </p:pic>
      <p:pic>
        <p:nvPicPr>
          <p:cNvPr id="238" name="Picture 237">
            <a:extLst>
              <a:ext uri="{FF2B5EF4-FFF2-40B4-BE49-F238E27FC236}">
                <a16:creationId xmlns:a16="http://schemas.microsoft.com/office/drawing/2014/main" id="{6DF01532-F3A9-5844-E7DE-3D44EC7F2792}"/>
              </a:ext>
            </a:extLst>
          </p:cNvPr>
          <p:cNvPicPr>
            <a:picLocks noChangeAspect="1"/>
          </p:cNvPicPr>
          <p:nvPr/>
        </p:nvPicPr>
        <p:blipFill>
          <a:blip r:embed="rId4"/>
          <a:stretch>
            <a:fillRect/>
          </a:stretch>
        </p:blipFill>
        <p:spPr>
          <a:xfrm>
            <a:off x="2653409" y="5426697"/>
            <a:ext cx="285750" cy="285750"/>
          </a:xfrm>
          <a:prstGeom prst="rect">
            <a:avLst/>
          </a:prstGeom>
        </p:spPr>
      </p:pic>
      <p:pic>
        <p:nvPicPr>
          <p:cNvPr id="239" name="Picture 238">
            <a:extLst>
              <a:ext uri="{FF2B5EF4-FFF2-40B4-BE49-F238E27FC236}">
                <a16:creationId xmlns:a16="http://schemas.microsoft.com/office/drawing/2014/main" id="{A867C030-3FED-B7AD-DBB5-DCB7F5CDA503}"/>
              </a:ext>
            </a:extLst>
          </p:cNvPr>
          <p:cNvPicPr>
            <a:picLocks noChangeAspect="1"/>
          </p:cNvPicPr>
          <p:nvPr/>
        </p:nvPicPr>
        <p:blipFill>
          <a:blip r:embed="rId4"/>
          <a:stretch>
            <a:fillRect/>
          </a:stretch>
        </p:blipFill>
        <p:spPr>
          <a:xfrm>
            <a:off x="2653409" y="5426697"/>
            <a:ext cx="285750" cy="285750"/>
          </a:xfrm>
          <a:prstGeom prst="rect">
            <a:avLst/>
          </a:prstGeom>
        </p:spPr>
      </p:pic>
      <p:pic>
        <p:nvPicPr>
          <p:cNvPr id="240" name="Picture 239">
            <a:extLst>
              <a:ext uri="{FF2B5EF4-FFF2-40B4-BE49-F238E27FC236}">
                <a16:creationId xmlns:a16="http://schemas.microsoft.com/office/drawing/2014/main" id="{37346501-FAE0-6D81-3E5F-5D02D4393C26}"/>
              </a:ext>
            </a:extLst>
          </p:cNvPr>
          <p:cNvPicPr>
            <a:picLocks noChangeAspect="1"/>
          </p:cNvPicPr>
          <p:nvPr/>
        </p:nvPicPr>
        <p:blipFill>
          <a:blip r:embed="rId4"/>
          <a:stretch>
            <a:fillRect/>
          </a:stretch>
        </p:blipFill>
        <p:spPr>
          <a:xfrm>
            <a:off x="2653409" y="5426697"/>
            <a:ext cx="285750" cy="285750"/>
          </a:xfrm>
          <a:prstGeom prst="rect">
            <a:avLst/>
          </a:prstGeom>
        </p:spPr>
      </p:pic>
      <p:pic>
        <p:nvPicPr>
          <p:cNvPr id="241" name="Picture 240">
            <a:extLst>
              <a:ext uri="{FF2B5EF4-FFF2-40B4-BE49-F238E27FC236}">
                <a16:creationId xmlns:a16="http://schemas.microsoft.com/office/drawing/2014/main" id="{7D0802AB-A852-A4AA-9DFF-0FE5BEC0FB53}"/>
              </a:ext>
            </a:extLst>
          </p:cNvPr>
          <p:cNvPicPr>
            <a:picLocks noChangeAspect="1"/>
          </p:cNvPicPr>
          <p:nvPr/>
        </p:nvPicPr>
        <p:blipFill>
          <a:blip r:embed="rId4"/>
          <a:stretch>
            <a:fillRect/>
          </a:stretch>
        </p:blipFill>
        <p:spPr>
          <a:xfrm>
            <a:off x="2653409" y="5426697"/>
            <a:ext cx="285750" cy="285750"/>
          </a:xfrm>
          <a:prstGeom prst="rect">
            <a:avLst/>
          </a:prstGeom>
        </p:spPr>
      </p:pic>
      <p:pic>
        <p:nvPicPr>
          <p:cNvPr id="242" name="Picture 241">
            <a:extLst>
              <a:ext uri="{FF2B5EF4-FFF2-40B4-BE49-F238E27FC236}">
                <a16:creationId xmlns:a16="http://schemas.microsoft.com/office/drawing/2014/main" id="{409B0970-353B-3CD5-55E3-495D75A92BE9}"/>
              </a:ext>
            </a:extLst>
          </p:cNvPr>
          <p:cNvPicPr>
            <a:picLocks noChangeAspect="1"/>
          </p:cNvPicPr>
          <p:nvPr/>
        </p:nvPicPr>
        <p:blipFill>
          <a:blip r:embed="rId4"/>
          <a:stretch>
            <a:fillRect/>
          </a:stretch>
        </p:blipFill>
        <p:spPr>
          <a:xfrm>
            <a:off x="2653409" y="5426697"/>
            <a:ext cx="285750" cy="285750"/>
          </a:xfrm>
          <a:prstGeom prst="rect">
            <a:avLst/>
          </a:prstGeom>
        </p:spPr>
      </p:pic>
      <p:pic>
        <p:nvPicPr>
          <p:cNvPr id="243" name="Picture 242">
            <a:extLst>
              <a:ext uri="{FF2B5EF4-FFF2-40B4-BE49-F238E27FC236}">
                <a16:creationId xmlns:a16="http://schemas.microsoft.com/office/drawing/2014/main" id="{859491A1-C6C1-9145-AEBE-13BDE0651C7B}"/>
              </a:ext>
            </a:extLst>
          </p:cNvPr>
          <p:cNvPicPr>
            <a:picLocks noChangeAspect="1"/>
          </p:cNvPicPr>
          <p:nvPr/>
        </p:nvPicPr>
        <p:blipFill>
          <a:blip r:embed="rId4"/>
          <a:stretch>
            <a:fillRect/>
          </a:stretch>
        </p:blipFill>
        <p:spPr>
          <a:xfrm>
            <a:off x="2653409" y="5426697"/>
            <a:ext cx="285750" cy="285750"/>
          </a:xfrm>
          <a:prstGeom prst="rect">
            <a:avLst/>
          </a:prstGeom>
        </p:spPr>
      </p:pic>
      <p:pic>
        <p:nvPicPr>
          <p:cNvPr id="244" name="Picture 243">
            <a:extLst>
              <a:ext uri="{FF2B5EF4-FFF2-40B4-BE49-F238E27FC236}">
                <a16:creationId xmlns:a16="http://schemas.microsoft.com/office/drawing/2014/main" id="{7D21CA06-0A67-0AA8-3E8F-F8642C8725A5}"/>
              </a:ext>
            </a:extLst>
          </p:cNvPr>
          <p:cNvPicPr>
            <a:picLocks noChangeAspect="1"/>
          </p:cNvPicPr>
          <p:nvPr/>
        </p:nvPicPr>
        <p:blipFill>
          <a:blip r:embed="rId4"/>
          <a:stretch>
            <a:fillRect/>
          </a:stretch>
        </p:blipFill>
        <p:spPr>
          <a:xfrm>
            <a:off x="2653409" y="5426697"/>
            <a:ext cx="285750" cy="285750"/>
          </a:xfrm>
          <a:prstGeom prst="rect">
            <a:avLst/>
          </a:prstGeom>
        </p:spPr>
      </p:pic>
      <p:pic>
        <p:nvPicPr>
          <p:cNvPr id="245" name="Picture 244">
            <a:extLst>
              <a:ext uri="{FF2B5EF4-FFF2-40B4-BE49-F238E27FC236}">
                <a16:creationId xmlns:a16="http://schemas.microsoft.com/office/drawing/2014/main" id="{AF0496DD-B282-B62B-A866-BCEE4BAFC278}"/>
              </a:ext>
            </a:extLst>
          </p:cNvPr>
          <p:cNvPicPr>
            <a:picLocks noChangeAspect="1"/>
          </p:cNvPicPr>
          <p:nvPr/>
        </p:nvPicPr>
        <p:blipFill>
          <a:blip r:embed="rId4"/>
          <a:stretch>
            <a:fillRect/>
          </a:stretch>
        </p:blipFill>
        <p:spPr>
          <a:xfrm>
            <a:off x="2653409" y="5426697"/>
            <a:ext cx="285750" cy="285750"/>
          </a:xfrm>
          <a:prstGeom prst="rect">
            <a:avLst/>
          </a:prstGeom>
        </p:spPr>
      </p:pic>
      <p:pic>
        <p:nvPicPr>
          <p:cNvPr id="246" name="Picture 245">
            <a:extLst>
              <a:ext uri="{FF2B5EF4-FFF2-40B4-BE49-F238E27FC236}">
                <a16:creationId xmlns:a16="http://schemas.microsoft.com/office/drawing/2014/main" id="{5FD02DA7-367E-CF8D-A77D-684E86B76FC0}"/>
              </a:ext>
            </a:extLst>
          </p:cNvPr>
          <p:cNvPicPr>
            <a:picLocks noChangeAspect="1"/>
          </p:cNvPicPr>
          <p:nvPr/>
        </p:nvPicPr>
        <p:blipFill>
          <a:blip r:embed="rId4"/>
          <a:stretch>
            <a:fillRect/>
          </a:stretch>
        </p:blipFill>
        <p:spPr>
          <a:xfrm>
            <a:off x="2653409" y="5426697"/>
            <a:ext cx="285750" cy="285750"/>
          </a:xfrm>
          <a:prstGeom prst="rect">
            <a:avLst/>
          </a:prstGeom>
        </p:spPr>
      </p:pic>
      <p:pic>
        <p:nvPicPr>
          <p:cNvPr id="247" name="Picture 246">
            <a:extLst>
              <a:ext uri="{FF2B5EF4-FFF2-40B4-BE49-F238E27FC236}">
                <a16:creationId xmlns:a16="http://schemas.microsoft.com/office/drawing/2014/main" id="{143018FE-E3FB-3842-3835-0FB2DEC0F64A}"/>
              </a:ext>
            </a:extLst>
          </p:cNvPr>
          <p:cNvPicPr>
            <a:picLocks noChangeAspect="1"/>
          </p:cNvPicPr>
          <p:nvPr/>
        </p:nvPicPr>
        <p:blipFill>
          <a:blip r:embed="rId4"/>
          <a:stretch>
            <a:fillRect/>
          </a:stretch>
        </p:blipFill>
        <p:spPr>
          <a:xfrm>
            <a:off x="2653409" y="5426697"/>
            <a:ext cx="285750" cy="285750"/>
          </a:xfrm>
          <a:prstGeom prst="rect">
            <a:avLst/>
          </a:prstGeom>
        </p:spPr>
      </p:pic>
      <p:pic>
        <p:nvPicPr>
          <p:cNvPr id="248" name="Picture 247">
            <a:extLst>
              <a:ext uri="{FF2B5EF4-FFF2-40B4-BE49-F238E27FC236}">
                <a16:creationId xmlns:a16="http://schemas.microsoft.com/office/drawing/2014/main" id="{7CC04137-FDBF-376D-E254-6DA3C8B00134}"/>
              </a:ext>
            </a:extLst>
          </p:cNvPr>
          <p:cNvPicPr>
            <a:picLocks noChangeAspect="1"/>
          </p:cNvPicPr>
          <p:nvPr/>
        </p:nvPicPr>
        <p:blipFill>
          <a:blip r:embed="rId4"/>
          <a:stretch>
            <a:fillRect/>
          </a:stretch>
        </p:blipFill>
        <p:spPr>
          <a:xfrm>
            <a:off x="2653409" y="5426697"/>
            <a:ext cx="285750" cy="285750"/>
          </a:xfrm>
          <a:prstGeom prst="rect">
            <a:avLst/>
          </a:prstGeom>
        </p:spPr>
      </p:pic>
      <p:pic>
        <p:nvPicPr>
          <p:cNvPr id="249" name="Picture 248">
            <a:extLst>
              <a:ext uri="{FF2B5EF4-FFF2-40B4-BE49-F238E27FC236}">
                <a16:creationId xmlns:a16="http://schemas.microsoft.com/office/drawing/2014/main" id="{B6E3BF14-AF60-D5B1-D9C3-BD388EFF488E}"/>
              </a:ext>
            </a:extLst>
          </p:cNvPr>
          <p:cNvPicPr>
            <a:picLocks noChangeAspect="1"/>
          </p:cNvPicPr>
          <p:nvPr/>
        </p:nvPicPr>
        <p:blipFill>
          <a:blip r:embed="rId4"/>
          <a:stretch>
            <a:fillRect/>
          </a:stretch>
        </p:blipFill>
        <p:spPr>
          <a:xfrm>
            <a:off x="2653409" y="5426697"/>
            <a:ext cx="285750" cy="285750"/>
          </a:xfrm>
          <a:prstGeom prst="rect">
            <a:avLst/>
          </a:prstGeom>
        </p:spPr>
      </p:pic>
      <p:pic>
        <p:nvPicPr>
          <p:cNvPr id="250" name="Picture 249">
            <a:extLst>
              <a:ext uri="{FF2B5EF4-FFF2-40B4-BE49-F238E27FC236}">
                <a16:creationId xmlns:a16="http://schemas.microsoft.com/office/drawing/2014/main" id="{432281D2-AA83-8EF7-13FE-195F6C343103}"/>
              </a:ext>
            </a:extLst>
          </p:cNvPr>
          <p:cNvPicPr>
            <a:picLocks noChangeAspect="1"/>
          </p:cNvPicPr>
          <p:nvPr/>
        </p:nvPicPr>
        <p:blipFill>
          <a:blip r:embed="rId4"/>
          <a:stretch>
            <a:fillRect/>
          </a:stretch>
        </p:blipFill>
        <p:spPr>
          <a:xfrm>
            <a:off x="2653409" y="5426697"/>
            <a:ext cx="285750" cy="285750"/>
          </a:xfrm>
          <a:prstGeom prst="rect">
            <a:avLst/>
          </a:prstGeom>
        </p:spPr>
      </p:pic>
      <p:pic>
        <p:nvPicPr>
          <p:cNvPr id="251" name="Picture 250">
            <a:extLst>
              <a:ext uri="{FF2B5EF4-FFF2-40B4-BE49-F238E27FC236}">
                <a16:creationId xmlns:a16="http://schemas.microsoft.com/office/drawing/2014/main" id="{C42096F7-86FA-4A8B-3B8C-CBE17C439EC4}"/>
              </a:ext>
            </a:extLst>
          </p:cNvPr>
          <p:cNvPicPr>
            <a:picLocks noChangeAspect="1"/>
          </p:cNvPicPr>
          <p:nvPr/>
        </p:nvPicPr>
        <p:blipFill>
          <a:blip r:embed="rId4"/>
          <a:stretch>
            <a:fillRect/>
          </a:stretch>
        </p:blipFill>
        <p:spPr>
          <a:xfrm>
            <a:off x="2653409" y="5426697"/>
            <a:ext cx="285750" cy="285750"/>
          </a:xfrm>
          <a:prstGeom prst="rect">
            <a:avLst/>
          </a:prstGeom>
        </p:spPr>
      </p:pic>
      <p:pic>
        <p:nvPicPr>
          <p:cNvPr id="252" name="Picture 251">
            <a:extLst>
              <a:ext uri="{FF2B5EF4-FFF2-40B4-BE49-F238E27FC236}">
                <a16:creationId xmlns:a16="http://schemas.microsoft.com/office/drawing/2014/main" id="{C0819841-B19E-8A24-640B-036B36F77E77}"/>
              </a:ext>
            </a:extLst>
          </p:cNvPr>
          <p:cNvPicPr>
            <a:picLocks noChangeAspect="1"/>
          </p:cNvPicPr>
          <p:nvPr/>
        </p:nvPicPr>
        <p:blipFill>
          <a:blip r:embed="rId4"/>
          <a:stretch>
            <a:fillRect/>
          </a:stretch>
        </p:blipFill>
        <p:spPr>
          <a:xfrm>
            <a:off x="2653409" y="5426697"/>
            <a:ext cx="285750" cy="285750"/>
          </a:xfrm>
          <a:prstGeom prst="rect">
            <a:avLst/>
          </a:prstGeom>
        </p:spPr>
      </p:pic>
      <p:pic>
        <p:nvPicPr>
          <p:cNvPr id="253" name="Picture 252">
            <a:extLst>
              <a:ext uri="{FF2B5EF4-FFF2-40B4-BE49-F238E27FC236}">
                <a16:creationId xmlns:a16="http://schemas.microsoft.com/office/drawing/2014/main" id="{0F45B4D8-F2E1-9A13-2713-84A5CF811F18}"/>
              </a:ext>
            </a:extLst>
          </p:cNvPr>
          <p:cNvPicPr>
            <a:picLocks noChangeAspect="1"/>
          </p:cNvPicPr>
          <p:nvPr/>
        </p:nvPicPr>
        <p:blipFill>
          <a:blip r:embed="rId4"/>
          <a:stretch>
            <a:fillRect/>
          </a:stretch>
        </p:blipFill>
        <p:spPr>
          <a:xfrm>
            <a:off x="2653409" y="5426697"/>
            <a:ext cx="285750" cy="285750"/>
          </a:xfrm>
          <a:prstGeom prst="rect">
            <a:avLst/>
          </a:prstGeom>
        </p:spPr>
      </p:pic>
      <p:pic>
        <p:nvPicPr>
          <p:cNvPr id="254" name="Picture 253">
            <a:extLst>
              <a:ext uri="{FF2B5EF4-FFF2-40B4-BE49-F238E27FC236}">
                <a16:creationId xmlns:a16="http://schemas.microsoft.com/office/drawing/2014/main" id="{A0EE9FC4-F5DE-E517-C563-9545D29519AB}"/>
              </a:ext>
            </a:extLst>
          </p:cNvPr>
          <p:cNvPicPr>
            <a:picLocks noChangeAspect="1"/>
          </p:cNvPicPr>
          <p:nvPr/>
        </p:nvPicPr>
        <p:blipFill>
          <a:blip r:embed="rId4"/>
          <a:stretch>
            <a:fillRect/>
          </a:stretch>
        </p:blipFill>
        <p:spPr>
          <a:xfrm>
            <a:off x="2653409" y="5426697"/>
            <a:ext cx="285750" cy="285750"/>
          </a:xfrm>
          <a:prstGeom prst="rect">
            <a:avLst/>
          </a:prstGeom>
        </p:spPr>
      </p:pic>
      <p:pic>
        <p:nvPicPr>
          <p:cNvPr id="255" name="Picture 254">
            <a:extLst>
              <a:ext uri="{FF2B5EF4-FFF2-40B4-BE49-F238E27FC236}">
                <a16:creationId xmlns:a16="http://schemas.microsoft.com/office/drawing/2014/main" id="{D136B837-1E2F-EA14-7D95-22A64C7F4E08}"/>
              </a:ext>
            </a:extLst>
          </p:cNvPr>
          <p:cNvPicPr>
            <a:picLocks noChangeAspect="1"/>
          </p:cNvPicPr>
          <p:nvPr/>
        </p:nvPicPr>
        <p:blipFill>
          <a:blip r:embed="rId4"/>
          <a:stretch>
            <a:fillRect/>
          </a:stretch>
        </p:blipFill>
        <p:spPr>
          <a:xfrm>
            <a:off x="2653409" y="5426697"/>
            <a:ext cx="285750" cy="285750"/>
          </a:xfrm>
          <a:prstGeom prst="rect">
            <a:avLst/>
          </a:prstGeom>
        </p:spPr>
      </p:pic>
      <p:pic>
        <p:nvPicPr>
          <p:cNvPr id="256" name="Picture 255">
            <a:extLst>
              <a:ext uri="{FF2B5EF4-FFF2-40B4-BE49-F238E27FC236}">
                <a16:creationId xmlns:a16="http://schemas.microsoft.com/office/drawing/2014/main" id="{18645E01-D5CA-0A90-E7EA-3E03E6EC6BE9}"/>
              </a:ext>
            </a:extLst>
          </p:cNvPr>
          <p:cNvPicPr>
            <a:picLocks noChangeAspect="1"/>
          </p:cNvPicPr>
          <p:nvPr/>
        </p:nvPicPr>
        <p:blipFill>
          <a:blip r:embed="rId4"/>
          <a:stretch>
            <a:fillRect/>
          </a:stretch>
        </p:blipFill>
        <p:spPr>
          <a:xfrm>
            <a:off x="2653409" y="5426697"/>
            <a:ext cx="285750" cy="285750"/>
          </a:xfrm>
          <a:prstGeom prst="rect">
            <a:avLst/>
          </a:prstGeom>
        </p:spPr>
      </p:pic>
      <p:pic>
        <p:nvPicPr>
          <p:cNvPr id="257" name="Picture 256">
            <a:extLst>
              <a:ext uri="{FF2B5EF4-FFF2-40B4-BE49-F238E27FC236}">
                <a16:creationId xmlns:a16="http://schemas.microsoft.com/office/drawing/2014/main" id="{0974AFA4-9A77-EFCA-087F-0B63AB54E5A9}"/>
              </a:ext>
            </a:extLst>
          </p:cNvPr>
          <p:cNvPicPr>
            <a:picLocks noChangeAspect="1"/>
          </p:cNvPicPr>
          <p:nvPr/>
        </p:nvPicPr>
        <p:blipFill>
          <a:blip r:embed="rId4"/>
          <a:stretch>
            <a:fillRect/>
          </a:stretch>
        </p:blipFill>
        <p:spPr>
          <a:xfrm>
            <a:off x="2653409" y="5426697"/>
            <a:ext cx="285750" cy="285750"/>
          </a:xfrm>
          <a:prstGeom prst="rect">
            <a:avLst/>
          </a:prstGeom>
        </p:spPr>
      </p:pic>
      <p:pic>
        <p:nvPicPr>
          <p:cNvPr id="258" name="Picture 257">
            <a:extLst>
              <a:ext uri="{FF2B5EF4-FFF2-40B4-BE49-F238E27FC236}">
                <a16:creationId xmlns:a16="http://schemas.microsoft.com/office/drawing/2014/main" id="{88E006E1-1109-9B1C-12FE-8DB588C323DF}"/>
              </a:ext>
            </a:extLst>
          </p:cNvPr>
          <p:cNvPicPr>
            <a:picLocks noChangeAspect="1"/>
          </p:cNvPicPr>
          <p:nvPr/>
        </p:nvPicPr>
        <p:blipFill>
          <a:blip r:embed="rId4"/>
          <a:stretch>
            <a:fillRect/>
          </a:stretch>
        </p:blipFill>
        <p:spPr>
          <a:xfrm>
            <a:off x="2653409" y="5426697"/>
            <a:ext cx="285750" cy="285750"/>
          </a:xfrm>
          <a:prstGeom prst="rect">
            <a:avLst/>
          </a:prstGeom>
        </p:spPr>
      </p:pic>
      <p:pic>
        <p:nvPicPr>
          <p:cNvPr id="259" name="Picture 258">
            <a:extLst>
              <a:ext uri="{FF2B5EF4-FFF2-40B4-BE49-F238E27FC236}">
                <a16:creationId xmlns:a16="http://schemas.microsoft.com/office/drawing/2014/main" id="{48032443-A0D3-896A-AF36-4DB50DC0B88D}"/>
              </a:ext>
            </a:extLst>
          </p:cNvPr>
          <p:cNvPicPr>
            <a:picLocks noChangeAspect="1"/>
          </p:cNvPicPr>
          <p:nvPr/>
        </p:nvPicPr>
        <p:blipFill>
          <a:blip r:embed="rId4"/>
          <a:stretch>
            <a:fillRect/>
          </a:stretch>
        </p:blipFill>
        <p:spPr>
          <a:xfrm>
            <a:off x="2653409" y="5426697"/>
            <a:ext cx="285750" cy="285750"/>
          </a:xfrm>
          <a:prstGeom prst="rect">
            <a:avLst/>
          </a:prstGeom>
        </p:spPr>
      </p:pic>
      <p:pic>
        <p:nvPicPr>
          <p:cNvPr id="260" name="Picture 259">
            <a:extLst>
              <a:ext uri="{FF2B5EF4-FFF2-40B4-BE49-F238E27FC236}">
                <a16:creationId xmlns:a16="http://schemas.microsoft.com/office/drawing/2014/main" id="{CDA8875D-4442-0E40-42BE-EF5FF2D436F8}"/>
              </a:ext>
            </a:extLst>
          </p:cNvPr>
          <p:cNvPicPr>
            <a:picLocks noChangeAspect="1"/>
          </p:cNvPicPr>
          <p:nvPr/>
        </p:nvPicPr>
        <p:blipFill>
          <a:blip r:embed="rId4"/>
          <a:stretch>
            <a:fillRect/>
          </a:stretch>
        </p:blipFill>
        <p:spPr>
          <a:xfrm>
            <a:off x="2653409" y="5426697"/>
            <a:ext cx="285750" cy="285750"/>
          </a:xfrm>
          <a:prstGeom prst="rect">
            <a:avLst/>
          </a:prstGeom>
        </p:spPr>
      </p:pic>
      <p:pic>
        <p:nvPicPr>
          <p:cNvPr id="261" name="Picture 260">
            <a:extLst>
              <a:ext uri="{FF2B5EF4-FFF2-40B4-BE49-F238E27FC236}">
                <a16:creationId xmlns:a16="http://schemas.microsoft.com/office/drawing/2014/main" id="{C20DA9D4-A43E-972B-FE98-F66E9C01CC58}"/>
              </a:ext>
            </a:extLst>
          </p:cNvPr>
          <p:cNvPicPr>
            <a:picLocks noChangeAspect="1"/>
          </p:cNvPicPr>
          <p:nvPr/>
        </p:nvPicPr>
        <p:blipFill>
          <a:blip r:embed="rId4"/>
          <a:stretch>
            <a:fillRect/>
          </a:stretch>
        </p:blipFill>
        <p:spPr>
          <a:xfrm>
            <a:off x="2653409" y="5426697"/>
            <a:ext cx="285750" cy="285750"/>
          </a:xfrm>
          <a:prstGeom prst="rect">
            <a:avLst/>
          </a:prstGeom>
        </p:spPr>
      </p:pic>
      <p:pic>
        <p:nvPicPr>
          <p:cNvPr id="262" name="Picture 261">
            <a:extLst>
              <a:ext uri="{FF2B5EF4-FFF2-40B4-BE49-F238E27FC236}">
                <a16:creationId xmlns:a16="http://schemas.microsoft.com/office/drawing/2014/main" id="{C6894485-88BF-1686-F39A-0A63E3751C4C}"/>
              </a:ext>
            </a:extLst>
          </p:cNvPr>
          <p:cNvPicPr>
            <a:picLocks noChangeAspect="1"/>
          </p:cNvPicPr>
          <p:nvPr/>
        </p:nvPicPr>
        <p:blipFill>
          <a:blip r:embed="rId4"/>
          <a:stretch>
            <a:fillRect/>
          </a:stretch>
        </p:blipFill>
        <p:spPr>
          <a:xfrm>
            <a:off x="2653409" y="5426697"/>
            <a:ext cx="285750" cy="285750"/>
          </a:xfrm>
          <a:prstGeom prst="rect">
            <a:avLst/>
          </a:prstGeom>
        </p:spPr>
      </p:pic>
      <p:pic>
        <p:nvPicPr>
          <p:cNvPr id="263" name="Picture 262">
            <a:extLst>
              <a:ext uri="{FF2B5EF4-FFF2-40B4-BE49-F238E27FC236}">
                <a16:creationId xmlns:a16="http://schemas.microsoft.com/office/drawing/2014/main" id="{59D3F005-5C79-5D98-C39C-B50C9E5FE320}"/>
              </a:ext>
            </a:extLst>
          </p:cNvPr>
          <p:cNvPicPr>
            <a:picLocks noChangeAspect="1"/>
          </p:cNvPicPr>
          <p:nvPr/>
        </p:nvPicPr>
        <p:blipFill>
          <a:blip r:embed="rId4"/>
          <a:stretch>
            <a:fillRect/>
          </a:stretch>
        </p:blipFill>
        <p:spPr>
          <a:xfrm>
            <a:off x="2653409" y="5426697"/>
            <a:ext cx="285750" cy="285750"/>
          </a:xfrm>
          <a:prstGeom prst="rect">
            <a:avLst/>
          </a:prstGeom>
        </p:spPr>
      </p:pic>
      <p:pic>
        <p:nvPicPr>
          <p:cNvPr id="264" name="Picture 263">
            <a:extLst>
              <a:ext uri="{FF2B5EF4-FFF2-40B4-BE49-F238E27FC236}">
                <a16:creationId xmlns:a16="http://schemas.microsoft.com/office/drawing/2014/main" id="{63F063E2-D106-30BC-164C-606E56B60040}"/>
              </a:ext>
            </a:extLst>
          </p:cNvPr>
          <p:cNvPicPr>
            <a:picLocks noChangeAspect="1"/>
          </p:cNvPicPr>
          <p:nvPr/>
        </p:nvPicPr>
        <p:blipFill>
          <a:blip r:embed="rId4"/>
          <a:stretch>
            <a:fillRect/>
          </a:stretch>
        </p:blipFill>
        <p:spPr>
          <a:xfrm>
            <a:off x="2653409" y="5426697"/>
            <a:ext cx="285750" cy="285750"/>
          </a:xfrm>
          <a:prstGeom prst="rect">
            <a:avLst/>
          </a:prstGeom>
        </p:spPr>
      </p:pic>
      <p:pic>
        <p:nvPicPr>
          <p:cNvPr id="265" name="Picture 264">
            <a:extLst>
              <a:ext uri="{FF2B5EF4-FFF2-40B4-BE49-F238E27FC236}">
                <a16:creationId xmlns:a16="http://schemas.microsoft.com/office/drawing/2014/main" id="{AFD313CD-14A0-56F4-EBC1-576544143E8A}"/>
              </a:ext>
            </a:extLst>
          </p:cNvPr>
          <p:cNvPicPr>
            <a:picLocks noChangeAspect="1"/>
          </p:cNvPicPr>
          <p:nvPr/>
        </p:nvPicPr>
        <p:blipFill>
          <a:blip r:embed="rId4"/>
          <a:stretch>
            <a:fillRect/>
          </a:stretch>
        </p:blipFill>
        <p:spPr>
          <a:xfrm>
            <a:off x="2653409" y="5426697"/>
            <a:ext cx="285750" cy="285750"/>
          </a:xfrm>
          <a:prstGeom prst="rect">
            <a:avLst/>
          </a:prstGeom>
        </p:spPr>
      </p:pic>
      <p:pic>
        <p:nvPicPr>
          <p:cNvPr id="266" name="Picture 265">
            <a:extLst>
              <a:ext uri="{FF2B5EF4-FFF2-40B4-BE49-F238E27FC236}">
                <a16:creationId xmlns:a16="http://schemas.microsoft.com/office/drawing/2014/main" id="{BE65A01E-BED2-F273-EAB7-52BC44F439F6}"/>
              </a:ext>
            </a:extLst>
          </p:cNvPr>
          <p:cNvPicPr>
            <a:picLocks noChangeAspect="1"/>
          </p:cNvPicPr>
          <p:nvPr/>
        </p:nvPicPr>
        <p:blipFill>
          <a:blip r:embed="rId4"/>
          <a:stretch>
            <a:fillRect/>
          </a:stretch>
        </p:blipFill>
        <p:spPr>
          <a:xfrm>
            <a:off x="2653409" y="5426697"/>
            <a:ext cx="285750" cy="285750"/>
          </a:xfrm>
          <a:prstGeom prst="rect">
            <a:avLst/>
          </a:prstGeom>
        </p:spPr>
      </p:pic>
      <p:pic>
        <p:nvPicPr>
          <p:cNvPr id="267" name="Picture 266">
            <a:extLst>
              <a:ext uri="{FF2B5EF4-FFF2-40B4-BE49-F238E27FC236}">
                <a16:creationId xmlns:a16="http://schemas.microsoft.com/office/drawing/2014/main" id="{740CBFFE-B7EA-AF1D-CDD6-CAC766F274AB}"/>
              </a:ext>
            </a:extLst>
          </p:cNvPr>
          <p:cNvPicPr>
            <a:picLocks noChangeAspect="1"/>
          </p:cNvPicPr>
          <p:nvPr/>
        </p:nvPicPr>
        <p:blipFill>
          <a:blip r:embed="rId4"/>
          <a:stretch>
            <a:fillRect/>
          </a:stretch>
        </p:blipFill>
        <p:spPr>
          <a:xfrm>
            <a:off x="2653409" y="5426697"/>
            <a:ext cx="285750" cy="285750"/>
          </a:xfrm>
          <a:prstGeom prst="rect">
            <a:avLst/>
          </a:prstGeom>
        </p:spPr>
      </p:pic>
      <p:pic>
        <p:nvPicPr>
          <p:cNvPr id="268" name="Picture 267">
            <a:extLst>
              <a:ext uri="{FF2B5EF4-FFF2-40B4-BE49-F238E27FC236}">
                <a16:creationId xmlns:a16="http://schemas.microsoft.com/office/drawing/2014/main" id="{D20F6BE5-64F3-5CF5-65E4-A3C9FF0A8B49}"/>
              </a:ext>
            </a:extLst>
          </p:cNvPr>
          <p:cNvPicPr>
            <a:picLocks noChangeAspect="1"/>
          </p:cNvPicPr>
          <p:nvPr/>
        </p:nvPicPr>
        <p:blipFill>
          <a:blip r:embed="rId4"/>
          <a:stretch>
            <a:fillRect/>
          </a:stretch>
        </p:blipFill>
        <p:spPr>
          <a:xfrm>
            <a:off x="2653409" y="5426697"/>
            <a:ext cx="285750" cy="285750"/>
          </a:xfrm>
          <a:prstGeom prst="rect">
            <a:avLst/>
          </a:prstGeom>
        </p:spPr>
      </p:pic>
      <p:pic>
        <p:nvPicPr>
          <p:cNvPr id="269" name="Picture 268">
            <a:extLst>
              <a:ext uri="{FF2B5EF4-FFF2-40B4-BE49-F238E27FC236}">
                <a16:creationId xmlns:a16="http://schemas.microsoft.com/office/drawing/2014/main" id="{85567F44-EA57-43C2-C900-E230FC981C58}"/>
              </a:ext>
            </a:extLst>
          </p:cNvPr>
          <p:cNvPicPr>
            <a:picLocks noChangeAspect="1"/>
          </p:cNvPicPr>
          <p:nvPr/>
        </p:nvPicPr>
        <p:blipFill>
          <a:blip r:embed="rId4"/>
          <a:stretch>
            <a:fillRect/>
          </a:stretch>
        </p:blipFill>
        <p:spPr>
          <a:xfrm>
            <a:off x="2653409" y="5426697"/>
            <a:ext cx="285750" cy="285750"/>
          </a:xfrm>
          <a:prstGeom prst="rect">
            <a:avLst/>
          </a:prstGeom>
        </p:spPr>
      </p:pic>
      <p:pic>
        <p:nvPicPr>
          <p:cNvPr id="270" name="Picture 269">
            <a:extLst>
              <a:ext uri="{FF2B5EF4-FFF2-40B4-BE49-F238E27FC236}">
                <a16:creationId xmlns:a16="http://schemas.microsoft.com/office/drawing/2014/main" id="{A61A1CCA-8B59-0B8F-00F0-1FFD5BAE8890}"/>
              </a:ext>
            </a:extLst>
          </p:cNvPr>
          <p:cNvPicPr>
            <a:picLocks noChangeAspect="1"/>
          </p:cNvPicPr>
          <p:nvPr/>
        </p:nvPicPr>
        <p:blipFill>
          <a:blip r:embed="rId4"/>
          <a:stretch>
            <a:fillRect/>
          </a:stretch>
        </p:blipFill>
        <p:spPr>
          <a:xfrm>
            <a:off x="2653409" y="5426697"/>
            <a:ext cx="285750" cy="285750"/>
          </a:xfrm>
          <a:prstGeom prst="rect">
            <a:avLst/>
          </a:prstGeom>
        </p:spPr>
      </p:pic>
      <p:pic>
        <p:nvPicPr>
          <p:cNvPr id="271" name="Picture 270">
            <a:extLst>
              <a:ext uri="{FF2B5EF4-FFF2-40B4-BE49-F238E27FC236}">
                <a16:creationId xmlns:a16="http://schemas.microsoft.com/office/drawing/2014/main" id="{390A03DF-5348-70CF-935D-7E16FDA271F0}"/>
              </a:ext>
            </a:extLst>
          </p:cNvPr>
          <p:cNvPicPr>
            <a:picLocks noChangeAspect="1"/>
          </p:cNvPicPr>
          <p:nvPr/>
        </p:nvPicPr>
        <p:blipFill>
          <a:blip r:embed="rId4"/>
          <a:stretch>
            <a:fillRect/>
          </a:stretch>
        </p:blipFill>
        <p:spPr>
          <a:xfrm>
            <a:off x="2653409" y="5426697"/>
            <a:ext cx="285750" cy="285750"/>
          </a:xfrm>
          <a:prstGeom prst="rect">
            <a:avLst/>
          </a:prstGeom>
        </p:spPr>
      </p:pic>
      <p:pic>
        <p:nvPicPr>
          <p:cNvPr id="272" name="Picture 271">
            <a:extLst>
              <a:ext uri="{FF2B5EF4-FFF2-40B4-BE49-F238E27FC236}">
                <a16:creationId xmlns:a16="http://schemas.microsoft.com/office/drawing/2014/main" id="{3BBB2B2C-F9E0-CB61-D84C-D839AC45BD91}"/>
              </a:ext>
            </a:extLst>
          </p:cNvPr>
          <p:cNvPicPr>
            <a:picLocks noChangeAspect="1"/>
          </p:cNvPicPr>
          <p:nvPr/>
        </p:nvPicPr>
        <p:blipFill>
          <a:blip r:embed="rId4"/>
          <a:stretch>
            <a:fillRect/>
          </a:stretch>
        </p:blipFill>
        <p:spPr>
          <a:xfrm>
            <a:off x="2653409" y="5426697"/>
            <a:ext cx="285750" cy="285750"/>
          </a:xfrm>
          <a:prstGeom prst="rect">
            <a:avLst/>
          </a:prstGeom>
        </p:spPr>
      </p:pic>
      <p:pic>
        <p:nvPicPr>
          <p:cNvPr id="273" name="Picture 272">
            <a:extLst>
              <a:ext uri="{FF2B5EF4-FFF2-40B4-BE49-F238E27FC236}">
                <a16:creationId xmlns:a16="http://schemas.microsoft.com/office/drawing/2014/main" id="{9E58048C-9901-4BA5-3C19-FEC1FD7AD256}"/>
              </a:ext>
            </a:extLst>
          </p:cNvPr>
          <p:cNvPicPr>
            <a:picLocks noChangeAspect="1"/>
          </p:cNvPicPr>
          <p:nvPr/>
        </p:nvPicPr>
        <p:blipFill>
          <a:blip r:embed="rId4"/>
          <a:stretch>
            <a:fillRect/>
          </a:stretch>
        </p:blipFill>
        <p:spPr>
          <a:xfrm>
            <a:off x="2653409" y="5426697"/>
            <a:ext cx="285750" cy="285750"/>
          </a:xfrm>
          <a:prstGeom prst="rect">
            <a:avLst/>
          </a:prstGeom>
        </p:spPr>
      </p:pic>
      <p:cxnSp>
        <p:nvCxnSpPr>
          <p:cNvPr id="274" name="Straight Connector 273">
            <a:extLst>
              <a:ext uri="{FF2B5EF4-FFF2-40B4-BE49-F238E27FC236}">
                <a16:creationId xmlns:a16="http://schemas.microsoft.com/office/drawing/2014/main" id="{E519DE76-AFBA-6A84-514E-A937EC646738}"/>
              </a:ext>
            </a:extLst>
          </p:cNvPr>
          <p:cNvCxnSpPr>
            <a:cxnSpLocks/>
          </p:cNvCxnSpPr>
          <p:nvPr/>
        </p:nvCxnSpPr>
        <p:spPr>
          <a:xfrm>
            <a:off x="5666197" y="5564546"/>
            <a:ext cx="698643" cy="0"/>
          </a:xfrm>
          <a:prstGeom prst="line">
            <a:avLst/>
          </a:prstGeom>
          <a:ln w="57150">
            <a:solidFill>
              <a:srgbClr val="50E7B5"/>
            </a:solidFill>
          </a:ln>
        </p:spPr>
        <p:style>
          <a:lnRef idx="1">
            <a:schemeClr val="accent1"/>
          </a:lnRef>
          <a:fillRef idx="0">
            <a:schemeClr val="accent1"/>
          </a:fillRef>
          <a:effectRef idx="0">
            <a:schemeClr val="accent1"/>
          </a:effectRef>
          <a:fontRef idx="minor">
            <a:schemeClr val="tx1"/>
          </a:fontRef>
        </p:style>
      </p:cxnSp>
      <p:cxnSp>
        <p:nvCxnSpPr>
          <p:cNvPr id="275" name="Straight Connector 274">
            <a:extLst>
              <a:ext uri="{FF2B5EF4-FFF2-40B4-BE49-F238E27FC236}">
                <a16:creationId xmlns:a16="http://schemas.microsoft.com/office/drawing/2014/main" id="{925899EC-F2AB-02FB-9692-4CB251011828}"/>
              </a:ext>
            </a:extLst>
          </p:cNvPr>
          <p:cNvCxnSpPr>
            <a:cxnSpLocks/>
          </p:cNvCxnSpPr>
          <p:nvPr/>
        </p:nvCxnSpPr>
        <p:spPr>
          <a:xfrm>
            <a:off x="5666197" y="5564546"/>
            <a:ext cx="698643" cy="0"/>
          </a:xfrm>
          <a:prstGeom prst="line">
            <a:avLst/>
          </a:prstGeom>
          <a:ln w="57150">
            <a:solidFill>
              <a:srgbClr val="50E7B5"/>
            </a:solidFill>
          </a:ln>
        </p:spPr>
        <p:style>
          <a:lnRef idx="1">
            <a:schemeClr val="accent1"/>
          </a:lnRef>
          <a:fillRef idx="0">
            <a:schemeClr val="accent1"/>
          </a:fillRef>
          <a:effectRef idx="0">
            <a:schemeClr val="accent1"/>
          </a:effectRef>
          <a:fontRef idx="minor">
            <a:schemeClr val="tx1"/>
          </a:fontRef>
        </p:style>
      </p:cxnSp>
      <p:cxnSp>
        <p:nvCxnSpPr>
          <p:cNvPr id="276" name="Straight Connector 275">
            <a:extLst>
              <a:ext uri="{FF2B5EF4-FFF2-40B4-BE49-F238E27FC236}">
                <a16:creationId xmlns:a16="http://schemas.microsoft.com/office/drawing/2014/main" id="{482D475D-9DB5-BA13-E884-BD053AB660CA}"/>
              </a:ext>
            </a:extLst>
          </p:cNvPr>
          <p:cNvCxnSpPr>
            <a:cxnSpLocks/>
          </p:cNvCxnSpPr>
          <p:nvPr/>
        </p:nvCxnSpPr>
        <p:spPr>
          <a:xfrm>
            <a:off x="5666197" y="5564546"/>
            <a:ext cx="698643" cy="0"/>
          </a:xfrm>
          <a:prstGeom prst="line">
            <a:avLst/>
          </a:prstGeom>
          <a:ln w="57150">
            <a:solidFill>
              <a:srgbClr val="50E7B5"/>
            </a:solidFill>
          </a:ln>
        </p:spPr>
        <p:style>
          <a:lnRef idx="1">
            <a:schemeClr val="accent1"/>
          </a:lnRef>
          <a:fillRef idx="0">
            <a:schemeClr val="accent1"/>
          </a:fillRef>
          <a:effectRef idx="0">
            <a:schemeClr val="accent1"/>
          </a:effectRef>
          <a:fontRef idx="minor">
            <a:schemeClr val="tx1"/>
          </a:fontRef>
        </p:style>
      </p:cxnSp>
      <p:cxnSp>
        <p:nvCxnSpPr>
          <p:cNvPr id="277" name="Straight Connector 276">
            <a:extLst>
              <a:ext uri="{FF2B5EF4-FFF2-40B4-BE49-F238E27FC236}">
                <a16:creationId xmlns:a16="http://schemas.microsoft.com/office/drawing/2014/main" id="{502896FF-D428-ABB2-93B2-8A721D523A2A}"/>
              </a:ext>
            </a:extLst>
          </p:cNvPr>
          <p:cNvCxnSpPr>
            <a:cxnSpLocks/>
          </p:cNvCxnSpPr>
          <p:nvPr/>
        </p:nvCxnSpPr>
        <p:spPr>
          <a:xfrm>
            <a:off x="5666197" y="5564546"/>
            <a:ext cx="698643" cy="0"/>
          </a:xfrm>
          <a:prstGeom prst="line">
            <a:avLst/>
          </a:prstGeom>
          <a:ln w="57150">
            <a:solidFill>
              <a:srgbClr val="50E7B5"/>
            </a:solidFill>
          </a:ln>
        </p:spPr>
        <p:style>
          <a:lnRef idx="1">
            <a:schemeClr val="accent1"/>
          </a:lnRef>
          <a:fillRef idx="0">
            <a:schemeClr val="accent1"/>
          </a:fillRef>
          <a:effectRef idx="0">
            <a:schemeClr val="accent1"/>
          </a:effectRef>
          <a:fontRef idx="minor">
            <a:schemeClr val="tx1"/>
          </a:fontRef>
        </p:style>
      </p:cxnSp>
      <p:cxnSp>
        <p:nvCxnSpPr>
          <p:cNvPr id="278" name="Straight Connector 277">
            <a:extLst>
              <a:ext uri="{FF2B5EF4-FFF2-40B4-BE49-F238E27FC236}">
                <a16:creationId xmlns:a16="http://schemas.microsoft.com/office/drawing/2014/main" id="{56D886E8-F420-B4B2-B0A0-757766E2FBA0}"/>
              </a:ext>
            </a:extLst>
          </p:cNvPr>
          <p:cNvCxnSpPr>
            <a:cxnSpLocks/>
          </p:cNvCxnSpPr>
          <p:nvPr/>
        </p:nvCxnSpPr>
        <p:spPr>
          <a:xfrm>
            <a:off x="5666197" y="5564546"/>
            <a:ext cx="698643" cy="0"/>
          </a:xfrm>
          <a:prstGeom prst="line">
            <a:avLst/>
          </a:prstGeom>
          <a:ln w="57150">
            <a:solidFill>
              <a:srgbClr val="50E7B5"/>
            </a:solidFill>
          </a:ln>
        </p:spPr>
        <p:style>
          <a:lnRef idx="1">
            <a:schemeClr val="accent1"/>
          </a:lnRef>
          <a:fillRef idx="0">
            <a:schemeClr val="accent1"/>
          </a:fillRef>
          <a:effectRef idx="0">
            <a:schemeClr val="accent1"/>
          </a:effectRef>
          <a:fontRef idx="minor">
            <a:schemeClr val="tx1"/>
          </a:fontRef>
        </p:style>
      </p:cxnSp>
      <p:cxnSp>
        <p:nvCxnSpPr>
          <p:cNvPr id="279" name="Straight Connector 278">
            <a:extLst>
              <a:ext uri="{FF2B5EF4-FFF2-40B4-BE49-F238E27FC236}">
                <a16:creationId xmlns:a16="http://schemas.microsoft.com/office/drawing/2014/main" id="{CE926CB0-EB91-F6C9-96A4-A2D60E2DBFEB}"/>
              </a:ext>
            </a:extLst>
          </p:cNvPr>
          <p:cNvCxnSpPr>
            <a:cxnSpLocks/>
          </p:cNvCxnSpPr>
          <p:nvPr/>
        </p:nvCxnSpPr>
        <p:spPr>
          <a:xfrm>
            <a:off x="5666197" y="5564546"/>
            <a:ext cx="698643" cy="0"/>
          </a:xfrm>
          <a:prstGeom prst="line">
            <a:avLst/>
          </a:prstGeom>
          <a:ln w="57150">
            <a:solidFill>
              <a:srgbClr val="50E7B5"/>
            </a:solidFill>
          </a:ln>
        </p:spPr>
        <p:style>
          <a:lnRef idx="1">
            <a:schemeClr val="accent1"/>
          </a:lnRef>
          <a:fillRef idx="0">
            <a:schemeClr val="accent1"/>
          </a:fillRef>
          <a:effectRef idx="0">
            <a:schemeClr val="accent1"/>
          </a:effectRef>
          <a:fontRef idx="minor">
            <a:schemeClr val="tx1"/>
          </a:fontRef>
        </p:style>
      </p:cxnSp>
      <p:cxnSp>
        <p:nvCxnSpPr>
          <p:cNvPr id="280" name="Straight Connector 279">
            <a:extLst>
              <a:ext uri="{FF2B5EF4-FFF2-40B4-BE49-F238E27FC236}">
                <a16:creationId xmlns:a16="http://schemas.microsoft.com/office/drawing/2014/main" id="{A6BDBF5D-E57D-DA76-9A87-E6595941A7D9}"/>
              </a:ext>
            </a:extLst>
          </p:cNvPr>
          <p:cNvCxnSpPr>
            <a:cxnSpLocks/>
          </p:cNvCxnSpPr>
          <p:nvPr/>
        </p:nvCxnSpPr>
        <p:spPr>
          <a:xfrm>
            <a:off x="5666197" y="5564546"/>
            <a:ext cx="698643" cy="0"/>
          </a:xfrm>
          <a:prstGeom prst="line">
            <a:avLst/>
          </a:prstGeom>
          <a:ln w="57150">
            <a:solidFill>
              <a:srgbClr val="50E7B5"/>
            </a:solidFill>
          </a:ln>
        </p:spPr>
        <p:style>
          <a:lnRef idx="1">
            <a:schemeClr val="accent1"/>
          </a:lnRef>
          <a:fillRef idx="0">
            <a:schemeClr val="accent1"/>
          </a:fillRef>
          <a:effectRef idx="0">
            <a:schemeClr val="accent1"/>
          </a:effectRef>
          <a:fontRef idx="minor">
            <a:schemeClr val="tx1"/>
          </a:fontRef>
        </p:style>
      </p:cxnSp>
      <p:cxnSp>
        <p:nvCxnSpPr>
          <p:cNvPr id="281" name="Straight Connector 280">
            <a:extLst>
              <a:ext uri="{FF2B5EF4-FFF2-40B4-BE49-F238E27FC236}">
                <a16:creationId xmlns:a16="http://schemas.microsoft.com/office/drawing/2014/main" id="{72A94C1D-A8A2-7BCF-5F3D-ED8CC02BD5DF}"/>
              </a:ext>
            </a:extLst>
          </p:cNvPr>
          <p:cNvCxnSpPr>
            <a:cxnSpLocks/>
          </p:cNvCxnSpPr>
          <p:nvPr/>
        </p:nvCxnSpPr>
        <p:spPr>
          <a:xfrm>
            <a:off x="5666197" y="5564546"/>
            <a:ext cx="698643" cy="0"/>
          </a:xfrm>
          <a:prstGeom prst="line">
            <a:avLst/>
          </a:prstGeom>
          <a:ln w="57150">
            <a:solidFill>
              <a:srgbClr val="50E7B5"/>
            </a:solidFill>
          </a:ln>
        </p:spPr>
        <p:style>
          <a:lnRef idx="1">
            <a:schemeClr val="accent1"/>
          </a:lnRef>
          <a:fillRef idx="0">
            <a:schemeClr val="accent1"/>
          </a:fillRef>
          <a:effectRef idx="0">
            <a:schemeClr val="accent1"/>
          </a:effectRef>
          <a:fontRef idx="minor">
            <a:schemeClr val="tx1"/>
          </a:fontRef>
        </p:style>
      </p:cxnSp>
      <p:cxnSp>
        <p:nvCxnSpPr>
          <p:cNvPr id="282" name="Straight Connector 281">
            <a:extLst>
              <a:ext uri="{FF2B5EF4-FFF2-40B4-BE49-F238E27FC236}">
                <a16:creationId xmlns:a16="http://schemas.microsoft.com/office/drawing/2014/main" id="{EFA1F51E-4B99-45E5-150D-903596455DD1}"/>
              </a:ext>
            </a:extLst>
          </p:cNvPr>
          <p:cNvCxnSpPr>
            <a:cxnSpLocks/>
          </p:cNvCxnSpPr>
          <p:nvPr/>
        </p:nvCxnSpPr>
        <p:spPr>
          <a:xfrm>
            <a:off x="5666197" y="5564546"/>
            <a:ext cx="698643" cy="0"/>
          </a:xfrm>
          <a:prstGeom prst="line">
            <a:avLst/>
          </a:prstGeom>
          <a:ln w="57150">
            <a:solidFill>
              <a:srgbClr val="50E7B5"/>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a:extLst>
              <a:ext uri="{FF2B5EF4-FFF2-40B4-BE49-F238E27FC236}">
                <a16:creationId xmlns:a16="http://schemas.microsoft.com/office/drawing/2014/main" id="{8422658F-0ADF-2531-FE93-CAB564465365}"/>
              </a:ext>
            </a:extLst>
          </p:cNvPr>
          <p:cNvCxnSpPr>
            <a:cxnSpLocks/>
          </p:cNvCxnSpPr>
          <p:nvPr/>
        </p:nvCxnSpPr>
        <p:spPr>
          <a:xfrm>
            <a:off x="5666197" y="5564546"/>
            <a:ext cx="698643" cy="0"/>
          </a:xfrm>
          <a:prstGeom prst="line">
            <a:avLst/>
          </a:prstGeom>
          <a:ln w="57150">
            <a:solidFill>
              <a:srgbClr val="50E7B5"/>
            </a:solidFill>
          </a:ln>
        </p:spPr>
        <p:style>
          <a:lnRef idx="1">
            <a:schemeClr val="accent1"/>
          </a:lnRef>
          <a:fillRef idx="0">
            <a:schemeClr val="accent1"/>
          </a:fillRef>
          <a:effectRef idx="0">
            <a:schemeClr val="accent1"/>
          </a:effectRef>
          <a:fontRef idx="minor">
            <a:schemeClr val="tx1"/>
          </a:fontRef>
        </p:style>
      </p:cxnSp>
      <p:cxnSp>
        <p:nvCxnSpPr>
          <p:cNvPr id="284" name="Straight Connector 283">
            <a:extLst>
              <a:ext uri="{FF2B5EF4-FFF2-40B4-BE49-F238E27FC236}">
                <a16:creationId xmlns:a16="http://schemas.microsoft.com/office/drawing/2014/main" id="{E39D45FC-2D1C-8A43-2EEE-5F4788221F80}"/>
              </a:ext>
            </a:extLst>
          </p:cNvPr>
          <p:cNvCxnSpPr>
            <a:cxnSpLocks/>
          </p:cNvCxnSpPr>
          <p:nvPr/>
        </p:nvCxnSpPr>
        <p:spPr>
          <a:xfrm>
            <a:off x="5666197" y="5564546"/>
            <a:ext cx="698643" cy="0"/>
          </a:xfrm>
          <a:prstGeom prst="line">
            <a:avLst/>
          </a:prstGeom>
          <a:ln w="57150">
            <a:solidFill>
              <a:srgbClr val="50E7B5"/>
            </a:solidFill>
          </a:ln>
        </p:spPr>
        <p:style>
          <a:lnRef idx="1">
            <a:schemeClr val="accent1"/>
          </a:lnRef>
          <a:fillRef idx="0">
            <a:schemeClr val="accent1"/>
          </a:fillRef>
          <a:effectRef idx="0">
            <a:schemeClr val="accent1"/>
          </a:effectRef>
          <a:fontRef idx="minor">
            <a:schemeClr val="tx1"/>
          </a:fontRef>
        </p:style>
      </p:cxnSp>
      <p:cxnSp>
        <p:nvCxnSpPr>
          <p:cNvPr id="285" name="Straight Connector 284">
            <a:extLst>
              <a:ext uri="{FF2B5EF4-FFF2-40B4-BE49-F238E27FC236}">
                <a16:creationId xmlns:a16="http://schemas.microsoft.com/office/drawing/2014/main" id="{E45E47A7-8610-5BA1-1AB2-82A8E992A1C3}"/>
              </a:ext>
            </a:extLst>
          </p:cNvPr>
          <p:cNvCxnSpPr>
            <a:cxnSpLocks/>
          </p:cNvCxnSpPr>
          <p:nvPr/>
        </p:nvCxnSpPr>
        <p:spPr>
          <a:xfrm>
            <a:off x="5666197" y="5564546"/>
            <a:ext cx="698643" cy="0"/>
          </a:xfrm>
          <a:prstGeom prst="line">
            <a:avLst/>
          </a:prstGeom>
          <a:ln w="57150">
            <a:solidFill>
              <a:srgbClr val="50E7B5"/>
            </a:solidFill>
          </a:ln>
        </p:spPr>
        <p:style>
          <a:lnRef idx="1">
            <a:schemeClr val="accent1"/>
          </a:lnRef>
          <a:fillRef idx="0">
            <a:schemeClr val="accent1"/>
          </a:fillRef>
          <a:effectRef idx="0">
            <a:schemeClr val="accent1"/>
          </a:effectRef>
          <a:fontRef idx="minor">
            <a:schemeClr val="tx1"/>
          </a:fontRef>
        </p:style>
      </p:cxnSp>
      <p:cxnSp>
        <p:nvCxnSpPr>
          <p:cNvPr id="286" name="Straight Connector 285">
            <a:extLst>
              <a:ext uri="{FF2B5EF4-FFF2-40B4-BE49-F238E27FC236}">
                <a16:creationId xmlns:a16="http://schemas.microsoft.com/office/drawing/2014/main" id="{3A499799-CA5B-2868-AEA3-D158C38531A1}"/>
              </a:ext>
            </a:extLst>
          </p:cNvPr>
          <p:cNvCxnSpPr>
            <a:cxnSpLocks/>
          </p:cNvCxnSpPr>
          <p:nvPr/>
        </p:nvCxnSpPr>
        <p:spPr>
          <a:xfrm>
            <a:off x="5666197" y="5564546"/>
            <a:ext cx="698643" cy="0"/>
          </a:xfrm>
          <a:prstGeom prst="line">
            <a:avLst/>
          </a:prstGeom>
          <a:ln w="57150">
            <a:solidFill>
              <a:srgbClr val="50E7B5"/>
            </a:solidFill>
          </a:ln>
        </p:spPr>
        <p:style>
          <a:lnRef idx="1">
            <a:schemeClr val="accent1"/>
          </a:lnRef>
          <a:fillRef idx="0">
            <a:schemeClr val="accent1"/>
          </a:fillRef>
          <a:effectRef idx="0">
            <a:schemeClr val="accent1"/>
          </a:effectRef>
          <a:fontRef idx="minor">
            <a:schemeClr val="tx1"/>
          </a:fontRef>
        </p:style>
      </p:cxnSp>
      <p:cxnSp>
        <p:nvCxnSpPr>
          <p:cNvPr id="287" name="Straight Connector 286">
            <a:extLst>
              <a:ext uri="{FF2B5EF4-FFF2-40B4-BE49-F238E27FC236}">
                <a16:creationId xmlns:a16="http://schemas.microsoft.com/office/drawing/2014/main" id="{C469BF21-3B45-F1BB-E017-50223F56389B}"/>
              </a:ext>
            </a:extLst>
          </p:cNvPr>
          <p:cNvCxnSpPr>
            <a:cxnSpLocks/>
          </p:cNvCxnSpPr>
          <p:nvPr/>
        </p:nvCxnSpPr>
        <p:spPr>
          <a:xfrm>
            <a:off x="5666197" y="5564546"/>
            <a:ext cx="698643" cy="0"/>
          </a:xfrm>
          <a:prstGeom prst="line">
            <a:avLst/>
          </a:prstGeom>
          <a:ln w="57150">
            <a:solidFill>
              <a:srgbClr val="50E7B5"/>
            </a:solidFill>
          </a:ln>
        </p:spPr>
        <p:style>
          <a:lnRef idx="1">
            <a:schemeClr val="accent1"/>
          </a:lnRef>
          <a:fillRef idx="0">
            <a:schemeClr val="accent1"/>
          </a:fillRef>
          <a:effectRef idx="0">
            <a:schemeClr val="accent1"/>
          </a:effectRef>
          <a:fontRef idx="minor">
            <a:schemeClr val="tx1"/>
          </a:fontRef>
        </p:style>
      </p:cxnSp>
      <p:cxnSp>
        <p:nvCxnSpPr>
          <p:cNvPr id="288" name="Straight Connector 287">
            <a:extLst>
              <a:ext uri="{FF2B5EF4-FFF2-40B4-BE49-F238E27FC236}">
                <a16:creationId xmlns:a16="http://schemas.microsoft.com/office/drawing/2014/main" id="{17559630-2EFB-CA19-0395-7D2575D22365}"/>
              </a:ext>
            </a:extLst>
          </p:cNvPr>
          <p:cNvCxnSpPr>
            <a:cxnSpLocks/>
          </p:cNvCxnSpPr>
          <p:nvPr/>
        </p:nvCxnSpPr>
        <p:spPr>
          <a:xfrm>
            <a:off x="5666197" y="5564546"/>
            <a:ext cx="698643" cy="0"/>
          </a:xfrm>
          <a:prstGeom prst="line">
            <a:avLst/>
          </a:prstGeom>
          <a:ln w="57150">
            <a:solidFill>
              <a:srgbClr val="50E7B5"/>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a:extLst>
              <a:ext uri="{FF2B5EF4-FFF2-40B4-BE49-F238E27FC236}">
                <a16:creationId xmlns:a16="http://schemas.microsoft.com/office/drawing/2014/main" id="{30E87E9C-316B-695B-286D-8841C9194968}"/>
              </a:ext>
            </a:extLst>
          </p:cNvPr>
          <p:cNvCxnSpPr>
            <a:cxnSpLocks/>
          </p:cNvCxnSpPr>
          <p:nvPr/>
        </p:nvCxnSpPr>
        <p:spPr>
          <a:xfrm>
            <a:off x="5666197" y="5564546"/>
            <a:ext cx="698643" cy="0"/>
          </a:xfrm>
          <a:prstGeom prst="line">
            <a:avLst/>
          </a:prstGeom>
          <a:ln w="57150">
            <a:solidFill>
              <a:srgbClr val="50E7B5"/>
            </a:solidFill>
          </a:ln>
        </p:spPr>
        <p:style>
          <a:lnRef idx="1">
            <a:schemeClr val="accent1"/>
          </a:lnRef>
          <a:fillRef idx="0">
            <a:schemeClr val="accent1"/>
          </a:fillRef>
          <a:effectRef idx="0">
            <a:schemeClr val="accent1"/>
          </a:effectRef>
          <a:fontRef idx="minor">
            <a:schemeClr val="tx1"/>
          </a:fontRef>
        </p:style>
      </p:cxnSp>
      <p:cxnSp>
        <p:nvCxnSpPr>
          <p:cNvPr id="290" name="Straight Connector 289">
            <a:extLst>
              <a:ext uri="{FF2B5EF4-FFF2-40B4-BE49-F238E27FC236}">
                <a16:creationId xmlns:a16="http://schemas.microsoft.com/office/drawing/2014/main" id="{0E788F49-D431-71E9-94AF-E87796275630}"/>
              </a:ext>
            </a:extLst>
          </p:cNvPr>
          <p:cNvCxnSpPr>
            <a:cxnSpLocks/>
          </p:cNvCxnSpPr>
          <p:nvPr/>
        </p:nvCxnSpPr>
        <p:spPr>
          <a:xfrm>
            <a:off x="5666197" y="5564546"/>
            <a:ext cx="698643" cy="0"/>
          </a:xfrm>
          <a:prstGeom prst="line">
            <a:avLst/>
          </a:prstGeom>
          <a:ln w="57150">
            <a:solidFill>
              <a:srgbClr val="50E7B5"/>
            </a:solidFill>
          </a:ln>
        </p:spPr>
        <p:style>
          <a:lnRef idx="1">
            <a:schemeClr val="accent1"/>
          </a:lnRef>
          <a:fillRef idx="0">
            <a:schemeClr val="accent1"/>
          </a:fillRef>
          <a:effectRef idx="0">
            <a:schemeClr val="accent1"/>
          </a:effectRef>
          <a:fontRef idx="minor">
            <a:schemeClr val="tx1"/>
          </a:fontRef>
        </p:style>
      </p:cxnSp>
      <p:cxnSp>
        <p:nvCxnSpPr>
          <p:cNvPr id="291" name="Straight Connector 290">
            <a:extLst>
              <a:ext uri="{FF2B5EF4-FFF2-40B4-BE49-F238E27FC236}">
                <a16:creationId xmlns:a16="http://schemas.microsoft.com/office/drawing/2014/main" id="{1089A42E-281D-E29F-CE7D-373C56CB9056}"/>
              </a:ext>
            </a:extLst>
          </p:cNvPr>
          <p:cNvCxnSpPr>
            <a:cxnSpLocks/>
          </p:cNvCxnSpPr>
          <p:nvPr/>
        </p:nvCxnSpPr>
        <p:spPr>
          <a:xfrm>
            <a:off x="5666197" y="5564546"/>
            <a:ext cx="698643" cy="0"/>
          </a:xfrm>
          <a:prstGeom prst="line">
            <a:avLst/>
          </a:prstGeom>
          <a:ln w="57150">
            <a:solidFill>
              <a:srgbClr val="50E7B5"/>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a:extLst>
              <a:ext uri="{FF2B5EF4-FFF2-40B4-BE49-F238E27FC236}">
                <a16:creationId xmlns:a16="http://schemas.microsoft.com/office/drawing/2014/main" id="{A94FF11F-FC7F-4970-CEAA-0F3031960328}"/>
              </a:ext>
            </a:extLst>
          </p:cNvPr>
          <p:cNvCxnSpPr>
            <a:cxnSpLocks/>
          </p:cNvCxnSpPr>
          <p:nvPr/>
        </p:nvCxnSpPr>
        <p:spPr>
          <a:xfrm>
            <a:off x="5666197" y="5564546"/>
            <a:ext cx="698643" cy="0"/>
          </a:xfrm>
          <a:prstGeom prst="line">
            <a:avLst/>
          </a:prstGeom>
          <a:ln w="57150">
            <a:solidFill>
              <a:srgbClr val="50E7B5"/>
            </a:solidFill>
          </a:ln>
        </p:spPr>
        <p:style>
          <a:lnRef idx="1">
            <a:schemeClr val="accent1"/>
          </a:lnRef>
          <a:fillRef idx="0">
            <a:schemeClr val="accent1"/>
          </a:fillRef>
          <a:effectRef idx="0">
            <a:schemeClr val="accent1"/>
          </a:effectRef>
          <a:fontRef idx="minor">
            <a:schemeClr val="tx1"/>
          </a:fontRef>
        </p:style>
      </p:cxnSp>
      <p:cxnSp>
        <p:nvCxnSpPr>
          <p:cNvPr id="293" name="Straight Connector 292">
            <a:extLst>
              <a:ext uri="{FF2B5EF4-FFF2-40B4-BE49-F238E27FC236}">
                <a16:creationId xmlns:a16="http://schemas.microsoft.com/office/drawing/2014/main" id="{9BEC6E09-D33A-B52F-42BF-7428DC2A0F2A}"/>
              </a:ext>
            </a:extLst>
          </p:cNvPr>
          <p:cNvCxnSpPr>
            <a:cxnSpLocks/>
          </p:cNvCxnSpPr>
          <p:nvPr/>
        </p:nvCxnSpPr>
        <p:spPr>
          <a:xfrm>
            <a:off x="5666197" y="5564546"/>
            <a:ext cx="698643" cy="0"/>
          </a:xfrm>
          <a:prstGeom prst="line">
            <a:avLst/>
          </a:prstGeom>
          <a:ln w="57150">
            <a:solidFill>
              <a:srgbClr val="50E7B5"/>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a:extLst>
              <a:ext uri="{FF2B5EF4-FFF2-40B4-BE49-F238E27FC236}">
                <a16:creationId xmlns:a16="http://schemas.microsoft.com/office/drawing/2014/main" id="{01DCEF25-84F3-C630-8104-8E5F5D491C33}"/>
              </a:ext>
            </a:extLst>
          </p:cNvPr>
          <p:cNvCxnSpPr>
            <a:cxnSpLocks/>
          </p:cNvCxnSpPr>
          <p:nvPr/>
        </p:nvCxnSpPr>
        <p:spPr>
          <a:xfrm>
            <a:off x="5666197" y="5564546"/>
            <a:ext cx="698643" cy="0"/>
          </a:xfrm>
          <a:prstGeom prst="line">
            <a:avLst/>
          </a:prstGeom>
          <a:ln w="57150">
            <a:solidFill>
              <a:srgbClr val="50E7B5"/>
            </a:solidFill>
          </a:ln>
        </p:spPr>
        <p:style>
          <a:lnRef idx="1">
            <a:schemeClr val="accent1"/>
          </a:lnRef>
          <a:fillRef idx="0">
            <a:schemeClr val="accent1"/>
          </a:fillRef>
          <a:effectRef idx="0">
            <a:schemeClr val="accent1"/>
          </a:effectRef>
          <a:fontRef idx="minor">
            <a:schemeClr val="tx1"/>
          </a:fontRef>
        </p:style>
      </p:cxnSp>
      <p:cxnSp>
        <p:nvCxnSpPr>
          <p:cNvPr id="295" name="Straight Connector 294">
            <a:extLst>
              <a:ext uri="{FF2B5EF4-FFF2-40B4-BE49-F238E27FC236}">
                <a16:creationId xmlns:a16="http://schemas.microsoft.com/office/drawing/2014/main" id="{7FAE6D83-4434-A41D-4A70-8B7997FCE48E}"/>
              </a:ext>
            </a:extLst>
          </p:cNvPr>
          <p:cNvCxnSpPr>
            <a:cxnSpLocks/>
          </p:cNvCxnSpPr>
          <p:nvPr/>
        </p:nvCxnSpPr>
        <p:spPr>
          <a:xfrm>
            <a:off x="5666197" y="5564546"/>
            <a:ext cx="698643" cy="0"/>
          </a:xfrm>
          <a:prstGeom prst="line">
            <a:avLst/>
          </a:prstGeom>
          <a:ln w="57150">
            <a:solidFill>
              <a:srgbClr val="50E7B5"/>
            </a:solidFill>
          </a:ln>
        </p:spPr>
        <p:style>
          <a:lnRef idx="1">
            <a:schemeClr val="accent1"/>
          </a:lnRef>
          <a:fillRef idx="0">
            <a:schemeClr val="accent1"/>
          </a:fillRef>
          <a:effectRef idx="0">
            <a:schemeClr val="accent1"/>
          </a:effectRef>
          <a:fontRef idx="minor">
            <a:schemeClr val="tx1"/>
          </a:fontRef>
        </p:style>
      </p:cxnSp>
      <p:cxnSp>
        <p:nvCxnSpPr>
          <p:cNvPr id="296" name="Straight Connector 295">
            <a:extLst>
              <a:ext uri="{FF2B5EF4-FFF2-40B4-BE49-F238E27FC236}">
                <a16:creationId xmlns:a16="http://schemas.microsoft.com/office/drawing/2014/main" id="{0757DDCD-FF09-4628-99ED-97712536E40D}"/>
              </a:ext>
            </a:extLst>
          </p:cNvPr>
          <p:cNvCxnSpPr>
            <a:cxnSpLocks/>
          </p:cNvCxnSpPr>
          <p:nvPr/>
        </p:nvCxnSpPr>
        <p:spPr>
          <a:xfrm>
            <a:off x="5666197" y="5564546"/>
            <a:ext cx="698643" cy="0"/>
          </a:xfrm>
          <a:prstGeom prst="line">
            <a:avLst/>
          </a:prstGeom>
          <a:ln w="57150">
            <a:solidFill>
              <a:srgbClr val="50E7B5"/>
            </a:solidFill>
          </a:ln>
        </p:spPr>
        <p:style>
          <a:lnRef idx="1">
            <a:schemeClr val="accent1"/>
          </a:lnRef>
          <a:fillRef idx="0">
            <a:schemeClr val="accent1"/>
          </a:fillRef>
          <a:effectRef idx="0">
            <a:schemeClr val="accent1"/>
          </a:effectRef>
          <a:fontRef idx="minor">
            <a:schemeClr val="tx1"/>
          </a:fontRef>
        </p:style>
      </p:cxnSp>
      <p:cxnSp>
        <p:nvCxnSpPr>
          <p:cNvPr id="297" name="Straight Connector 296">
            <a:extLst>
              <a:ext uri="{FF2B5EF4-FFF2-40B4-BE49-F238E27FC236}">
                <a16:creationId xmlns:a16="http://schemas.microsoft.com/office/drawing/2014/main" id="{1CCC6316-82B0-F92E-A889-6B7EB437B493}"/>
              </a:ext>
            </a:extLst>
          </p:cNvPr>
          <p:cNvCxnSpPr>
            <a:cxnSpLocks/>
          </p:cNvCxnSpPr>
          <p:nvPr/>
        </p:nvCxnSpPr>
        <p:spPr>
          <a:xfrm>
            <a:off x="5666197" y="5564546"/>
            <a:ext cx="698643" cy="0"/>
          </a:xfrm>
          <a:prstGeom prst="line">
            <a:avLst/>
          </a:prstGeom>
          <a:ln w="57150">
            <a:solidFill>
              <a:srgbClr val="50E7B5"/>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a:extLst>
              <a:ext uri="{FF2B5EF4-FFF2-40B4-BE49-F238E27FC236}">
                <a16:creationId xmlns:a16="http://schemas.microsoft.com/office/drawing/2014/main" id="{1339FCEE-043B-C1AE-6B15-48CF39A22B17}"/>
              </a:ext>
            </a:extLst>
          </p:cNvPr>
          <p:cNvCxnSpPr>
            <a:cxnSpLocks/>
          </p:cNvCxnSpPr>
          <p:nvPr/>
        </p:nvCxnSpPr>
        <p:spPr>
          <a:xfrm>
            <a:off x="5666197" y="5564546"/>
            <a:ext cx="698643" cy="0"/>
          </a:xfrm>
          <a:prstGeom prst="line">
            <a:avLst/>
          </a:prstGeom>
          <a:ln w="57150">
            <a:solidFill>
              <a:srgbClr val="50E7B5"/>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a:extLst>
              <a:ext uri="{FF2B5EF4-FFF2-40B4-BE49-F238E27FC236}">
                <a16:creationId xmlns:a16="http://schemas.microsoft.com/office/drawing/2014/main" id="{EC7C8368-018B-F1CC-C62A-B21BB7E3DB9B}"/>
              </a:ext>
            </a:extLst>
          </p:cNvPr>
          <p:cNvCxnSpPr>
            <a:cxnSpLocks/>
          </p:cNvCxnSpPr>
          <p:nvPr/>
        </p:nvCxnSpPr>
        <p:spPr>
          <a:xfrm>
            <a:off x="5666197" y="5564546"/>
            <a:ext cx="698643" cy="0"/>
          </a:xfrm>
          <a:prstGeom prst="line">
            <a:avLst/>
          </a:prstGeom>
          <a:ln w="57150">
            <a:solidFill>
              <a:srgbClr val="50E7B5"/>
            </a:solidFill>
          </a:ln>
        </p:spPr>
        <p:style>
          <a:lnRef idx="1">
            <a:schemeClr val="accent1"/>
          </a:lnRef>
          <a:fillRef idx="0">
            <a:schemeClr val="accent1"/>
          </a:fillRef>
          <a:effectRef idx="0">
            <a:schemeClr val="accent1"/>
          </a:effectRef>
          <a:fontRef idx="minor">
            <a:schemeClr val="tx1"/>
          </a:fontRef>
        </p:style>
      </p:cxnSp>
      <p:cxnSp>
        <p:nvCxnSpPr>
          <p:cNvPr id="300" name="Straight Connector 299">
            <a:extLst>
              <a:ext uri="{FF2B5EF4-FFF2-40B4-BE49-F238E27FC236}">
                <a16:creationId xmlns:a16="http://schemas.microsoft.com/office/drawing/2014/main" id="{D2607C62-755D-7E63-6B95-6042F907A295}"/>
              </a:ext>
            </a:extLst>
          </p:cNvPr>
          <p:cNvCxnSpPr>
            <a:cxnSpLocks/>
          </p:cNvCxnSpPr>
          <p:nvPr/>
        </p:nvCxnSpPr>
        <p:spPr>
          <a:xfrm>
            <a:off x="5666197" y="5564546"/>
            <a:ext cx="698643" cy="0"/>
          </a:xfrm>
          <a:prstGeom prst="line">
            <a:avLst/>
          </a:prstGeom>
          <a:ln w="57150">
            <a:solidFill>
              <a:srgbClr val="50E7B5"/>
            </a:solidFill>
          </a:ln>
        </p:spPr>
        <p:style>
          <a:lnRef idx="1">
            <a:schemeClr val="accent1"/>
          </a:lnRef>
          <a:fillRef idx="0">
            <a:schemeClr val="accent1"/>
          </a:fillRef>
          <a:effectRef idx="0">
            <a:schemeClr val="accent1"/>
          </a:effectRef>
          <a:fontRef idx="minor">
            <a:schemeClr val="tx1"/>
          </a:fontRef>
        </p:style>
      </p:cxnSp>
      <p:cxnSp>
        <p:nvCxnSpPr>
          <p:cNvPr id="301" name="Straight Connector 300">
            <a:extLst>
              <a:ext uri="{FF2B5EF4-FFF2-40B4-BE49-F238E27FC236}">
                <a16:creationId xmlns:a16="http://schemas.microsoft.com/office/drawing/2014/main" id="{2C26B18F-D081-584F-EB12-210089292D34}"/>
              </a:ext>
            </a:extLst>
          </p:cNvPr>
          <p:cNvCxnSpPr>
            <a:cxnSpLocks/>
          </p:cNvCxnSpPr>
          <p:nvPr/>
        </p:nvCxnSpPr>
        <p:spPr>
          <a:xfrm>
            <a:off x="5666197" y="5564546"/>
            <a:ext cx="698643" cy="0"/>
          </a:xfrm>
          <a:prstGeom prst="line">
            <a:avLst/>
          </a:prstGeom>
          <a:ln w="57150">
            <a:solidFill>
              <a:srgbClr val="50E7B5"/>
            </a:solidFill>
          </a:ln>
        </p:spPr>
        <p:style>
          <a:lnRef idx="1">
            <a:schemeClr val="accent1"/>
          </a:lnRef>
          <a:fillRef idx="0">
            <a:schemeClr val="accent1"/>
          </a:fillRef>
          <a:effectRef idx="0">
            <a:schemeClr val="accent1"/>
          </a:effectRef>
          <a:fontRef idx="minor">
            <a:schemeClr val="tx1"/>
          </a:fontRef>
        </p:style>
      </p:cxnSp>
      <p:cxnSp>
        <p:nvCxnSpPr>
          <p:cNvPr id="302" name="Straight Connector 301">
            <a:extLst>
              <a:ext uri="{FF2B5EF4-FFF2-40B4-BE49-F238E27FC236}">
                <a16:creationId xmlns:a16="http://schemas.microsoft.com/office/drawing/2014/main" id="{1312D986-A0FD-8743-A440-01C724D6DF6E}"/>
              </a:ext>
            </a:extLst>
          </p:cNvPr>
          <p:cNvCxnSpPr>
            <a:cxnSpLocks/>
          </p:cNvCxnSpPr>
          <p:nvPr/>
        </p:nvCxnSpPr>
        <p:spPr>
          <a:xfrm>
            <a:off x="5666197" y="5564546"/>
            <a:ext cx="698643" cy="0"/>
          </a:xfrm>
          <a:prstGeom prst="line">
            <a:avLst/>
          </a:prstGeom>
          <a:ln w="57150">
            <a:solidFill>
              <a:srgbClr val="50E7B5"/>
            </a:solidFill>
          </a:ln>
        </p:spPr>
        <p:style>
          <a:lnRef idx="1">
            <a:schemeClr val="accent1"/>
          </a:lnRef>
          <a:fillRef idx="0">
            <a:schemeClr val="accent1"/>
          </a:fillRef>
          <a:effectRef idx="0">
            <a:schemeClr val="accent1"/>
          </a:effectRef>
          <a:fontRef idx="minor">
            <a:schemeClr val="tx1"/>
          </a:fontRef>
        </p:style>
      </p:cxnSp>
      <p:cxnSp>
        <p:nvCxnSpPr>
          <p:cNvPr id="303" name="Straight Connector 302">
            <a:extLst>
              <a:ext uri="{FF2B5EF4-FFF2-40B4-BE49-F238E27FC236}">
                <a16:creationId xmlns:a16="http://schemas.microsoft.com/office/drawing/2014/main" id="{73523F4C-36A3-B54B-40A0-76006B85BF1A}"/>
              </a:ext>
            </a:extLst>
          </p:cNvPr>
          <p:cNvCxnSpPr>
            <a:cxnSpLocks/>
          </p:cNvCxnSpPr>
          <p:nvPr/>
        </p:nvCxnSpPr>
        <p:spPr>
          <a:xfrm>
            <a:off x="5666197" y="5564546"/>
            <a:ext cx="698643" cy="0"/>
          </a:xfrm>
          <a:prstGeom prst="line">
            <a:avLst/>
          </a:prstGeom>
          <a:ln w="57150">
            <a:solidFill>
              <a:srgbClr val="50E7B5"/>
            </a:solidFill>
          </a:ln>
        </p:spPr>
        <p:style>
          <a:lnRef idx="1">
            <a:schemeClr val="accent1"/>
          </a:lnRef>
          <a:fillRef idx="0">
            <a:schemeClr val="accent1"/>
          </a:fillRef>
          <a:effectRef idx="0">
            <a:schemeClr val="accent1"/>
          </a:effectRef>
          <a:fontRef idx="minor">
            <a:schemeClr val="tx1"/>
          </a:fontRef>
        </p:style>
      </p:cxnSp>
      <p:cxnSp>
        <p:nvCxnSpPr>
          <p:cNvPr id="304" name="Straight Connector 303">
            <a:extLst>
              <a:ext uri="{FF2B5EF4-FFF2-40B4-BE49-F238E27FC236}">
                <a16:creationId xmlns:a16="http://schemas.microsoft.com/office/drawing/2014/main" id="{C8A640B8-0F0D-207F-71B8-B7C1C11C829E}"/>
              </a:ext>
            </a:extLst>
          </p:cNvPr>
          <p:cNvCxnSpPr>
            <a:cxnSpLocks/>
          </p:cNvCxnSpPr>
          <p:nvPr/>
        </p:nvCxnSpPr>
        <p:spPr>
          <a:xfrm>
            <a:off x="5666197" y="5564546"/>
            <a:ext cx="698643" cy="0"/>
          </a:xfrm>
          <a:prstGeom prst="line">
            <a:avLst/>
          </a:prstGeom>
          <a:ln w="57150">
            <a:solidFill>
              <a:srgbClr val="50E7B5"/>
            </a:solidFill>
          </a:ln>
        </p:spPr>
        <p:style>
          <a:lnRef idx="1">
            <a:schemeClr val="accent1"/>
          </a:lnRef>
          <a:fillRef idx="0">
            <a:schemeClr val="accent1"/>
          </a:fillRef>
          <a:effectRef idx="0">
            <a:schemeClr val="accent1"/>
          </a:effectRef>
          <a:fontRef idx="minor">
            <a:schemeClr val="tx1"/>
          </a:fontRef>
        </p:style>
      </p:cxnSp>
      <p:cxnSp>
        <p:nvCxnSpPr>
          <p:cNvPr id="305" name="Straight Connector 304">
            <a:extLst>
              <a:ext uri="{FF2B5EF4-FFF2-40B4-BE49-F238E27FC236}">
                <a16:creationId xmlns:a16="http://schemas.microsoft.com/office/drawing/2014/main" id="{AF35BF9B-A734-64E8-6AD3-DA21D2959BA5}"/>
              </a:ext>
            </a:extLst>
          </p:cNvPr>
          <p:cNvCxnSpPr>
            <a:cxnSpLocks/>
          </p:cNvCxnSpPr>
          <p:nvPr/>
        </p:nvCxnSpPr>
        <p:spPr>
          <a:xfrm>
            <a:off x="5666197" y="5564546"/>
            <a:ext cx="698643" cy="0"/>
          </a:xfrm>
          <a:prstGeom prst="line">
            <a:avLst/>
          </a:prstGeom>
          <a:ln w="57150">
            <a:solidFill>
              <a:srgbClr val="50E7B5"/>
            </a:solidFill>
          </a:ln>
        </p:spPr>
        <p:style>
          <a:lnRef idx="1">
            <a:schemeClr val="accent1"/>
          </a:lnRef>
          <a:fillRef idx="0">
            <a:schemeClr val="accent1"/>
          </a:fillRef>
          <a:effectRef idx="0">
            <a:schemeClr val="accent1"/>
          </a:effectRef>
          <a:fontRef idx="minor">
            <a:schemeClr val="tx1"/>
          </a:fontRef>
        </p:style>
      </p:cxnSp>
      <p:cxnSp>
        <p:nvCxnSpPr>
          <p:cNvPr id="306" name="Straight Connector 305">
            <a:extLst>
              <a:ext uri="{FF2B5EF4-FFF2-40B4-BE49-F238E27FC236}">
                <a16:creationId xmlns:a16="http://schemas.microsoft.com/office/drawing/2014/main" id="{41B0F021-48E8-0B03-D610-5C8DF80A1024}"/>
              </a:ext>
            </a:extLst>
          </p:cNvPr>
          <p:cNvCxnSpPr>
            <a:cxnSpLocks/>
          </p:cNvCxnSpPr>
          <p:nvPr/>
        </p:nvCxnSpPr>
        <p:spPr>
          <a:xfrm>
            <a:off x="5666197" y="5564546"/>
            <a:ext cx="698643" cy="0"/>
          </a:xfrm>
          <a:prstGeom prst="line">
            <a:avLst/>
          </a:prstGeom>
          <a:ln w="57150">
            <a:solidFill>
              <a:srgbClr val="50E7B5"/>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a:extLst>
              <a:ext uri="{FF2B5EF4-FFF2-40B4-BE49-F238E27FC236}">
                <a16:creationId xmlns:a16="http://schemas.microsoft.com/office/drawing/2014/main" id="{A0083BCF-A57C-7233-FDE7-485629936BD8}"/>
              </a:ext>
            </a:extLst>
          </p:cNvPr>
          <p:cNvCxnSpPr>
            <a:cxnSpLocks/>
          </p:cNvCxnSpPr>
          <p:nvPr/>
        </p:nvCxnSpPr>
        <p:spPr>
          <a:xfrm>
            <a:off x="5666197" y="5564546"/>
            <a:ext cx="698643" cy="0"/>
          </a:xfrm>
          <a:prstGeom prst="line">
            <a:avLst/>
          </a:prstGeom>
          <a:ln w="57150">
            <a:solidFill>
              <a:srgbClr val="50E7B5"/>
            </a:solidFill>
          </a:ln>
        </p:spPr>
        <p:style>
          <a:lnRef idx="1">
            <a:schemeClr val="accent1"/>
          </a:lnRef>
          <a:fillRef idx="0">
            <a:schemeClr val="accent1"/>
          </a:fillRef>
          <a:effectRef idx="0">
            <a:schemeClr val="accent1"/>
          </a:effectRef>
          <a:fontRef idx="minor">
            <a:schemeClr val="tx1"/>
          </a:fontRef>
        </p:style>
      </p:cxnSp>
      <p:cxnSp>
        <p:nvCxnSpPr>
          <p:cNvPr id="308" name="Straight Connector 307">
            <a:extLst>
              <a:ext uri="{FF2B5EF4-FFF2-40B4-BE49-F238E27FC236}">
                <a16:creationId xmlns:a16="http://schemas.microsoft.com/office/drawing/2014/main" id="{BC5CE4C6-1565-5114-534D-B5FDD68B843F}"/>
              </a:ext>
            </a:extLst>
          </p:cNvPr>
          <p:cNvCxnSpPr>
            <a:cxnSpLocks/>
          </p:cNvCxnSpPr>
          <p:nvPr/>
        </p:nvCxnSpPr>
        <p:spPr>
          <a:xfrm>
            <a:off x="5666197" y="5564546"/>
            <a:ext cx="698643" cy="0"/>
          </a:xfrm>
          <a:prstGeom prst="line">
            <a:avLst/>
          </a:prstGeom>
          <a:ln w="57150">
            <a:solidFill>
              <a:srgbClr val="50E7B5"/>
            </a:solidFill>
          </a:ln>
        </p:spPr>
        <p:style>
          <a:lnRef idx="1">
            <a:schemeClr val="accent1"/>
          </a:lnRef>
          <a:fillRef idx="0">
            <a:schemeClr val="accent1"/>
          </a:fillRef>
          <a:effectRef idx="0">
            <a:schemeClr val="accent1"/>
          </a:effectRef>
          <a:fontRef idx="minor">
            <a:schemeClr val="tx1"/>
          </a:fontRef>
        </p:style>
      </p:cxnSp>
      <p:cxnSp>
        <p:nvCxnSpPr>
          <p:cNvPr id="309" name="Straight Connector 308">
            <a:extLst>
              <a:ext uri="{FF2B5EF4-FFF2-40B4-BE49-F238E27FC236}">
                <a16:creationId xmlns:a16="http://schemas.microsoft.com/office/drawing/2014/main" id="{768C0A68-977D-DEFD-0874-34E08F342F2A}"/>
              </a:ext>
            </a:extLst>
          </p:cNvPr>
          <p:cNvCxnSpPr>
            <a:cxnSpLocks/>
          </p:cNvCxnSpPr>
          <p:nvPr/>
        </p:nvCxnSpPr>
        <p:spPr>
          <a:xfrm>
            <a:off x="5666197" y="5564546"/>
            <a:ext cx="698643" cy="0"/>
          </a:xfrm>
          <a:prstGeom prst="line">
            <a:avLst/>
          </a:prstGeom>
          <a:ln w="57150">
            <a:solidFill>
              <a:srgbClr val="50E7B5"/>
            </a:solidFill>
          </a:ln>
        </p:spPr>
        <p:style>
          <a:lnRef idx="1">
            <a:schemeClr val="accent1"/>
          </a:lnRef>
          <a:fillRef idx="0">
            <a:schemeClr val="accent1"/>
          </a:fillRef>
          <a:effectRef idx="0">
            <a:schemeClr val="accent1"/>
          </a:effectRef>
          <a:fontRef idx="minor">
            <a:schemeClr val="tx1"/>
          </a:fontRef>
        </p:style>
      </p:cxnSp>
      <p:cxnSp>
        <p:nvCxnSpPr>
          <p:cNvPr id="310" name="Straight Connector 309">
            <a:extLst>
              <a:ext uri="{FF2B5EF4-FFF2-40B4-BE49-F238E27FC236}">
                <a16:creationId xmlns:a16="http://schemas.microsoft.com/office/drawing/2014/main" id="{34B7F190-1BDA-1F7C-2E6A-3D52885BF418}"/>
              </a:ext>
            </a:extLst>
          </p:cNvPr>
          <p:cNvCxnSpPr>
            <a:cxnSpLocks/>
          </p:cNvCxnSpPr>
          <p:nvPr/>
        </p:nvCxnSpPr>
        <p:spPr>
          <a:xfrm>
            <a:off x="5666197" y="5564546"/>
            <a:ext cx="698643" cy="0"/>
          </a:xfrm>
          <a:prstGeom prst="line">
            <a:avLst/>
          </a:prstGeom>
          <a:ln w="57150">
            <a:solidFill>
              <a:srgbClr val="50E7B5"/>
            </a:solidFill>
          </a:ln>
        </p:spPr>
        <p:style>
          <a:lnRef idx="1">
            <a:schemeClr val="accent1"/>
          </a:lnRef>
          <a:fillRef idx="0">
            <a:schemeClr val="accent1"/>
          </a:fillRef>
          <a:effectRef idx="0">
            <a:schemeClr val="accent1"/>
          </a:effectRef>
          <a:fontRef idx="minor">
            <a:schemeClr val="tx1"/>
          </a:fontRef>
        </p:style>
      </p:cxnSp>
      <p:cxnSp>
        <p:nvCxnSpPr>
          <p:cNvPr id="311" name="Straight Connector 310">
            <a:extLst>
              <a:ext uri="{FF2B5EF4-FFF2-40B4-BE49-F238E27FC236}">
                <a16:creationId xmlns:a16="http://schemas.microsoft.com/office/drawing/2014/main" id="{A37FD22D-1397-50EB-2A9C-C69821B998CF}"/>
              </a:ext>
            </a:extLst>
          </p:cNvPr>
          <p:cNvCxnSpPr>
            <a:cxnSpLocks/>
          </p:cNvCxnSpPr>
          <p:nvPr/>
        </p:nvCxnSpPr>
        <p:spPr>
          <a:xfrm>
            <a:off x="5666197" y="5564546"/>
            <a:ext cx="698643" cy="0"/>
          </a:xfrm>
          <a:prstGeom prst="line">
            <a:avLst/>
          </a:prstGeom>
          <a:ln w="57150">
            <a:solidFill>
              <a:srgbClr val="50E7B5"/>
            </a:solidFill>
          </a:ln>
        </p:spPr>
        <p:style>
          <a:lnRef idx="1">
            <a:schemeClr val="accent1"/>
          </a:lnRef>
          <a:fillRef idx="0">
            <a:schemeClr val="accent1"/>
          </a:fillRef>
          <a:effectRef idx="0">
            <a:schemeClr val="accent1"/>
          </a:effectRef>
          <a:fontRef idx="minor">
            <a:schemeClr val="tx1"/>
          </a:fontRef>
        </p:style>
      </p:cxnSp>
      <p:cxnSp>
        <p:nvCxnSpPr>
          <p:cNvPr id="312" name="Straight Connector 311">
            <a:extLst>
              <a:ext uri="{FF2B5EF4-FFF2-40B4-BE49-F238E27FC236}">
                <a16:creationId xmlns:a16="http://schemas.microsoft.com/office/drawing/2014/main" id="{CC96B937-8489-DAE6-B8D1-3A5791D33F8D}"/>
              </a:ext>
            </a:extLst>
          </p:cNvPr>
          <p:cNvCxnSpPr>
            <a:cxnSpLocks/>
          </p:cNvCxnSpPr>
          <p:nvPr/>
        </p:nvCxnSpPr>
        <p:spPr>
          <a:xfrm>
            <a:off x="5666197" y="5564546"/>
            <a:ext cx="698643" cy="0"/>
          </a:xfrm>
          <a:prstGeom prst="line">
            <a:avLst/>
          </a:prstGeom>
          <a:ln w="57150">
            <a:solidFill>
              <a:srgbClr val="50E7B5"/>
            </a:solidFill>
          </a:ln>
        </p:spPr>
        <p:style>
          <a:lnRef idx="1">
            <a:schemeClr val="accent1"/>
          </a:lnRef>
          <a:fillRef idx="0">
            <a:schemeClr val="accent1"/>
          </a:fillRef>
          <a:effectRef idx="0">
            <a:schemeClr val="accent1"/>
          </a:effectRef>
          <a:fontRef idx="minor">
            <a:schemeClr val="tx1"/>
          </a:fontRef>
        </p:style>
      </p:cxnSp>
      <p:cxnSp>
        <p:nvCxnSpPr>
          <p:cNvPr id="313" name="Straight Connector 312">
            <a:extLst>
              <a:ext uri="{FF2B5EF4-FFF2-40B4-BE49-F238E27FC236}">
                <a16:creationId xmlns:a16="http://schemas.microsoft.com/office/drawing/2014/main" id="{71E581E4-6082-78A6-A3B8-DEA3EB4D7AFE}"/>
              </a:ext>
            </a:extLst>
          </p:cNvPr>
          <p:cNvCxnSpPr>
            <a:cxnSpLocks/>
          </p:cNvCxnSpPr>
          <p:nvPr/>
        </p:nvCxnSpPr>
        <p:spPr>
          <a:xfrm>
            <a:off x="5666197" y="5564546"/>
            <a:ext cx="698643" cy="0"/>
          </a:xfrm>
          <a:prstGeom prst="line">
            <a:avLst/>
          </a:prstGeom>
          <a:ln w="57150">
            <a:solidFill>
              <a:srgbClr val="50E7B5"/>
            </a:solidFill>
          </a:ln>
        </p:spPr>
        <p:style>
          <a:lnRef idx="1">
            <a:schemeClr val="accent1"/>
          </a:lnRef>
          <a:fillRef idx="0">
            <a:schemeClr val="accent1"/>
          </a:fillRef>
          <a:effectRef idx="0">
            <a:schemeClr val="accent1"/>
          </a:effectRef>
          <a:fontRef idx="minor">
            <a:schemeClr val="tx1"/>
          </a:fontRef>
        </p:style>
      </p:cxnSp>
      <p:cxnSp>
        <p:nvCxnSpPr>
          <p:cNvPr id="314" name="Straight Connector 313">
            <a:extLst>
              <a:ext uri="{FF2B5EF4-FFF2-40B4-BE49-F238E27FC236}">
                <a16:creationId xmlns:a16="http://schemas.microsoft.com/office/drawing/2014/main" id="{1582B5DE-28ED-A56F-25A0-D6099AADD4CB}"/>
              </a:ext>
            </a:extLst>
          </p:cNvPr>
          <p:cNvCxnSpPr>
            <a:cxnSpLocks/>
          </p:cNvCxnSpPr>
          <p:nvPr/>
        </p:nvCxnSpPr>
        <p:spPr>
          <a:xfrm>
            <a:off x="5666197" y="5564546"/>
            <a:ext cx="698643" cy="0"/>
          </a:xfrm>
          <a:prstGeom prst="line">
            <a:avLst/>
          </a:prstGeom>
          <a:ln w="57150">
            <a:solidFill>
              <a:srgbClr val="50E7B5"/>
            </a:solidFill>
          </a:ln>
        </p:spPr>
        <p:style>
          <a:lnRef idx="1">
            <a:schemeClr val="accent1"/>
          </a:lnRef>
          <a:fillRef idx="0">
            <a:schemeClr val="accent1"/>
          </a:fillRef>
          <a:effectRef idx="0">
            <a:schemeClr val="accent1"/>
          </a:effectRef>
          <a:fontRef idx="minor">
            <a:schemeClr val="tx1"/>
          </a:fontRef>
        </p:style>
      </p:cxnSp>
      <p:cxnSp>
        <p:nvCxnSpPr>
          <p:cNvPr id="315" name="Straight Connector 314">
            <a:extLst>
              <a:ext uri="{FF2B5EF4-FFF2-40B4-BE49-F238E27FC236}">
                <a16:creationId xmlns:a16="http://schemas.microsoft.com/office/drawing/2014/main" id="{F583225E-F416-A65F-E3D4-9F8903204D69}"/>
              </a:ext>
            </a:extLst>
          </p:cNvPr>
          <p:cNvCxnSpPr>
            <a:cxnSpLocks/>
          </p:cNvCxnSpPr>
          <p:nvPr/>
        </p:nvCxnSpPr>
        <p:spPr>
          <a:xfrm>
            <a:off x="5666197" y="5564546"/>
            <a:ext cx="698643" cy="0"/>
          </a:xfrm>
          <a:prstGeom prst="line">
            <a:avLst/>
          </a:prstGeom>
          <a:ln w="57150">
            <a:solidFill>
              <a:srgbClr val="50E7B5"/>
            </a:solidFill>
          </a:ln>
        </p:spPr>
        <p:style>
          <a:lnRef idx="1">
            <a:schemeClr val="accent1"/>
          </a:lnRef>
          <a:fillRef idx="0">
            <a:schemeClr val="accent1"/>
          </a:fillRef>
          <a:effectRef idx="0">
            <a:schemeClr val="accent1"/>
          </a:effectRef>
          <a:fontRef idx="minor">
            <a:schemeClr val="tx1"/>
          </a:fontRef>
        </p:style>
      </p:cxnSp>
      <p:cxnSp>
        <p:nvCxnSpPr>
          <p:cNvPr id="316" name="Straight Connector 315">
            <a:extLst>
              <a:ext uri="{FF2B5EF4-FFF2-40B4-BE49-F238E27FC236}">
                <a16:creationId xmlns:a16="http://schemas.microsoft.com/office/drawing/2014/main" id="{56A27814-B52F-2756-234A-25DA9155A26F}"/>
              </a:ext>
            </a:extLst>
          </p:cNvPr>
          <p:cNvCxnSpPr>
            <a:cxnSpLocks/>
          </p:cNvCxnSpPr>
          <p:nvPr/>
        </p:nvCxnSpPr>
        <p:spPr>
          <a:xfrm>
            <a:off x="5666197" y="5564546"/>
            <a:ext cx="698643" cy="0"/>
          </a:xfrm>
          <a:prstGeom prst="line">
            <a:avLst/>
          </a:prstGeom>
          <a:ln w="57150">
            <a:solidFill>
              <a:srgbClr val="50E7B5"/>
            </a:solidFill>
          </a:ln>
        </p:spPr>
        <p:style>
          <a:lnRef idx="1">
            <a:schemeClr val="accent1"/>
          </a:lnRef>
          <a:fillRef idx="0">
            <a:schemeClr val="accent1"/>
          </a:fillRef>
          <a:effectRef idx="0">
            <a:schemeClr val="accent1"/>
          </a:effectRef>
          <a:fontRef idx="minor">
            <a:schemeClr val="tx1"/>
          </a:fontRef>
        </p:style>
      </p:cxnSp>
      <p:cxnSp>
        <p:nvCxnSpPr>
          <p:cNvPr id="317" name="Straight Connector 316">
            <a:extLst>
              <a:ext uri="{FF2B5EF4-FFF2-40B4-BE49-F238E27FC236}">
                <a16:creationId xmlns:a16="http://schemas.microsoft.com/office/drawing/2014/main" id="{D3747D30-A1D2-4A36-2B2B-686EB5C0BE41}"/>
              </a:ext>
            </a:extLst>
          </p:cNvPr>
          <p:cNvCxnSpPr>
            <a:cxnSpLocks/>
          </p:cNvCxnSpPr>
          <p:nvPr/>
        </p:nvCxnSpPr>
        <p:spPr>
          <a:xfrm>
            <a:off x="5666197" y="5564546"/>
            <a:ext cx="698643" cy="0"/>
          </a:xfrm>
          <a:prstGeom prst="line">
            <a:avLst/>
          </a:prstGeom>
          <a:ln w="57150">
            <a:solidFill>
              <a:srgbClr val="50E7B5"/>
            </a:solidFill>
          </a:ln>
        </p:spPr>
        <p:style>
          <a:lnRef idx="1">
            <a:schemeClr val="accent1"/>
          </a:lnRef>
          <a:fillRef idx="0">
            <a:schemeClr val="accent1"/>
          </a:fillRef>
          <a:effectRef idx="0">
            <a:schemeClr val="accent1"/>
          </a:effectRef>
          <a:fontRef idx="minor">
            <a:schemeClr val="tx1"/>
          </a:fontRef>
        </p:style>
      </p:cxnSp>
      <p:cxnSp>
        <p:nvCxnSpPr>
          <p:cNvPr id="318" name="Straight Connector 317">
            <a:extLst>
              <a:ext uri="{FF2B5EF4-FFF2-40B4-BE49-F238E27FC236}">
                <a16:creationId xmlns:a16="http://schemas.microsoft.com/office/drawing/2014/main" id="{A0D4CF01-9B75-9926-DA2E-B061E4B2AFDD}"/>
              </a:ext>
            </a:extLst>
          </p:cNvPr>
          <p:cNvCxnSpPr>
            <a:cxnSpLocks/>
          </p:cNvCxnSpPr>
          <p:nvPr/>
        </p:nvCxnSpPr>
        <p:spPr>
          <a:xfrm>
            <a:off x="5666197" y="5564546"/>
            <a:ext cx="698643" cy="0"/>
          </a:xfrm>
          <a:prstGeom prst="line">
            <a:avLst/>
          </a:prstGeom>
          <a:ln w="57150">
            <a:solidFill>
              <a:srgbClr val="50E7B5"/>
            </a:solidFill>
          </a:ln>
        </p:spPr>
        <p:style>
          <a:lnRef idx="1">
            <a:schemeClr val="accent1"/>
          </a:lnRef>
          <a:fillRef idx="0">
            <a:schemeClr val="accent1"/>
          </a:fillRef>
          <a:effectRef idx="0">
            <a:schemeClr val="accent1"/>
          </a:effectRef>
          <a:fontRef idx="minor">
            <a:schemeClr val="tx1"/>
          </a:fontRef>
        </p:style>
      </p:cxnSp>
      <p:cxnSp>
        <p:nvCxnSpPr>
          <p:cNvPr id="319" name="Straight Connector 318">
            <a:extLst>
              <a:ext uri="{FF2B5EF4-FFF2-40B4-BE49-F238E27FC236}">
                <a16:creationId xmlns:a16="http://schemas.microsoft.com/office/drawing/2014/main" id="{D98D6787-F343-CE11-2DC9-5B4F406D8AAD}"/>
              </a:ext>
            </a:extLst>
          </p:cNvPr>
          <p:cNvCxnSpPr>
            <a:cxnSpLocks/>
          </p:cNvCxnSpPr>
          <p:nvPr/>
        </p:nvCxnSpPr>
        <p:spPr>
          <a:xfrm>
            <a:off x="5666197" y="5564546"/>
            <a:ext cx="698643" cy="0"/>
          </a:xfrm>
          <a:prstGeom prst="line">
            <a:avLst/>
          </a:prstGeom>
          <a:ln w="57150">
            <a:solidFill>
              <a:srgbClr val="50E7B5"/>
            </a:solidFill>
          </a:ln>
        </p:spPr>
        <p:style>
          <a:lnRef idx="1">
            <a:schemeClr val="accent1"/>
          </a:lnRef>
          <a:fillRef idx="0">
            <a:schemeClr val="accent1"/>
          </a:fillRef>
          <a:effectRef idx="0">
            <a:schemeClr val="accent1"/>
          </a:effectRef>
          <a:fontRef idx="minor">
            <a:schemeClr val="tx1"/>
          </a:fontRef>
        </p:style>
      </p:cxnSp>
      <p:cxnSp>
        <p:nvCxnSpPr>
          <p:cNvPr id="320" name="Straight Connector 319">
            <a:extLst>
              <a:ext uri="{FF2B5EF4-FFF2-40B4-BE49-F238E27FC236}">
                <a16:creationId xmlns:a16="http://schemas.microsoft.com/office/drawing/2014/main" id="{D873152D-1422-AFA8-6B53-9AB3D0625CC5}"/>
              </a:ext>
            </a:extLst>
          </p:cNvPr>
          <p:cNvCxnSpPr>
            <a:cxnSpLocks/>
          </p:cNvCxnSpPr>
          <p:nvPr/>
        </p:nvCxnSpPr>
        <p:spPr>
          <a:xfrm>
            <a:off x="5666197" y="5564546"/>
            <a:ext cx="698643" cy="0"/>
          </a:xfrm>
          <a:prstGeom prst="line">
            <a:avLst/>
          </a:prstGeom>
          <a:ln w="57150">
            <a:solidFill>
              <a:srgbClr val="50E7B5"/>
            </a:solidFill>
          </a:ln>
        </p:spPr>
        <p:style>
          <a:lnRef idx="1">
            <a:schemeClr val="accent1"/>
          </a:lnRef>
          <a:fillRef idx="0">
            <a:schemeClr val="accent1"/>
          </a:fillRef>
          <a:effectRef idx="0">
            <a:schemeClr val="accent1"/>
          </a:effectRef>
          <a:fontRef idx="minor">
            <a:schemeClr val="tx1"/>
          </a:fontRef>
        </p:style>
      </p:cxnSp>
      <p:cxnSp>
        <p:nvCxnSpPr>
          <p:cNvPr id="321" name="Straight Connector 320">
            <a:extLst>
              <a:ext uri="{FF2B5EF4-FFF2-40B4-BE49-F238E27FC236}">
                <a16:creationId xmlns:a16="http://schemas.microsoft.com/office/drawing/2014/main" id="{1581BA00-9C16-C848-E5D2-E2B5127CE389}"/>
              </a:ext>
            </a:extLst>
          </p:cNvPr>
          <p:cNvCxnSpPr>
            <a:cxnSpLocks/>
          </p:cNvCxnSpPr>
          <p:nvPr/>
        </p:nvCxnSpPr>
        <p:spPr>
          <a:xfrm>
            <a:off x="5666197" y="5564546"/>
            <a:ext cx="698643" cy="0"/>
          </a:xfrm>
          <a:prstGeom prst="line">
            <a:avLst/>
          </a:prstGeom>
          <a:ln w="57150">
            <a:solidFill>
              <a:srgbClr val="50E7B5"/>
            </a:solidFill>
          </a:ln>
        </p:spPr>
        <p:style>
          <a:lnRef idx="1">
            <a:schemeClr val="accent1"/>
          </a:lnRef>
          <a:fillRef idx="0">
            <a:schemeClr val="accent1"/>
          </a:fillRef>
          <a:effectRef idx="0">
            <a:schemeClr val="accent1"/>
          </a:effectRef>
          <a:fontRef idx="minor">
            <a:schemeClr val="tx1"/>
          </a:fontRef>
        </p:style>
      </p:cxnSp>
      <p:cxnSp>
        <p:nvCxnSpPr>
          <p:cNvPr id="322" name="Straight Connector 321">
            <a:extLst>
              <a:ext uri="{FF2B5EF4-FFF2-40B4-BE49-F238E27FC236}">
                <a16:creationId xmlns:a16="http://schemas.microsoft.com/office/drawing/2014/main" id="{502B38CE-0D35-D49A-B9A8-1A0E01715DA6}"/>
              </a:ext>
            </a:extLst>
          </p:cNvPr>
          <p:cNvCxnSpPr>
            <a:cxnSpLocks/>
          </p:cNvCxnSpPr>
          <p:nvPr/>
        </p:nvCxnSpPr>
        <p:spPr>
          <a:xfrm>
            <a:off x="5666197" y="5564546"/>
            <a:ext cx="698643" cy="0"/>
          </a:xfrm>
          <a:prstGeom prst="line">
            <a:avLst/>
          </a:prstGeom>
          <a:ln w="57150">
            <a:solidFill>
              <a:srgbClr val="50E7B5"/>
            </a:solidFill>
          </a:ln>
        </p:spPr>
        <p:style>
          <a:lnRef idx="1">
            <a:schemeClr val="accent1"/>
          </a:lnRef>
          <a:fillRef idx="0">
            <a:schemeClr val="accent1"/>
          </a:fillRef>
          <a:effectRef idx="0">
            <a:schemeClr val="accent1"/>
          </a:effectRef>
          <a:fontRef idx="minor">
            <a:schemeClr val="tx1"/>
          </a:fontRef>
        </p:style>
      </p:cxnSp>
      <p:cxnSp>
        <p:nvCxnSpPr>
          <p:cNvPr id="323" name="Straight Connector 322">
            <a:extLst>
              <a:ext uri="{FF2B5EF4-FFF2-40B4-BE49-F238E27FC236}">
                <a16:creationId xmlns:a16="http://schemas.microsoft.com/office/drawing/2014/main" id="{B35B1203-F94B-414E-B328-DF89D3C9641F}"/>
              </a:ext>
            </a:extLst>
          </p:cNvPr>
          <p:cNvCxnSpPr>
            <a:cxnSpLocks/>
          </p:cNvCxnSpPr>
          <p:nvPr/>
        </p:nvCxnSpPr>
        <p:spPr>
          <a:xfrm>
            <a:off x="5666197" y="5564546"/>
            <a:ext cx="698643" cy="0"/>
          </a:xfrm>
          <a:prstGeom prst="line">
            <a:avLst/>
          </a:prstGeom>
          <a:ln w="57150">
            <a:solidFill>
              <a:srgbClr val="50E7B5"/>
            </a:solidFill>
          </a:ln>
        </p:spPr>
        <p:style>
          <a:lnRef idx="1">
            <a:schemeClr val="accent1"/>
          </a:lnRef>
          <a:fillRef idx="0">
            <a:schemeClr val="accent1"/>
          </a:fillRef>
          <a:effectRef idx="0">
            <a:schemeClr val="accent1"/>
          </a:effectRef>
          <a:fontRef idx="minor">
            <a:schemeClr val="tx1"/>
          </a:fontRef>
        </p:style>
      </p:cxnSp>
      <p:cxnSp>
        <p:nvCxnSpPr>
          <p:cNvPr id="324" name="Straight Connector 323">
            <a:extLst>
              <a:ext uri="{FF2B5EF4-FFF2-40B4-BE49-F238E27FC236}">
                <a16:creationId xmlns:a16="http://schemas.microsoft.com/office/drawing/2014/main" id="{82F7F440-9BB5-E80C-E2AA-D7D792971A78}"/>
              </a:ext>
            </a:extLst>
          </p:cNvPr>
          <p:cNvCxnSpPr>
            <a:cxnSpLocks/>
          </p:cNvCxnSpPr>
          <p:nvPr/>
        </p:nvCxnSpPr>
        <p:spPr>
          <a:xfrm>
            <a:off x="5666197" y="5564546"/>
            <a:ext cx="698643" cy="0"/>
          </a:xfrm>
          <a:prstGeom prst="line">
            <a:avLst/>
          </a:prstGeom>
          <a:ln w="57150">
            <a:solidFill>
              <a:srgbClr val="50E7B5"/>
            </a:solidFill>
          </a:ln>
        </p:spPr>
        <p:style>
          <a:lnRef idx="1">
            <a:schemeClr val="accent1"/>
          </a:lnRef>
          <a:fillRef idx="0">
            <a:schemeClr val="accent1"/>
          </a:fillRef>
          <a:effectRef idx="0">
            <a:schemeClr val="accent1"/>
          </a:effectRef>
          <a:fontRef idx="minor">
            <a:schemeClr val="tx1"/>
          </a:fontRef>
        </p:style>
      </p:cxnSp>
      <p:cxnSp>
        <p:nvCxnSpPr>
          <p:cNvPr id="325" name="Straight Connector 324">
            <a:extLst>
              <a:ext uri="{FF2B5EF4-FFF2-40B4-BE49-F238E27FC236}">
                <a16:creationId xmlns:a16="http://schemas.microsoft.com/office/drawing/2014/main" id="{F3885E2D-8947-562B-5E97-28A31405CCAB}"/>
              </a:ext>
            </a:extLst>
          </p:cNvPr>
          <p:cNvCxnSpPr>
            <a:cxnSpLocks/>
          </p:cNvCxnSpPr>
          <p:nvPr/>
        </p:nvCxnSpPr>
        <p:spPr>
          <a:xfrm>
            <a:off x="5666197" y="5564546"/>
            <a:ext cx="698643" cy="0"/>
          </a:xfrm>
          <a:prstGeom prst="line">
            <a:avLst/>
          </a:prstGeom>
          <a:ln w="57150">
            <a:solidFill>
              <a:srgbClr val="50E7B5"/>
            </a:solidFill>
          </a:ln>
        </p:spPr>
        <p:style>
          <a:lnRef idx="1">
            <a:schemeClr val="accent1"/>
          </a:lnRef>
          <a:fillRef idx="0">
            <a:schemeClr val="accent1"/>
          </a:fillRef>
          <a:effectRef idx="0">
            <a:schemeClr val="accent1"/>
          </a:effectRef>
          <a:fontRef idx="minor">
            <a:schemeClr val="tx1"/>
          </a:fontRef>
        </p:style>
      </p:cxnSp>
      <p:cxnSp>
        <p:nvCxnSpPr>
          <p:cNvPr id="326" name="Straight Connector 325">
            <a:extLst>
              <a:ext uri="{FF2B5EF4-FFF2-40B4-BE49-F238E27FC236}">
                <a16:creationId xmlns:a16="http://schemas.microsoft.com/office/drawing/2014/main" id="{829E50B0-6C7A-21DC-5941-84D0CC0423AB}"/>
              </a:ext>
            </a:extLst>
          </p:cNvPr>
          <p:cNvCxnSpPr>
            <a:cxnSpLocks/>
          </p:cNvCxnSpPr>
          <p:nvPr/>
        </p:nvCxnSpPr>
        <p:spPr>
          <a:xfrm>
            <a:off x="5666197" y="5564546"/>
            <a:ext cx="698643" cy="0"/>
          </a:xfrm>
          <a:prstGeom prst="line">
            <a:avLst/>
          </a:prstGeom>
          <a:ln w="57150">
            <a:solidFill>
              <a:srgbClr val="50E7B5"/>
            </a:solidFill>
          </a:ln>
        </p:spPr>
        <p:style>
          <a:lnRef idx="1">
            <a:schemeClr val="accent1"/>
          </a:lnRef>
          <a:fillRef idx="0">
            <a:schemeClr val="accent1"/>
          </a:fillRef>
          <a:effectRef idx="0">
            <a:schemeClr val="accent1"/>
          </a:effectRef>
          <a:fontRef idx="minor">
            <a:schemeClr val="tx1"/>
          </a:fontRef>
        </p:style>
      </p:cxnSp>
      <p:cxnSp>
        <p:nvCxnSpPr>
          <p:cNvPr id="327" name="Straight Connector 326">
            <a:extLst>
              <a:ext uri="{FF2B5EF4-FFF2-40B4-BE49-F238E27FC236}">
                <a16:creationId xmlns:a16="http://schemas.microsoft.com/office/drawing/2014/main" id="{26D4C6B4-B956-1178-8B3B-9887065E22A5}"/>
              </a:ext>
            </a:extLst>
          </p:cNvPr>
          <p:cNvCxnSpPr>
            <a:cxnSpLocks/>
          </p:cNvCxnSpPr>
          <p:nvPr/>
        </p:nvCxnSpPr>
        <p:spPr>
          <a:xfrm>
            <a:off x="5666197" y="5564546"/>
            <a:ext cx="698643" cy="0"/>
          </a:xfrm>
          <a:prstGeom prst="line">
            <a:avLst/>
          </a:prstGeom>
          <a:ln w="57150">
            <a:solidFill>
              <a:srgbClr val="50E7B5"/>
            </a:solidFill>
          </a:ln>
        </p:spPr>
        <p:style>
          <a:lnRef idx="1">
            <a:schemeClr val="accent1"/>
          </a:lnRef>
          <a:fillRef idx="0">
            <a:schemeClr val="accent1"/>
          </a:fillRef>
          <a:effectRef idx="0">
            <a:schemeClr val="accent1"/>
          </a:effectRef>
          <a:fontRef idx="minor">
            <a:schemeClr val="tx1"/>
          </a:fontRef>
        </p:style>
      </p:cxnSp>
      <p:cxnSp>
        <p:nvCxnSpPr>
          <p:cNvPr id="328" name="Straight Connector 327">
            <a:extLst>
              <a:ext uri="{FF2B5EF4-FFF2-40B4-BE49-F238E27FC236}">
                <a16:creationId xmlns:a16="http://schemas.microsoft.com/office/drawing/2014/main" id="{52F5EC7B-0FCA-8B85-44C6-1FB666EC63E0}"/>
              </a:ext>
            </a:extLst>
          </p:cNvPr>
          <p:cNvCxnSpPr>
            <a:cxnSpLocks/>
          </p:cNvCxnSpPr>
          <p:nvPr/>
        </p:nvCxnSpPr>
        <p:spPr>
          <a:xfrm>
            <a:off x="5666197" y="5564546"/>
            <a:ext cx="698643" cy="0"/>
          </a:xfrm>
          <a:prstGeom prst="line">
            <a:avLst/>
          </a:prstGeom>
          <a:ln w="57150">
            <a:solidFill>
              <a:srgbClr val="50E7B5"/>
            </a:solidFill>
          </a:ln>
        </p:spPr>
        <p:style>
          <a:lnRef idx="1">
            <a:schemeClr val="accent1"/>
          </a:lnRef>
          <a:fillRef idx="0">
            <a:schemeClr val="accent1"/>
          </a:fillRef>
          <a:effectRef idx="0">
            <a:schemeClr val="accent1"/>
          </a:effectRef>
          <a:fontRef idx="minor">
            <a:schemeClr val="tx1"/>
          </a:fontRef>
        </p:style>
      </p:cxnSp>
      <p:cxnSp>
        <p:nvCxnSpPr>
          <p:cNvPr id="329" name="Straight Connector 328">
            <a:extLst>
              <a:ext uri="{FF2B5EF4-FFF2-40B4-BE49-F238E27FC236}">
                <a16:creationId xmlns:a16="http://schemas.microsoft.com/office/drawing/2014/main" id="{C3BC45BE-B6EC-94BD-73F0-2D657CDAA1D1}"/>
              </a:ext>
            </a:extLst>
          </p:cNvPr>
          <p:cNvCxnSpPr>
            <a:cxnSpLocks/>
          </p:cNvCxnSpPr>
          <p:nvPr/>
        </p:nvCxnSpPr>
        <p:spPr>
          <a:xfrm>
            <a:off x="5666197" y="5564546"/>
            <a:ext cx="698643" cy="0"/>
          </a:xfrm>
          <a:prstGeom prst="line">
            <a:avLst/>
          </a:prstGeom>
          <a:ln w="57150">
            <a:solidFill>
              <a:srgbClr val="50E7B5"/>
            </a:solidFill>
          </a:ln>
        </p:spPr>
        <p:style>
          <a:lnRef idx="1">
            <a:schemeClr val="accent1"/>
          </a:lnRef>
          <a:fillRef idx="0">
            <a:schemeClr val="accent1"/>
          </a:fillRef>
          <a:effectRef idx="0">
            <a:schemeClr val="accent1"/>
          </a:effectRef>
          <a:fontRef idx="minor">
            <a:schemeClr val="tx1"/>
          </a:fontRef>
        </p:style>
      </p:cxnSp>
      <p:cxnSp>
        <p:nvCxnSpPr>
          <p:cNvPr id="330" name="Straight Connector 329">
            <a:extLst>
              <a:ext uri="{FF2B5EF4-FFF2-40B4-BE49-F238E27FC236}">
                <a16:creationId xmlns:a16="http://schemas.microsoft.com/office/drawing/2014/main" id="{C1B88380-2706-2BE3-9405-4A817C249C0E}"/>
              </a:ext>
            </a:extLst>
          </p:cNvPr>
          <p:cNvCxnSpPr>
            <a:cxnSpLocks/>
          </p:cNvCxnSpPr>
          <p:nvPr/>
        </p:nvCxnSpPr>
        <p:spPr>
          <a:xfrm>
            <a:off x="5666197" y="5564546"/>
            <a:ext cx="698643" cy="0"/>
          </a:xfrm>
          <a:prstGeom prst="line">
            <a:avLst/>
          </a:prstGeom>
          <a:ln w="57150">
            <a:solidFill>
              <a:srgbClr val="50E7B5"/>
            </a:solidFill>
          </a:ln>
        </p:spPr>
        <p:style>
          <a:lnRef idx="1">
            <a:schemeClr val="accent1"/>
          </a:lnRef>
          <a:fillRef idx="0">
            <a:schemeClr val="accent1"/>
          </a:fillRef>
          <a:effectRef idx="0">
            <a:schemeClr val="accent1"/>
          </a:effectRef>
          <a:fontRef idx="minor">
            <a:schemeClr val="tx1"/>
          </a:fontRef>
        </p:style>
      </p:cxnSp>
      <p:cxnSp>
        <p:nvCxnSpPr>
          <p:cNvPr id="331" name="Straight Connector 330">
            <a:extLst>
              <a:ext uri="{FF2B5EF4-FFF2-40B4-BE49-F238E27FC236}">
                <a16:creationId xmlns:a16="http://schemas.microsoft.com/office/drawing/2014/main" id="{383274B3-E581-F9AE-410B-C848F19E1054}"/>
              </a:ext>
            </a:extLst>
          </p:cNvPr>
          <p:cNvCxnSpPr>
            <a:cxnSpLocks/>
          </p:cNvCxnSpPr>
          <p:nvPr/>
        </p:nvCxnSpPr>
        <p:spPr>
          <a:xfrm>
            <a:off x="5666197" y="5564546"/>
            <a:ext cx="698643" cy="0"/>
          </a:xfrm>
          <a:prstGeom prst="line">
            <a:avLst/>
          </a:prstGeom>
          <a:ln w="57150">
            <a:solidFill>
              <a:srgbClr val="50E7B5"/>
            </a:solidFill>
          </a:ln>
        </p:spPr>
        <p:style>
          <a:lnRef idx="1">
            <a:schemeClr val="accent1"/>
          </a:lnRef>
          <a:fillRef idx="0">
            <a:schemeClr val="accent1"/>
          </a:fillRef>
          <a:effectRef idx="0">
            <a:schemeClr val="accent1"/>
          </a:effectRef>
          <a:fontRef idx="minor">
            <a:schemeClr val="tx1"/>
          </a:fontRef>
        </p:style>
      </p:cxnSp>
      <p:cxnSp>
        <p:nvCxnSpPr>
          <p:cNvPr id="332" name="Straight Connector 331">
            <a:extLst>
              <a:ext uri="{FF2B5EF4-FFF2-40B4-BE49-F238E27FC236}">
                <a16:creationId xmlns:a16="http://schemas.microsoft.com/office/drawing/2014/main" id="{EC943A4C-D3DB-4143-209F-F56F7414460E}"/>
              </a:ext>
            </a:extLst>
          </p:cNvPr>
          <p:cNvCxnSpPr>
            <a:cxnSpLocks/>
          </p:cNvCxnSpPr>
          <p:nvPr/>
        </p:nvCxnSpPr>
        <p:spPr>
          <a:xfrm>
            <a:off x="5666197" y="5564546"/>
            <a:ext cx="698643" cy="0"/>
          </a:xfrm>
          <a:prstGeom prst="line">
            <a:avLst/>
          </a:prstGeom>
          <a:ln w="57150">
            <a:solidFill>
              <a:srgbClr val="50E7B5"/>
            </a:solidFill>
          </a:ln>
        </p:spPr>
        <p:style>
          <a:lnRef idx="1">
            <a:schemeClr val="accent1"/>
          </a:lnRef>
          <a:fillRef idx="0">
            <a:schemeClr val="accent1"/>
          </a:fillRef>
          <a:effectRef idx="0">
            <a:schemeClr val="accent1"/>
          </a:effectRef>
          <a:fontRef idx="minor">
            <a:schemeClr val="tx1"/>
          </a:fontRef>
        </p:style>
      </p:cxnSp>
      <p:cxnSp>
        <p:nvCxnSpPr>
          <p:cNvPr id="333" name="Straight Connector 332">
            <a:extLst>
              <a:ext uri="{FF2B5EF4-FFF2-40B4-BE49-F238E27FC236}">
                <a16:creationId xmlns:a16="http://schemas.microsoft.com/office/drawing/2014/main" id="{F2612F37-8C38-E456-CACA-8C830AB23155}"/>
              </a:ext>
            </a:extLst>
          </p:cNvPr>
          <p:cNvCxnSpPr>
            <a:cxnSpLocks/>
          </p:cNvCxnSpPr>
          <p:nvPr/>
        </p:nvCxnSpPr>
        <p:spPr>
          <a:xfrm>
            <a:off x="5666197" y="5564546"/>
            <a:ext cx="698643" cy="0"/>
          </a:xfrm>
          <a:prstGeom prst="line">
            <a:avLst/>
          </a:prstGeom>
          <a:ln w="57150">
            <a:solidFill>
              <a:srgbClr val="50E7B5"/>
            </a:solidFill>
          </a:ln>
        </p:spPr>
        <p:style>
          <a:lnRef idx="1">
            <a:schemeClr val="accent1"/>
          </a:lnRef>
          <a:fillRef idx="0">
            <a:schemeClr val="accent1"/>
          </a:fillRef>
          <a:effectRef idx="0">
            <a:schemeClr val="accent1"/>
          </a:effectRef>
          <a:fontRef idx="minor">
            <a:schemeClr val="tx1"/>
          </a:fontRef>
        </p:style>
      </p:cxnSp>
      <p:cxnSp>
        <p:nvCxnSpPr>
          <p:cNvPr id="334" name="Straight Connector 333">
            <a:extLst>
              <a:ext uri="{FF2B5EF4-FFF2-40B4-BE49-F238E27FC236}">
                <a16:creationId xmlns:a16="http://schemas.microsoft.com/office/drawing/2014/main" id="{AC24F0E3-233E-25EB-553E-CC8B7D0A3FCB}"/>
              </a:ext>
            </a:extLst>
          </p:cNvPr>
          <p:cNvCxnSpPr>
            <a:cxnSpLocks/>
          </p:cNvCxnSpPr>
          <p:nvPr/>
        </p:nvCxnSpPr>
        <p:spPr>
          <a:xfrm>
            <a:off x="5666197" y="5564546"/>
            <a:ext cx="698643" cy="0"/>
          </a:xfrm>
          <a:prstGeom prst="line">
            <a:avLst/>
          </a:prstGeom>
          <a:ln w="57150">
            <a:solidFill>
              <a:srgbClr val="50E7B5"/>
            </a:solidFill>
          </a:ln>
        </p:spPr>
        <p:style>
          <a:lnRef idx="1">
            <a:schemeClr val="accent1"/>
          </a:lnRef>
          <a:fillRef idx="0">
            <a:schemeClr val="accent1"/>
          </a:fillRef>
          <a:effectRef idx="0">
            <a:schemeClr val="accent1"/>
          </a:effectRef>
          <a:fontRef idx="minor">
            <a:schemeClr val="tx1"/>
          </a:fontRef>
        </p:style>
      </p:cxnSp>
      <p:sp>
        <p:nvSpPr>
          <p:cNvPr id="335" name="Arrow: Circular 334">
            <a:extLst>
              <a:ext uri="{FF2B5EF4-FFF2-40B4-BE49-F238E27FC236}">
                <a16:creationId xmlns:a16="http://schemas.microsoft.com/office/drawing/2014/main" id="{A25CE72E-1927-0691-6CAD-7E4BF6A807D3}"/>
              </a:ext>
            </a:extLst>
          </p:cNvPr>
          <p:cNvSpPr>
            <a:spLocks/>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36" name="Arrow: Circular 335">
            <a:extLst>
              <a:ext uri="{FF2B5EF4-FFF2-40B4-BE49-F238E27FC236}">
                <a16:creationId xmlns:a16="http://schemas.microsoft.com/office/drawing/2014/main" id="{C6A7B28D-AEA2-B349-7F32-C78AA8DBCEEC}"/>
              </a:ext>
            </a:extLst>
          </p:cNvPr>
          <p:cNvSpPr>
            <a:spLocks/>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37" name="Arrow: Circular 336">
            <a:extLst>
              <a:ext uri="{FF2B5EF4-FFF2-40B4-BE49-F238E27FC236}">
                <a16:creationId xmlns:a16="http://schemas.microsoft.com/office/drawing/2014/main" id="{1C056C6C-05EF-4117-10CA-0C49634AA217}"/>
              </a:ext>
            </a:extLst>
          </p:cNvPr>
          <p:cNvSpPr>
            <a:spLocks/>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38" name="Arrow: Circular 337">
            <a:extLst>
              <a:ext uri="{FF2B5EF4-FFF2-40B4-BE49-F238E27FC236}">
                <a16:creationId xmlns:a16="http://schemas.microsoft.com/office/drawing/2014/main" id="{9BC08FAC-A5EF-3C5E-5DD0-A0912BD0401D}"/>
              </a:ext>
            </a:extLst>
          </p:cNvPr>
          <p:cNvSpPr>
            <a:spLocks/>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39" name="Arrow: Circular 338">
            <a:extLst>
              <a:ext uri="{FF2B5EF4-FFF2-40B4-BE49-F238E27FC236}">
                <a16:creationId xmlns:a16="http://schemas.microsoft.com/office/drawing/2014/main" id="{ED0DAE33-D5EC-8F74-1BD8-B4AE4E592388}"/>
              </a:ext>
            </a:extLst>
          </p:cNvPr>
          <p:cNvSpPr>
            <a:spLocks/>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40" name="Arrow: Circular 339">
            <a:extLst>
              <a:ext uri="{FF2B5EF4-FFF2-40B4-BE49-F238E27FC236}">
                <a16:creationId xmlns:a16="http://schemas.microsoft.com/office/drawing/2014/main" id="{16EF14F9-41A9-064E-436E-567EBF88C40C}"/>
              </a:ext>
            </a:extLst>
          </p:cNvPr>
          <p:cNvSpPr>
            <a:spLocks/>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41" name="Arrow: Circular 340">
            <a:extLst>
              <a:ext uri="{FF2B5EF4-FFF2-40B4-BE49-F238E27FC236}">
                <a16:creationId xmlns:a16="http://schemas.microsoft.com/office/drawing/2014/main" id="{A37861FE-E3D6-6F98-7AA5-D4CA014082C9}"/>
              </a:ext>
            </a:extLst>
          </p:cNvPr>
          <p:cNvSpPr>
            <a:spLocks/>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42" name="Arrow: Circular 341">
            <a:extLst>
              <a:ext uri="{FF2B5EF4-FFF2-40B4-BE49-F238E27FC236}">
                <a16:creationId xmlns:a16="http://schemas.microsoft.com/office/drawing/2014/main" id="{78FD635C-03EA-725E-C9E0-98E46AD13529}"/>
              </a:ext>
            </a:extLst>
          </p:cNvPr>
          <p:cNvSpPr>
            <a:spLocks/>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43" name="Arrow: Circular 342">
            <a:extLst>
              <a:ext uri="{FF2B5EF4-FFF2-40B4-BE49-F238E27FC236}">
                <a16:creationId xmlns:a16="http://schemas.microsoft.com/office/drawing/2014/main" id="{072DF839-3218-B4A4-BE88-60773FE60BAA}"/>
              </a:ext>
            </a:extLst>
          </p:cNvPr>
          <p:cNvSpPr>
            <a:spLocks/>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44" name="Arrow: Circular 343">
            <a:extLst>
              <a:ext uri="{FF2B5EF4-FFF2-40B4-BE49-F238E27FC236}">
                <a16:creationId xmlns:a16="http://schemas.microsoft.com/office/drawing/2014/main" id="{7BC62A35-B5B5-214C-6211-782D5ECB400F}"/>
              </a:ext>
            </a:extLst>
          </p:cNvPr>
          <p:cNvSpPr>
            <a:spLocks/>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45" name="Arrow: Circular 344">
            <a:extLst>
              <a:ext uri="{FF2B5EF4-FFF2-40B4-BE49-F238E27FC236}">
                <a16:creationId xmlns:a16="http://schemas.microsoft.com/office/drawing/2014/main" id="{9C0A8EA3-C2DC-9306-E3F3-515DA1F929D9}"/>
              </a:ext>
            </a:extLst>
          </p:cNvPr>
          <p:cNvSpPr>
            <a:spLocks/>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46" name="Arrow: Circular 345">
            <a:extLst>
              <a:ext uri="{FF2B5EF4-FFF2-40B4-BE49-F238E27FC236}">
                <a16:creationId xmlns:a16="http://schemas.microsoft.com/office/drawing/2014/main" id="{C334C26F-B058-AACF-C350-30989ADD14EC}"/>
              </a:ext>
            </a:extLst>
          </p:cNvPr>
          <p:cNvSpPr>
            <a:spLocks/>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47" name="Arrow: Circular 346">
            <a:extLst>
              <a:ext uri="{FF2B5EF4-FFF2-40B4-BE49-F238E27FC236}">
                <a16:creationId xmlns:a16="http://schemas.microsoft.com/office/drawing/2014/main" id="{07EE5D9A-4E1E-0952-0529-01C561B4B706}"/>
              </a:ext>
            </a:extLst>
          </p:cNvPr>
          <p:cNvSpPr>
            <a:spLocks/>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48" name="Arrow: Circular 347">
            <a:extLst>
              <a:ext uri="{FF2B5EF4-FFF2-40B4-BE49-F238E27FC236}">
                <a16:creationId xmlns:a16="http://schemas.microsoft.com/office/drawing/2014/main" id="{A8FABD05-E658-C23D-1C88-39C89C4A3F90}"/>
              </a:ext>
            </a:extLst>
          </p:cNvPr>
          <p:cNvSpPr>
            <a:spLocks/>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49" name="Arrow: Circular 348">
            <a:extLst>
              <a:ext uri="{FF2B5EF4-FFF2-40B4-BE49-F238E27FC236}">
                <a16:creationId xmlns:a16="http://schemas.microsoft.com/office/drawing/2014/main" id="{B80C89A9-6A3B-DA70-6FA9-F9779D052C8B}"/>
              </a:ext>
            </a:extLst>
          </p:cNvPr>
          <p:cNvSpPr>
            <a:spLocks/>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50" name="Arrow: Circular 349">
            <a:extLst>
              <a:ext uri="{FF2B5EF4-FFF2-40B4-BE49-F238E27FC236}">
                <a16:creationId xmlns:a16="http://schemas.microsoft.com/office/drawing/2014/main" id="{96D24588-4092-48FE-014D-20DCE7A32564}"/>
              </a:ext>
            </a:extLst>
          </p:cNvPr>
          <p:cNvSpPr>
            <a:spLocks/>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51" name="Arrow: Circular 350">
            <a:extLst>
              <a:ext uri="{FF2B5EF4-FFF2-40B4-BE49-F238E27FC236}">
                <a16:creationId xmlns:a16="http://schemas.microsoft.com/office/drawing/2014/main" id="{A80C6879-946A-92B1-6AF2-5AC279AA47FA}"/>
              </a:ext>
            </a:extLst>
          </p:cNvPr>
          <p:cNvSpPr>
            <a:spLocks/>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52" name="Arrow: Circular 351">
            <a:extLst>
              <a:ext uri="{FF2B5EF4-FFF2-40B4-BE49-F238E27FC236}">
                <a16:creationId xmlns:a16="http://schemas.microsoft.com/office/drawing/2014/main" id="{02C30975-44F4-3385-A203-91D347273848}"/>
              </a:ext>
            </a:extLst>
          </p:cNvPr>
          <p:cNvSpPr>
            <a:spLocks/>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53" name="Arrow: Circular 352">
            <a:extLst>
              <a:ext uri="{FF2B5EF4-FFF2-40B4-BE49-F238E27FC236}">
                <a16:creationId xmlns:a16="http://schemas.microsoft.com/office/drawing/2014/main" id="{07F537EA-BE30-0071-F18C-BDA8A4BBC0D1}"/>
              </a:ext>
            </a:extLst>
          </p:cNvPr>
          <p:cNvSpPr>
            <a:spLocks/>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54" name="Arrow: Circular 353">
            <a:extLst>
              <a:ext uri="{FF2B5EF4-FFF2-40B4-BE49-F238E27FC236}">
                <a16:creationId xmlns:a16="http://schemas.microsoft.com/office/drawing/2014/main" id="{EC92C081-7AEF-B157-BD0E-0AC0A23D34FF}"/>
              </a:ext>
            </a:extLst>
          </p:cNvPr>
          <p:cNvSpPr>
            <a:spLocks/>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55" name="Arrow: Circular 354">
            <a:extLst>
              <a:ext uri="{FF2B5EF4-FFF2-40B4-BE49-F238E27FC236}">
                <a16:creationId xmlns:a16="http://schemas.microsoft.com/office/drawing/2014/main" id="{F8F242F9-D2BE-FE5C-793F-7E5E7CBA063B}"/>
              </a:ext>
            </a:extLst>
          </p:cNvPr>
          <p:cNvSpPr>
            <a:spLocks/>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56" name="Arrow: Circular 355">
            <a:extLst>
              <a:ext uri="{FF2B5EF4-FFF2-40B4-BE49-F238E27FC236}">
                <a16:creationId xmlns:a16="http://schemas.microsoft.com/office/drawing/2014/main" id="{02EA794A-3921-C541-F4C0-E4ACF0445720}"/>
              </a:ext>
            </a:extLst>
          </p:cNvPr>
          <p:cNvSpPr>
            <a:spLocks/>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57" name="Arrow: Circular 356">
            <a:extLst>
              <a:ext uri="{FF2B5EF4-FFF2-40B4-BE49-F238E27FC236}">
                <a16:creationId xmlns:a16="http://schemas.microsoft.com/office/drawing/2014/main" id="{1A2FEC94-8AB3-948C-3CF6-BA21D382FB0D}"/>
              </a:ext>
            </a:extLst>
          </p:cNvPr>
          <p:cNvSpPr>
            <a:spLocks/>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58" name="Arrow: Circular 357">
            <a:extLst>
              <a:ext uri="{FF2B5EF4-FFF2-40B4-BE49-F238E27FC236}">
                <a16:creationId xmlns:a16="http://schemas.microsoft.com/office/drawing/2014/main" id="{DA4C8563-BD30-B807-30D7-3EB7D9464B2A}"/>
              </a:ext>
            </a:extLst>
          </p:cNvPr>
          <p:cNvSpPr>
            <a:spLocks/>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59" name="Arrow: Circular 358">
            <a:extLst>
              <a:ext uri="{FF2B5EF4-FFF2-40B4-BE49-F238E27FC236}">
                <a16:creationId xmlns:a16="http://schemas.microsoft.com/office/drawing/2014/main" id="{4DB90EB4-1344-3C59-BADE-3DE897A2EFD6}"/>
              </a:ext>
            </a:extLst>
          </p:cNvPr>
          <p:cNvSpPr>
            <a:spLocks/>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60" name="Arrow: Circular 359">
            <a:extLst>
              <a:ext uri="{FF2B5EF4-FFF2-40B4-BE49-F238E27FC236}">
                <a16:creationId xmlns:a16="http://schemas.microsoft.com/office/drawing/2014/main" id="{B2E16234-1C4E-262D-6730-128B1DEF691B}"/>
              </a:ext>
            </a:extLst>
          </p:cNvPr>
          <p:cNvSpPr>
            <a:spLocks/>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61" name="Arrow: Circular 360">
            <a:extLst>
              <a:ext uri="{FF2B5EF4-FFF2-40B4-BE49-F238E27FC236}">
                <a16:creationId xmlns:a16="http://schemas.microsoft.com/office/drawing/2014/main" id="{20E5A535-6847-25FC-B0EE-8ADB807495BC}"/>
              </a:ext>
            </a:extLst>
          </p:cNvPr>
          <p:cNvSpPr>
            <a:spLocks/>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62" name="Arrow: Circular 361">
            <a:extLst>
              <a:ext uri="{FF2B5EF4-FFF2-40B4-BE49-F238E27FC236}">
                <a16:creationId xmlns:a16="http://schemas.microsoft.com/office/drawing/2014/main" id="{277D7E79-C304-94B1-85A7-DAA42D079C7B}"/>
              </a:ext>
            </a:extLst>
          </p:cNvPr>
          <p:cNvSpPr>
            <a:spLocks/>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63" name="Arrow: Circular 362">
            <a:extLst>
              <a:ext uri="{FF2B5EF4-FFF2-40B4-BE49-F238E27FC236}">
                <a16:creationId xmlns:a16="http://schemas.microsoft.com/office/drawing/2014/main" id="{C6F1A7DC-E606-2435-DEB4-10B77FB69EC4}"/>
              </a:ext>
            </a:extLst>
          </p:cNvPr>
          <p:cNvSpPr>
            <a:spLocks/>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64" name="Arrow: Circular 363">
            <a:extLst>
              <a:ext uri="{FF2B5EF4-FFF2-40B4-BE49-F238E27FC236}">
                <a16:creationId xmlns:a16="http://schemas.microsoft.com/office/drawing/2014/main" id="{C3EAE5E1-4536-6B44-92DA-A8889AA83318}"/>
              </a:ext>
            </a:extLst>
          </p:cNvPr>
          <p:cNvSpPr>
            <a:spLocks/>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65" name="Arrow: Circular 364">
            <a:extLst>
              <a:ext uri="{FF2B5EF4-FFF2-40B4-BE49-F238E27FC236}">
                <a16:creationId xmlns:a16="http://schemas.microsoft.com/office/drawing/2014/main" id="{C64A5699-4570-E2A6-694F-94D28EBCCB15}"/>
              </a:ext>
            </a:extLst>
          </p:cNvPr>
          <p:cNvSpPr>
            <a:spLocks/>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66" name="Arrow: Circular 365">
            <a:extLst>
              <a:ext uri="{FF2B5EF4-FFF2-40B4-BE49-F238E27FC236}">
                <a16:creationId xmlns:a16="http://schemas.microsoft.com/office/drawing/2014/main" id="{EDEC21B0-A355-804D-3DEA-80D775527446}"/>
              </a:ext>
            </a:extLst>
          </p:cNvPr>
          <p:cNvSpPr>
            <a:spLocks/>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67" name="Arrow: Circular 366">
            <a:extLst>
              <a:ext uri="{FF2B5EF4-FFF2-40B4-BE49-F238E27FC236}">
                <a16:creationId xmlns:a16="http://schemas.microsoft.com/office/drawing/2014/main" id="{31E8ADF8-9074-96F2-ABA7-675BC0174DE7}"/>
              </a:ext>
            </a:extLst>
          </p:cNvPr>
          <p:cNvSpPr>
            <a:spLocks/>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68" name="Arrow: Circular 367">
            <a:extLst>
              <a:ext uri="{FF2B5EF4-FFF2-40B4-BE49-F238E27FC236}">
                <a16:creationId xmlns:a16="http://schemas.microsoft.com/office/drawing/2014/main" id="{7F4358CB-2BE8-0905-BD6F-E87FFE71AAC0}"/>
              </a:ext>
            </a:extLst>
          </p:cNvPr>
          <p:cNvSpPr>
            <a:spLocks/>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69" name="Arrow: Circular 368">
            <a:extLst>
              <a:ext uri="{FF2B5EF4-FFF2-40B4-BE49-F238E27FC236}">
                <a16:creationId xmlns:a16="http://schemas.microsoft.com/office/drawing/2014/main" id="{D9129595-EABB-F4DB-7745-067450117714}"/>
              </a:ext>
            </a:extLst>
          </p:cNvPr>
          <p:cNvSpPr>
            <a:spLocks/>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70" name="Arrow: Circular 369">
            <a:extLst>
              <a:ext uri="{FF2B5EF4-FFF2-40B4-BE49-F238E27FC236}">
                <a16:creationId xmlns:a16="http://schemas.microsoft.com/office/drawing/2014/main" id="{D390512C-E688-0CA3-EC91-DCD1342F45D0}"/>
              </a:ext>
            </a:extLst>
          </p:cNvPr>
          <p:cNvSpPr>
            <a:spLocks/>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71" name="Arrow: Circular 370">
            <a:extLst>
              <a:ext uri="{FF2B5EF4-FFF2-40B4-BE49-F238E27FC236}">
                <a16:creationId xmlns:a16="http://schemas.microsoft.com/office/drawing/2014/main" id="{C983641C-0996-EA91-16D8-EB888FC63942}"/>
              </a:ext>
            </a:extLst>
          </p:cNvPr>
          <p:cNvSpPr>
            <a:spLocks/>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72" name="Arrow: Circular 371">
            <a:extLst>
              <a:ext uri="{FF2B5EF4-FFF2-40B4-BE49-F238E27FC236}">
                <a16:creationId xmlns:a16="http://schemas.microsoft.com/office/drawing/2014/main" id="{DCD72B49-C00F-C901-F112-35EB018FF901}"/>
              </a:ext>
            </a:extLst>
          </p:cNvPr>
          <p:cNvSpPr>
            <a:spLocks/>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73" name="Arrow: Circular 372">
            <a:extLst>
              <a:ext uri="{FF2B5EF4-FFF2-40B4-BE49-F238E27FC236}">
                <a16:creationId xmlns:a16="http://schemas.microsoft.com/office/drawing/2014/main" id="{C9A98CE7-5A1D-0342-9BEC-15DDEDAC88CB}"/>
              </a:ext>
            </a:extLst>
          </p:cNvPr>
          <p:cNvSpPr>
            <a:spLocks/>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74" name="Arrow: Circular 373">
            <a:extLst>
              <a:ext uri="{FF2B5EF4-FFF2-40B4-BE49-F238E27FC236}">
                <a16:creationId xmlns:a16="http://schemas.microsoft.com/office/drawing/2014/main" id="{51055101-4C80-AC4D-6579-6085DADDADEC}"/>
              </a:ext>
            </a:extLst>
          </p:cNvPr>
          <p:cNvSpPr>
            <a:spLocks/>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75" name="Arrow: Circular 374">
            <a:extLst>
              <a:ext uri="{FF2B5EF4-FFF2-40B4-BE49-F238E27FC236}">
                <a16:creationId xmlns:a16="http://schemas.microsoft.com/office/drawing/2014/main" id="{551D3177-5035-2A11-CE9A-3ED4EE1123C5}"/>
              </a:ext>
            </a:extLst>
          </p:cNvPr>
          <p:cNvSpPr>
            <a:spLocks/>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76" name="Arrow: Circular 375">
            <a:extLst>
              <a:ext uri="{FF2B5EF4-FFF2-40B4-BE49-F238E27FC236}">
                <a16:creationId xmlns:a16="http://schemas.microsoft.com/office/drawing/2014/main" id="{45464610-477E-BE3C-38A4-A9CAF757DE7E}"/>
              </a:ext>
            </a:extLst>
          </p:cNvPr>
          <p:cNvSpPr>
            <a:spLocks/>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77" name="Arrow: Circular 376">
            <a:extLst>
              <a:ext uri="{FF2B5EF4-FFF2-40B4-BE49-F238E27FC236}">
                <a16:creationId xmlns:a16="http://schemas.microsoft.com/office/drawing/2014/main" id="{0478F37E-8FEB-1293-747C-EBF2A3BA0D04}"/>
              </a:ext>
            </a:extLst>
          </p:cNvPr>
          <p:cNvSpPr>
            <a:spLocks/>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78" name="Arrow: Circular 377">
            <a:extLst>
              <a:ext uri="{FF2B5EF4-FFF2-40B4-BE49-F238E27FC236}">
                <a16:creationId xmlns:a16="http://schemas.microsoft.com/office/drawing/2014/main" id="{AA61C51B-1599-959B-979B-9D993146BEE2}"/>
              </a:ext>
            </a:extLst>
          </p:cNvPr>
          <p:cNvSpPr>
            <a:spLocks/>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79" name="Arrow: Circular 378">
            <a:extLst>
              <a:ext uri="{FF2B5EF4-FFF2-40B4-BE49-F238E27FC236}">
                <a16:creationId xmlns:a16="http://schemas.microsoft.com/office/drawing/2014/main" id="{29FBA911-4D26-DC3D-EE49-186CE965D0BF}"/>
              </a:ext>
            </a:extLst>
          </p:cNvPr>
          <p:cNvSpPr>
            <a:spLocks/>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80" name="Arrow: Circular 379">
            <a:extLst>
              <a:ext uri="{FF2B5EF4-FFF2-40B4-BE49-F238E27FC236}">
                <a16:creationId xmlns:a16="http://schemas.microsoft.com/office/drawing/2014/main" id="{6770BB96-8319-BE98-9744-888F64E7BC3F}"/>
              </a:ext>
            </a:extLst>
          </p:cNvPr>
          <p:cNvSpPr>
            <a:spLocks/>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Tree>
    <p:extLst>
      <p:ext uri="{BB962C8B-B14F-4D97-AF65-F5344CB8AC3E}">
        <p14:creationId xmlns:p14="http://schemas.microsoft.com/office/powerpoint/2010/main" val="1778951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fill="remove" grpId="0" nodeType="afterEffect">
                                  <p:stCondLst>
                                    <p:cond delay="0"/>
                                  </p:stCondLst>
                                  <p:childTnLst>
                                    <p:animClr clrSpc="rgb" dir="cw">
                                      <p:cBhvr override="childStyle">
                                        <p:cTn id="6" dur="1000" autoRev="1" fill="remove"/>
                                        <p:tgtEl>
                                          <p:spTgt spid="335"/>
                                        </p:tgtEl>
                                        <p:attrNameLst>
                                          <p:attrName>style.color</p:attrName>
                                        </p:attrNameLst>
                                      </p:cBhvr>
                                      <p:to>
                                        <a:schemeClr val="bg1"/>
                                      </p:to>
                                    </p:animClr>
                                    <p:animClr clrSpc="rgb" dir="cw">
                                      <p:cBhvr>
                                        <p:cTn id="7" dur="1000" autoRev="1" fill="remove"/>
                                        <p:tgtEl>
                                          <p:spTgt spid="335"/>
                                        </p:tgtEl>
                                        <p:attrNameLst>
                                          <p:attrName>fillcolor</p:attrName>
                                        </p:attrNameLst>
                                      </p:cBhvr>
                                      <p:to>
                                        <a:schemeClr val="bg1"/>
                                      </p:to>
                                    </p:animClr>
                                    <p:set>
                                      <p:cBhvr>
                                        <p:cTn id="8" dur="1000" autoRev="1" fill="remove"/>
                                        <p:tgtEl>
                                          <p:spTgt spid="335"/>
                                        </p:tgtEl>
                                        <p:attrNameLst>
                                          <p:attrName>fill.type</p:attrName>
                                        </p:attrNameLst>
                                      </p:cBhvr>
                                      <p:to>
                                        <p:strVal val="solid"/>
                                      </p:to>
                                    </p:set>
                                    <p:set>
                                      <p:cBhvr>
                                        <p:cTn id="9" dur="1000" autoRev="1" fill="remove"/>
                                        <p:tgtEl>
                                          <p:spTgt spid="335"/>
                                        </p:tgtEl>
                                        <p:attrNameLst>
                                          <p:attrName>fill.on</p:attrName>
                                        </p:attrNameLst>
                                      </p:cBhvr>
                                      <p:to>
                                        <p:strVal val="true"/>
                                      </p:to>
                                    </p:set>
                                  </p:childTnLst>
                                </p:cTn>
                              </p:par>
                            </p:childTnLst>
                          </p:cTn>
                        </p:par>
                        <p:par>
                          <p:cTn id="10" fill="hold">
                            <p:stCondLst>
                              <p:cond delay="2000"/>
                            </p:stCondLst>
                            <p:childTnLst>
                              <p:par>
                                <p:cTn id="11" presetID="27" presetClass="emph" presetSubtype="0" fill="remove" grpId="0" nodeType="afterEffect">
                                  <p:stCondLst>
                                    <p:cond delay="0"/>
                                  </p:stCondLst>
                                  <p:childTnLst>
                                    <p:animClr clrSpc="rgb" dir="cw">
                                      <p:cBhvr override="childStyle">
                                        <p:cTn id="12" dur="1000" autoRev="1" fill="remove"/>
                                        <p:tgtEl>
                                          <p:spTgt spid="336"/>
                                        </p:tgtEl>
                                        <p:attrNameLst>
                                          <p:attrName>style.color</p:attrName>
                                        </p:attrNameLst>
                                      </p:cBhvr>
                                      <p:to>
                                        <a:schemeClr val="bg1"/>
                                      </p:to>
                                    </p:animClr>
                                    <p:animClr clrSpc="rgb" dir="cw">
                                      <p:cBhvr>
                                        <p:cTn id="13" dur="1000" autoRev="1" fill="remove"/>
                                        <p:tgtEl>
                                          <p:spTgt spid="336"/>
                                        </p:tgtEl>
                                        <p:attrNameLst>
                                          <p:attrName>fillcolor</p:attrName>
                                        </p:attrNameLst>
                                      </p:cBhvr>
                                      <p:to>
                                        <a:schemeClr val="bg1"/>
                                      </p:to>
                                    </p:animClr>
                                    <p:set>
                                      <p:cBhvr>
                                        <p:cTn id="14" dur="1000" autoRev="1" fill="remove"/>
                                        <p:tgtEl>
                                          <p:spTgt spid="336"/>
                                        </p:tgtEl>
                                        <p:attrNameLst>
                                          <p:attrName>fill.type</p:attrName>
                                        </p:attrNameLst>
                                      </p:cBhvr>
                                      <p:to>
                                        <p:strVal val="solid"/>
                                      </p:to>
                                    </p:set>
                                    <p:set>
                                      <p:cBhvr>
                                        <p:cTn id="15" dur="1000" autoRev="1" fill="remove"/>
                                        <p:tgtEl>
                                          <p:spTgt spid="336"/>
                                        </p:tgtEl>
                                        <p:attrNameLst>
                                          <p:attrName>fill.on</p:attrName>
                                        </p:attrNameLst>
                                      </p:cBhvr>
                                      <p:to>
                                        <p:strVal val="true"/>
                                      </p:to>
                                    </p:set>
                                  </p:childTnLst>
                                </p:cTn>
                              </p:par>
                            </p:childTnLst>
                          </p:cTn>
                        </p:par>
                        <p:par>
                          <p:cTn id="16" fill="hold">
                            <p:stCondLst>
                              <p:cond delay="4000"/>
                            </p:stCondLst>
                            <p:childTnLst>
                              <p:par>
                                <p:cTn id="17" presetID="27" presetClass="emph" presetSubtype="0" fill="remove" grpId="0" nodeType="afterEffect">
                                  <p:stCondLst>
                                    <p:cond delay="0"/>
                                  </p:stCondLst>
                                  <p:childTnLst>
                                    <p:animClr clrSpc="rgb" dir="cw">
                                      <p:cBhvr override="childStyle">
                                        <p:cTn id="18" dur="1000" autoRev="1" fill="remove"/>
                                        <p:tgtEl>
                                          <p:spTgt spid="337"/>
                                        </p:tgtEl>
                                        <p:attrNameLst>
                                          <p:attrName>style.color</p:attrName>
                                        </p:attrNameLst>
                                      </p:cBhvr>
                                      <p:to>
                                        <a:schemeClr val="bg1"/>
                                      </p:to>
                                    </p:animClr>
                                    <p:animClr clrSpc="rgb" dir="cw">
                                      <p:cBhvr>
                                        <p:cTn id="19" dur="1000" autoRev="1" fill="remove"/>
                                        <p:tgtEl>
                                          <p:spTgt spid="337"/>
                                        </p:tgtEl>
                                        <p:attrNameLst>
                                          <p:attrName>fillcolor</p:attrName>
                                        </p:attrNameLst>
                                      </p:cBhvr>
                                      <p:to>
                                        <a:schemeClr val="bg1"/>
                                      </p:to>
                                    </p:animClr>
                                    <p:set>
                                      <p:cBhvr>
                                        <p:cTn id="20" dur="1000" autoRev="1" fill="remove"/>
                                        <p:tgtEl>
                                          <p:spTgt spid="337"/>
                                        </p:tgtEl>
                                        <p:attrNameLst>
                                          <p:attrName>fill.type</p:attrName>
                                        </p:attrNameLst>
                                      </p:cBhvr>
                                      <p:to>
                                        <p:strVal val="solid"/>
                                      </p:to>
                                    </p:set>
                                    <p:set>
                                      <p:cBhvr>
                                        <p:cTn id="21" dur="1000" autoRev="1" fill="remove"/>
                                        <p:tgtEl>
                                          <p:spTgt spid="337"/>
                                        </p:tgtEl>
                                        <p:attrNameLst>
                                          <p:attrName>fill.on</p:attrName>
                                        </p:attrNameLst>
                                      </p:cBhvr>
                                      <p:to>
                                        <p:strVal val="true"/>
                                      </p:to>
                                    </p:set>
                                  </p:childTnLst>
                                </p:cTn>
                              </p:par>
                            </p:childTnLst>
                          </p:cTn>
                        </p:par>
                        <p:par>
                          <p:cTn id="22" fill="hold">
                            <p:stCondLst>
                              <p:cond delay="6000"/>
                            </p:stCondLst>
                            <p:childTnLst>
                              <p:par>
                                <p:cTn id="23" presetID="27" presetClass="emph" presetSubtype="0" fill="remove" grpId="0" nodeType="afterEffect">
                                  <p:stCondLst>
                                    <p:cond delay="0"/>
                                  </p:stCondLst>
                                  <p:childTnLst>
                                    <p:animClr clrSpc="rgb" dir="cw">
                                      <p:cBhvr override="childStyle">
                                        <p:cTn id="24" dur="1000" autoRev="1" fill="remove"/>
                                        <p:tgtEl>
                                          <p:spTgt spid="338"/>
                                        </p:tgtEl>
                                        <p:attrNameLst>
                                          <p:attrName>style.color</p:attrName>
                                        </p:attrNameLst>
                                      </p:cBhvr>
                                      <p:to>
                                        <a:schemeClr val="bg1"/>
                                      </p:to>
                                    </p:animClr>
                                    <p:animClr clrSpc="rgb" dir="cw">
                                      <p:cBhvr>
                                        <p:cTn id="25" dur="1000" autoRev="1" fill="remove"/>
                                        <p:tgtEl>
                                          <p:spTgt spid="338"/>
                                        </p:tgtEl>
                                        <p:attrNameLst>
                                          <p:attrName>fillcolor</p:attrName>
                                        </p:attrNameLst>
                                      </p:cBhvr>
                                      <p:to>
                                        <a:schemeClr val="bg1"/>
                                      </p:to>
                                    </p:animClr>
                                    <p:set>
                                      <p:cBhvr>
                                        <p:cTn id="26" dur="1000" autoRev="1" fill="remove"/>
                                        <p:tgtEl>
                                          <p:spTgt spid="338"/>
                                        </p:tgtEl>
                                        <p:attrNameLst>
                                          <p:attrName>fill.type</p:attrName>
                                        </p:attrNameLst>
                                      </p:cBhvr>
                                      <p:to>
                                        <p:strVal val="solid"/>
                                      </p:to>
                                    </p:set>
                                    <p:set>
                                      <p:cBhvr>
                                        <p:cTn id="27" dur="1000" autoRev="1" fill="remove"/>
                                        <p:tgtEl>
                                          <p:spTgt spid="338"/>
                                        </p:tgtEl>
                                        <p:attrNameLst>
                                          <p:attrName>fill.on</p:attrName>
                                        </p:attrNameLst>
                                      </p:cBhvr>
                                      <p:to>
                                        <p:strVal val="true"/>
                                      </p:to>
                                    </p:set>
                                  </p:childTnLst>
                                </p:cTn>
                              </p:par>
                            </p:childTnLst>
                          </p:cTn>
                        </p:par>
                        <p:par>
                          <p:cTn id="28" fill="hold">
                            <p:stCondLst>
                              <p:cond delay="8000"/>
                            </p:stCondLst>
                            <p:childTnLst>
                              <p:par>
                                <p:cTn id="29" presetID="27" presetClass="emph" presetSubtype="0" fill="remove" grpId="0" nodeType="afterEffect">
                                  <p:stCondLst>
                                    <p:cond delay="0"/>
                                  </p:stCondLst>
                                  <p:childTnLst>
                                    <p:animClr clrSpc="rgb" dir="cw">
                                      <p:cBhvr override="childStyle">
                                        <p:cTn id="30" dur="1000" autoRev="1" fill="remove"/>
                                        <p:tgtEl>
                                          <p:spTgt spid="339"/>
                                        </p:tgtEl>
                                        <p:attrNameLst>
                                          <p:attrName>style.color</p:attrName>
                                        </p:attrNameLst>
                                      </p:cBhvr>
                                      <p:to>
                                        <a:schemeClr val="bg1"/>
                                      </p:to>
                                    </p:animClr>
                                    <p:animClr clrSpc="rgb" dir="cw">
                                      <p:cBhvr>
                                        <p:cTn id="31" dur="1000" autoRev="1" fill="remove"/>
                                        <p:tgtEl>
                                          <p:spTgt spid="339"/>
                                        </p:tgtEl>
                                        <p:attrNameLst>
                                          <p:attrName>fillcolor</p:attrName>
                                        </p:attrNameLst>
                                      </p:cBhvr>
                                      <p:to>
                                        <a:schemeClr val="bg1"/>
                                      </p:to>
                                    </p:animClr>
                                    <p:set>
                                      <p:cBhvr>
                                        <p:cTn id="32" dur="1000" autoRev="1" fill="remove"/>
                                        <p:tgtEl>
                                          <p:spTgt spid="339"/>
                                        </p:tgtEl>
                                        <p:attrNameLst>
                                          <p:attrName>fill.type</p:attrName>
                                        </p:attrNameLst>
                                      </p:cBhvr>
                                      <p:to>
                                        <p:strVal val="solid"/>
                                      </p:to>
                                    </p:set>
                                    <p:set>
                                      <p:cBhvr>
                                        <p:cTn id="33" dur="1000" autoRev="1" fill="remove"/>
                                        <p:tgtEl>
                                          <p:spTgt spid="339"/>
                                        </p:tgtEl>
                                        <p:attrNameLst>
                                          <p:attrName>fill.on</p:attrName>
                                        </p:attrNameLst>
                                      </p:cBhvr>
                                      <p:to>
                                        <p:strVal val="true"/>
                                      </p:to>
                                    </p:set>
                                  </p:childTnLst>
                                </p:cTn>
                              </p:par>
                            </p:childTnLst>
                          </p:cTn>
                        </p:par>
                        <p:par>
                          <p:cTn id="34" fill="hold">
                            <p:stCondLst>
                              <p:cond delay="10000"/>
                            </p:stCondLst>
                            <p:childTnLst>
                              <p:par>
                                <p:cTn id="35" presetID="27" presetClass="emph" presetSubtype="0" fill="remove" grpId="0" nodeType="afterEffect">
                                  <p:stCondLst>
                                    <p:cond delay="0"/>
                                  </p:stCondLst>
                                  <p:childTnLst>
                                    <p:animClr clrSpc="rgb" dir="cw">
                                      <p:cBhvr override="childStyle">
                                        <p:cTn id="36" dur="1000" autoRev="1" fill="remove"/>
                                        <p:tgtEl>
                                          <p:spTgt spid="340"/>
                                        </p:tgtEl>
                                        <p:attrNameLst>
                                          <p:attrName>style.color</p:attrName>
                                        </p:attrNameLst>
                                      </p:cBhvr>
                                      <p:to>
                                        <a:schemeClr val="bg1"/>
                                      </p:to>
                                    </p:animClr>
                                    <p:animClr clrSpc="rgb" dir="cw">
                                      <p:cBhvr>
                                        <p:cTn id="37" dur="1000" autoRev="1" fill="remove"/>
                                        <p:tgtEl>
                                          <p:spTgt spid="340"/>
                                        </p:tgtEl>
                                        <p:attrNameLst>
                                          <p:attrName>fillcolor</p:attrName>
                                        </p:attrNameLst>
                                      </p:cBhvr>
                                      <p:to>
                                        <a:schemeClr val="bg1"/>
                                      </p:to>
                                    </p:animClr>
                                    <p:set>
                                      <p:cBhvr>
                                        <p:cTn id="38" dur="1000" autoRev="1" fill="remove"/>
                                        <p:tgtEl>
                                          <p:spTgt spid="340"/>
                                        </p:tgtEl>
                                        <p:attrNameLst>
                                          <p:attrName>fill.type</p:attrName>
                                        </p:attrNameLst>
                                      </p:cBhvr>
                                      <p:to>
                                        <p:strVal val="solid"/>
                                      </p:to>
                                    </p:set>
                                    <p:set>
                                      <p:cBhvr>
                                        <p:cTn id="39" dur="1000" autoRev="1" fill="remove"/>
                                        <p:tgtEl>
                                          <p:spTgt spid="340"/>
                                        </p:tgtEl>
                                        <p:attrNameLst>
                                          <p:attrName>fill.on</p:attrName>
                                        </p:attrNameLst>
                                      </p:cBhvr>
                                      <p:to>
                                        <p:strVal val="true"/>
                                      </p:to>
                                    </p:set>
                                  </p:childTnLst>
                                </p:cTn>
                              </p:par>
                            </p:childTnLst>
                          </p:cTn>
                        </p:par>
                        <p:par>
                          <p:cTn id="40" fill="hold">
                            <p:stCondLst>
                              <p:cond delay="12000"/>
                            </p:stCondLst>
                            <p:childTnLst>
                              <p:par>
                                <p:cTn id="41" presetID="27" presetClass="emph" presetSubtype="0" fill="remove" grpId="0" nodeType="afterEffect">
                                  <p:stCondLst>
                                    <p:cond delay="0"/>
                                  </p:stCondLst>
                                  <p:childTnLst>
                                    <p:animClr clrSpc="rgb" dir="cw">
                                      <p:cBhvr override="childStyle">
                                        <p:cTn id="42" dur="1000" autoRev="1" fill="remove"/>
                                        <p:tgtEl>
                                          <p:spTgt spid="341"/>
                                        </p:tgtEl>
                                        <p:attrNameLst>
                                          <p:attrName>style.color</p:attrName>
                                        </p:attrNameLst>
                                      </p:cBhvr>
                                      <p:to>
                                        <a:schemeClr val="bg1"/>
                                      </p:to>
                                    </p:animClr>
                                    <p:animClr clrSpc="rgb" dir="cw">
                                      <p:cBhvr>
                                        <p:cTn id="43" dur="1000" autoRev="1" fill="remove"/>
                                        <p:tgtEl>
                                          <p:spTgt spid="341"/>
                                        </p:tgtEl>
                                        <p:attrNameLst>
                                          <p:attrName>fillcolor</p:attrName>
                                        </p:attrNameLst>
                                      </p:cBhvr>
                                      <p:to>
                                        <a:schemeClr val="bg1"/>
                                      </p:to>
                                    </p:animClr>
                                    <p:set>
                                      <p:cBhvr>
                                        <p:cTn id="44" dur="1000" autoRev="1" fill="remove"/>
                                        <p:tgtEl>
                                          <p:spTgt spid="341"/>
                                        </p:tgtEl>
                                        <p:attrNameLst>
                                          <p:attrName>fill.type</p:attrName>
                                        </p:attrNameLst>
                                      </p:cBhvr>
                                      <p:to>
                                        <p:strVal val="solid"/>
                                      </p:to>
                                    </p:set>
                                    <p:set>
                                      <p:cBhvr>
                                        <p:cTn id="45" dur="1000" autoRev="1" fill="remove"/>
                                        <p:tgtEl>
                                          <p:spTgt spid="341"/>
                                        </p:tgtEl>
                                        <p:attrNameLst>
                                          <p:attrName>fill.on</p:attrName>
                                        </p:attrNameLst>
                                      </p:cBhvr>
                                      <p:to>
                                        <p:strVal val="true"/>
                                      </p:to>
                                    </p:set>
                                  </p:childTnLst>
                                </p:cTn>
                              </p:par>
                            </p:childTnLst>
                          </p:cTn>
                        </p:par>
                        <p:par>
                          <p:cTn id="46" fill="hold">
                            <p:stCondLst>
                              <p:cond delay="14000"/>
                            </p:stCondLst>
                            <p:childTnLst>
                              <p:par>
                                <p:cTn id="47" presetID="27" presetClass="emph" presetSubtype="0" fill="remove" grpId="0" nodeType="afterEffect">
                                  <p:stCondLst>
                                    <p:cond delay="0"/>
                                  </p:stCondLst>
                                  <p:childTnLst>
                                    <p:animClr clrSpc="rgb" dir="cw">
                                      <p:cBhvr override="childStyle">
                                        <p:cTn id="48" dur="1000" autoRev="1" fill="remove"/>
                                        <p:tgtEl>
                                          <p:spTgt spid="342"/>
                                        </p:tgtEl>
                                        <p:attrNameLst>
                                          <p:attrName>style.color</p:attrName>
                                        </p:attrNameLst>
                                      </p:cBhvr>
                                      <p:to>
                                        <a:schemeClr val="bg1"/>
                                      </p:to>
                                    </p:animClr>
                                    <p:animClr clrSpc="rgb" dir="cw">
                                      <p:cBhvr>
                                        <p:cTn id="49" dur="1000" autoRev="1" fill="remove"/>
                                        <p:tgtEl>
                                          <p:spTgt spid="342"/>
                                        </p:tgtEl>
                                        <p:attrNameLst>
                                          <p:attrName>fillcolor</p:attrName>
                                        </p:attrNameLst>
                                      </p:cBhvr>
                                      <p:to>
                                        <a:schemeClr val="bg1"/>
                                      </p:to>
                                    </p:animClr>
                                    <p:set>
                                      <p:cBhvr>
                                        <p:cTn id="50" dur="1000" autoRev="1" fill="remove"/>
                                        <p:tgtEl>
                                          <p:spTgt spid="342"/>
                                        </p:tgtEl>
                                        <p:attrNameLst>
                                          <p:attrName>fill.type</p:attrName>
                                        </p:attrNameLst>
                                      </p:cBhvr>
                                      <p:to>
                                        <p:strVal val="solid"/>
                                      </p:to>
                                    </p:set>
                                    <p:set>
                                      <p:cBhvr>
                                        <p:cTn id="51" dur="1000" autoRev="1" fill="remove"/>
                                        <p:tgtEl>
                                          <p:spTgt spid="342"/>
                                        </p:tgtEl>
                                        <p:attrNameLst>
                                          <p:attrName>fill.on</p:attrName>
                                        </p:attrNameLst>
                                      </p:cBhvr>
                                      <p:to>
                                        <p:strVal val="true"/>
                                      </p:to>
                                    </p:set>
                                  </p:childTnLst>
                                </p:cTn>
                              </p:par>
                            </p:childTnLst>
                          </p:cTn>
                        </p:par>
                        <p:par>
                          <p:cTn id="52" fill="hold">
                            <p:stCondLst>
                              <p:cond delay="16000"/>
                            </p:stCondLst>
                            <p:childTnLst>
                              <p:par>
                                <p:cTn id="53" presetID="27" presetClass="emph" presetSubtype="0" fill="remove" grpId="0" nodeType="afterEffect">
                                  <p:stCondLst>
                                    <p:cond delay="0"/>
                                  </p:stCondLst>
                                  <p:childTnLst>
                                    <p:animClr clrSpc="rgb" dir="cw">
                                      <p:cBhvr override="childStyle">
                                        <p:cTn id="54" dur="1000" autoRev="1" fill="remove"/>
                                        <p:tgtEl>
                                          <p:spTgt spid="343"/>
                                        </p:tgtEl>
                                        <p:attrNameLst>
                                          <p:attrName>style.color</p:attrName>
                                        </p:attrNameLst>
                                      </p:cBhvr>
                                      <p:to>
                                        <a:schemeClr val="bg1"/>
                                      </p:to>
                                    </p:animClr>
                                    <p:animClr clrSpc="rgb" dir="cw">
                                      <p:cBhvr>
                                        <p:cTn id="55" dur="1000" autoRev="1" fill="remove"/>
                                        <p:tgtEl>
                                          <p:spTgt spid="343"/>
                                        </p:tgtEl>
                                        <p:attrNameLst>
                                          <p:attrName>fillcolor</p:attrName>
                                        </p:attrNameLst>
                                      </p:cBhvr>
                                      <p:to>
                                        <a:schemeClr val="bg1"/>
                                      </p:to>
                                    </p:animClr>
                                    <p:set>
                                      <p:cBhvr>
                                        <p:cTn id="56" dur="1000" autoRev="1" fill="remove"/>
                                        <p:tgtEl>
                                          <p:spTgt spid="343"/>
                                        </p:tgtEl>
                                        <p:attrNameLst>
                                          <p:attrName>fill.type</p:attrName>
                                        </p:attrNameLst>
                                      </p:cBhvr>
                                      <p:to>
                                        <p:strVal val="solid"/>
                                      </p:to>
                                    </p:set>
                                    <p:set>
                                      <p:cBhvr>
                                        <p:cTn id="57" dur="1000" autoRev="1" fill="remove"/>
                                        <p:tgtEl>
                                          <p:spTgt spid="343"/>
                                        </p:tgtEl>
                                        <p:attrNameLst>
                                          <p:attrName>fill.on</p:attrName>
                                        </p:attrNameLst>
                                      </p:cBhvr>
                                      <p:to>
                                        <p:strVal val="true"/>
                                      </p:to>
                                    </p:set>
                                  </p:childTnLst>
                                </p:cTn>
                              </p:par>
                            </p:childTnLst>
                          </p:cTn>
                        </p:par>
                        <p:par>
                          <p:cTn id="58" fill="hold">
                            <p:stCondLst>
                              <p:cond delay="18000"/>
                            </p:stCondLst>
                            <p:childTnLst>
                              <p:par>
                                <p:cTn id="59" presetID="27" presetClass="emph" presetSubtype="0" fill="remove" grpId="0" nodeType="afterEffect">
                                  <p:stCondLst>
                                    <p:cond delay="0"/>
                                  </p:stCondLst>
                                  <p:childTnLst>
                                    <p:animClr clrSpc="rgb" dir="cw">
                                      <p:cBhvr override="childStyle">
                                        <p:cTn id="60" dur="1000" autoRev="1" fill="remove"/>
                                        <p:tgtEl>
                                          <p:spTgt spid="344"/>
                                        </p:tgtEl>
                                        <p:attrNameLst>
                                          <p:attrName>style.color</p:attrName>
                                        </p:attrNameLst>
                                      </p:cBhvr>
                                      <p:to>
                                        <a:schemeClr val="bg1"/>
                                      </p:to>
                                    </p:animClr>
                                    <p:animClr clrSpc="rgb" dir="cw">
                                      <p:cBhvr>
                                        <p:cTn id="61" dur="1000" autoRev="1" fill="remove"/>
                                        <p:tgtEl>
                                          <p:spTgt spid="344"/>
                                        </p:tgtEl>
                                        <p:attrNameLst>
                                          <p:attrName>fillcolor</p:attrName>
                                        </p:attrNameLst>
                                      </p:cBhvr>
                                      <p:to>
                                        <a:schemeClr val="bg1"/>
                                      </p:to>
                                    </p:animClr>
                                    <p:set>
                                      <p:cBhvr>
                                        <p:cTn id="62" dur="1000" autoRev="1" fill="remove"/>
                                        <p:tgtEl>
                                          <p:spTgt spid="344"/>
                                        </p:tgtEl>
                                        <p:attrNameLst>
                                          <p:attrName>fill.type</p:attrName>
                                        </p:attrNameLst>
                                      </p:cBhvr>
                                      <p:to>
                                        <p:strVal val="solid"/>
                                      </p:to>
                                    </p:set>
                                    <p:set>
                                      <p:cBhvr>
                                        <p:cTn id="63" dur="1000" autoRev="1" fill="remove"/>
                                        <p:tgtEl>
                                          <p:spTgt spid="344"/>
                                        </p:tgtEl>
                                        <p:attrNameLst>
                                          <p:attrName>fill.on</p:attrName>
                                        </p:attrNameLst>
                                      </p:cBhvr>
                                      <p:to>
                                        <p:strVal val="true"/>
                                      </p:to>
                                    </p:set>
                                  </p:childTnLst>
                                </p:cTn>
                              </p:par>
                            </p:childTnLst>
                          </p:cTn>
                        </p:par>
                        <p:par>
                          <p:cTn id="64" fill="hold">
                            <p:stCondLst>
                              <p:cond delay="20000"/>
                            </p:stCondLst>
                            <p:childTnLst>
                              <p:par>
                                <p:cTn id="65" presetID="27" presetClass="emph" presetSubtype="0" fill="remove" grpId="0" nodeType="afterEffect">
                                  <p:stCondLst>
                                    <p:cond delay="0"/>
                                  </p:stCondLst>
                                  <p:childTnLst>
                                    <p:animClr clrSpc="rgb" dir="cw">
                                      <p:cBhvr override="childStyle">
                                        <p:cTn id="66" dur="1000" autoRev="1" fill="remove"/>
                                        <p:tgtEl>
                                          <p:spTgt spid="345"/>
                                        </p:tgtEl>
                                        <p:attrNameLst>
                                          <p:attrName>style.color</p:attrName>
                                        </p:attrNameLst>
                                      </p:cBhvr>
                                      <p:to>
                                        <a:schemeClr val="bg1"/>
                                      </p:to>
                                    </p:animClr>
                                    <p:animClr clrSpc="rgb" dir="cw">
                                      <p:cBhvr>
                                        <p:cTn id="67" dur="1000" autoRev="1" fill="remove"/>
                                        <p:tgtEl>
                                          <p:spTgt spid="345"/>
                                        </p:tgtEl>
                                        <p:attrNameLst>
                                          <p:attrName>fillcolor</p:attrName>
                                        </p:attrNameLst>
                                      </p:cBhvr>
                                      <p:to>
                                        <a:schemeClr val="bg1"/>
                                      </p:to>
                                    </p:animClr>
                                    <p:set>
                                      <p:cBhvr>
                                        <p:cTn id="68" dur="1000" autoRev="1" fill="remove"/>
                                        <p:tgtEl>
                                          <p:spTgt spid="345"/>
                                        </p:tgtEl>
                                        <p:attrNameLst>
                                          <p:attrName>fill.type</p:attrName>
                                        </p:attrNameLst>
                                      </p:cBhvr>
                                      <p:to>
                                        <p:strVal val="solid"/>
                                      </p:to>
                                    </p:set>
                                    <p:set>
                                      <p:cBhvr>
                                        <p:cTn id="69" dur="1000" autoRev="1" fill="remove"/>
                                        <p:tgtEl>
                                          <p:spTgt spid="345"/>
                                        </p:tgtEl>
                                        <p:attrNameLst>
                                          <p:attrName>fill.on</p:attrName>
                                        </p:attrNameLst>
                                      </p:cBhvr>
                                      <p:to>
                                        <p:strVal val="true"/>
                                      </p:to>
                                    </p:set>
                                  </p:childTnLst>
                                </p:cTn>
                              </p:par>
                            </p:childTnLst>
                          </p:cTn>
                        </p:par>
                        <p:par>
                          <p:cTn id="70" fill="hold">
                            <p:stCondLst>
                              <p:cond delay="22000"/>
                            </p:stCondLst>
                            <p:childTnLst>
                              <p:par>
                                <p:cTn id="71" presetID="27" presetClass="emph" presetSubtype="0" fill="remove" grpId="0" nodeType="afterEffect">
                                  <p:stCondLst>
                                    <p:cond delay="0"/>
                                  </p:stCondLst>
                                  <p:childTnLst>
                                    <p:animClr clrSpc="rgb" dir="cw">
                                      <p:cBhvr override="childStyle">
                                        <p:cTn id="72" dur="1000" autoRev="1" fill="remove"/>
                                        <p:tgtEl>
                                          <p:spTgt spid="346"/>
                                        </p:tgtEl>
                                        <p:attrNameLst>
                                          <p:attrName>style.color</p:attrName>
                                        </p:attrNameLst>
                                      </p:cBhvr>
                                      <p:to>
                                        <a:schemeClr val="bg1"/>
                                      </p:to>
                                    </p:animClr>
                                    <p:animClr clrSpc="rgb" dir="cw">
                                      <p:cBhvr>
                                        <p:cTn id="73" dur="1000" autoRev="1" fill="remove"/>
                                        <p:tgtEl>
                                          <p:spTgt spid="346"/>
                                        </p:tgtEl>
                                        <p:attrNameLst>
                                          <p:attrName>fillcolor</p:attrName>
                                        </p:attrNameLst>
                                      </p:cBhvr>
                                      <p:to>
                                        <a:schemeClr val="bg1"/>
                                      </p:to>
                                    </p:animClr>
                                    <p:set>
                                      <p:cBhvr>
                                        <p:cTn id="74" dur="1000" autoRev="1" fill="remove"/>
                                        <p:tgtEl>
                                          <p:spTgt spid="346"/>
                                        </p:tgtEl>
                                        <p:attrNameLst>
                                          <p:attrName>fill.type</p:attrName>
                                        </p:attrNameLst>
                                      </p:cBhvr>
                                      <p:to>
                                        <p:strVal val="solid"/>
                                      </p:to>
                                    </p:set>
                                    <p:set>
                                      <p:cBhvr>
                                        <p:cTn id="75" dur="1000" autoRev="1" fill="remove"/>
                                        <p:tgtEl>
                                          <p:spTgt spid="346"/>
                                        </p:tgtEl>
                                        <p:attrNameLst>
                                          <p:attrName>fill.on</p:attrName>
                                        </p:attrNameLst>
                                      </p:cBhvr>
                                      <p:to>
                                        <p:strVal val="true"/>
                                      </p:to>
                                    </p:set>
                                  </p:childTnLst>
                                </p:cTn>
                              </p:par>
                            </p:childTnLst>
                          </p:cTn>
                        </p:par>
                        <p:par>
                          <p:cTn id="76" fill="hold">
                            <p:stCondLst>
                              <p:cond delay="24000"/>
                            </p:stCondLst>
                            <p:childTnLst>
                              <p:par>
                                <p:cTn id="77" presetID="27" presetClass="emph" presetSubtype="0" fill="remove" grpId="0" nodeType="afterEffect">
                                  <p:stCondLst>
                                    <p:cond delay="0"/>
                                  </p:stCondLst>
                                  <p:childTnLst>
                                    <p:animClr clrSpc="rgb" dir="cw">
                                      <p:cBhvr override="childStyle">
                                        <p:cTn id="78" dur="1000" autoRev="1" fill="remove"/>
                                        <p:tgtEl>
                                          <p:spTgt spid="347"/>
                                        </p:tgtEl>
                                        <p:attrNameLst>
                                          <p:attrName>style.color</p:attrName>
                                        </p:attrNameLst>
                                      </p:cBhvr>
                                      <p:to>
                                        <a:schemeClr val="bg1"/>
                                      </p:to>
                                    </p:animClr>
                                    <p:animClr clrSpc="rgb" dir="cw">
                                      <p:cBhvr>
                                        <p:cTn id="79" dur="1000" autoRev="1" fill="remove"/>
                                        <p:tgtEl>
                                          <p:spTgt spid="347"/>
                                        </p:tgtEl>
                                        <p:attrNameLst>
                                          <p:attrName>fillcolor</p:attrName>
                                        </p:attrNameLst>
                                      </p:cBhvr>
                                      <p:to>
                                        <a:schemeClr val="bg1"/>
                                      </p:to>
                                    </p:animClr>
                                    <p:set>
                                      <p:cBhvr>
                                        <p:cTn id="80" dur="1000" autoRev="1" fill="remove"/>
                                        <p:tgtEl>
                                          <p:spTgt spid="347"/>
                                        </p:tgtEl>
                                        <p:attrNameLst>
                                          <p:attrName>fill.type</p:attrName>
                                        </p:attrNameLst>
                                      </p:cBhvr>
                                      <p:to>
                                        <p:strVal val="solid"/>
                                      </p:to>
                                    </p:set>
                                    <p:set>
                                      <p:cBhvr>
                                        <p:cTn id="81" dur="1000" autoRev="1" fill="remove"/>
                                        <p:tgtEl>
                                          <p:spTgt spid="347"/>
                                        </p:tgtEl>
                                        <p:attrNameLst>
                                          <p:attrName>fill.on</p:attrName>
                                        </p:attrNameLst>
                                      </p:cBhvr>
                                      <p:to>
                                        <p:strVal val="true"/>
                                      </p:to>
                                    </p:set>
                                  </p:childTnLst>
                                </p:cTn>
                              </p:par>
                            </p:childTnLst>
                          </p:cTn>
                        </p:par>
                        <p:par>
                          <p:cTn id="82" fill="hold">
                            <p:stCondLst>
                              <p:cond delay="26000"/>
                            </p:stCondLst>
                            <p:childTnLst>
                              <p:par>
                                <p:cTn id="83" presetID="27" presetClass="emph" presetSubtype="0" fill="remove" grpId="0" nodeType="afterEffect">
                                  <p:stCondLst>
                                    <p:cond delay="0"/>
                                  </p:stCondLst>
                                  <p:childTnLst>
                                    <p:animClr clrSpc="rgb" dir="cw">
                                      <p:cBhvr override="childStyle">
                                        <p:cTn id="84" dur="1000" autoRev="1" fill="remove"/>
                                        <p:tgtEl>
                                          <p:spTgt spid="348"/>
                                        </p:tgtEl>
                                        <p:attrNameLst>
                                          <p:attrName>style.color</p:attrName>
                                        </p:attrNameLst>
                                      </p:cBhvr>
                                      <p:to>
                                        <a:schemeClr val="bg1"/>
                                      </p:to>
                                    </p:animClr>
                                    <p:animClr clrSpc="rgb" dir="cw">
                                      <p:cBhvr>
                                        <p:cTn id="85" dur="1000" autoRev="1" fill="remove"/>
                                        <p:tgtEl>
                                          <p:spTgt spid="348"/>
                                        </p:tgtEl>
                                        <p:attrNameLst>
                                          <p:attrName>fillcolor</p:attrName>
                                        </p:attrNameLst>
                                      </p:cBhvr>
                                      <p:to>
                                        <a:schemeClr val="bg1"/>
                                      </p:to>
                                    </p:animClr>
                                    <p:set>
                                      <p:cBhvr>
                                        <p:cTn id="86" dur="1000" autoRev="1" fill="remove"/>
                                        <p:tgtEl>
                                          <p:spTgt spid="348"/>
                                        </p:tgtEl>
                                        <p:attrNameLst>
                                          <p:attrName>fill.type</p:attrName>
                                        </p:attrNameLst>
                                      </p:cBhvr>
                                      <p:to>
                                        <p:strVal val="solid"/>
                                      </p:to>
                                    </p:set>
                                    <p:set>
                                      <p:cBhvr>
                                        <p:cTn id="87" dur="1000" autoRev="1" fill="remove"/>
                                        <p:tgtEl>
                                          <p:spTgt spid="348"/>
                                        </p:tgtEl>
                                        <p:attrNameLst>
                                          <p:attrName>fill.on</p:attrName>
                                        </p:attrNameLst>
                                      </p:cBhvr>
                                      <p:to>
                                        <p:strVal val="true"/>
                                      </p:to>
                                    </p:set>
                                  </p:childTnLst>
                                </p:cTn>
                              </p:par>
                            </p:childTnLst>
                          </p:cTn>
                        </p:par>
                        <p:par>
                          <p:cTn id="88" fill="hold">
                            <p:stCondLst>
                              <p:cond delay="28000"/>
                            </p:stCondLst>
                            <p:childTnLst>
                              <p:par>
                                <p:cTn id="89" presetID="27" presetClass="emph" presetSubtype="0" fill="remove" grpId="0" nodeType="afterEffect">
                                  <p:stCondLst>
                                    <p:cond delay="0"/>
                                  </p:stCondLst>
                                  <p:childTnLst>
                                    <p:animClr clrSpc="rgb" dir="cw">
                                      <p:cBhvr override="childStyle">
                                        <p:cTn id="90" dur="1000" autoRev="1" fill="remove"/>
                                        <p:tgtEl>
                                          <p:spTgt spid="349"/>
                                        </p:tgtEl>
                                        <p:attrNameLst>
                                          <p:attrName>style.color</p:attrName>
                                        </p:attrNameLst>
                                      </p:cBhvr>
                                      <p:to>
                                        <a:schemeClr val="bg1"/>
                                      </p:to>
                                    </p:animClr>
                                    <p:animClr clrSpc="rgb" dir="cw">
                                      <p:cBhvr>
                                        <p:cTn id="91" dur="1000" autoRev="1" fill="remove"/>
                                        <p:tgtEl>
                                          <p:spTgt spid="349"/>
                                        </p:tgtEl>
                                        <p:attrNameLst>
                                          <p:attrName>fillcolor</p:attrName>
                                        </p:attrNameLst>
                                      </p:cBhvr>
                                      <p:to>
                                        <a:schemeClr val="bg1"/>
                                      </p:to>
                                    </p:animClr>
                                    <p:set>
                                      <p:cBhvr>
                                        <p:cTn id="92" dur="1000" autoRev="1" fill="remove"/>
                                        <p:tgtEl>
                                          <p:spTgt spid="349"/>
                                        </p:tgtEl>
                                        <p:attrNameLst>
                                          <p:attrName>fill.type</p:attrName>
                                        </p:attrNameLst>
                                      </p:cBhvr>
                                      <p:to>
                                        <p:strVal val="solid"/>
                                      </p:to>
                                    </p:set>
                                    <p:set>
                                      <p:cBhvr>
                                        <p:cTn id="93" dur="1000" autoRev="1" fill="remove"/>
                                        <p:tgtEl>
                                          <p:spTgt spid="349"/>
                                        </p:tgtEl>
                                        <p:attrNameLst>
                                          <p:attrName>fill.on</p:attrName>
                                        </p:attrNameLst>
                                      </p:cBhvr>
                                      <p:to>
                                        <p:strVal val="true"/>
                                      </p:to>
                                    </p:set>
                                  </p:childTnLst>
                                </p:cTn>
                              </p:par>
                            </p:childTnLst>
                          </p:cTn>
                        </p:par>
                        <p:par>
                          <p:cTn id="94" fill="hold">
                            <p:stCondLst>
                              <p:cond delay="30000"/>
                            </p:stCondLst>
                            <p:childTnLst>
                              <p:par>
                                <p:cTn id="95" presetID="27" presetClass="emph" presetSubtype="0" fill="remove" grpId="0" nodeType="afterEffect">
                                  <p:stCondLst>
                                    <p:cond delay="0"/>
                                  </p:stCondLst>
                                  <p:childTnLst>
                                    <p:animClr clrSpc="rgb" dir="cw">
                                      <p:cBhvr override="childStyle">
                                        <p:cTn id="96" dur="1000" autoRev="1" fill="remove"/>
                                        <p:tgtEl>
                                          <p:spTgt spid="350"/>
                                        </p:tgtEl>
                                        <p:attrNameLst>
                                          <p:attrName>style.color</p:attrName>
                                        </p:attrNameLst>
                                      </p:cBhvr>
                                      <p:to>
                                        <a:schemeClr val="bg1"/>
                                      </p:to>
                                    </p:animClr>
                                    <p:animClr clrSpc="rgb" dir="cw">
                                      <p:cBhvr>
                                        <p:cTn id="97" dur="1000" autoRev="1" fill="remove"/>
                                        <p:tgtEl>
                                          <p:spTgt spid="350"/>
                                        </p:tgtEl>
                                        <p:attrNameLst>
                                          <p:attrName>fillcolor</p:attrName>
                                        </p:attrNameLst>
                                      </p:cBhvr>
                                      <p:to>
                                        <a:schemeClr val="bg1"/>
                                      </p:to>
                                    </p:animClr>
                                    <p:set>
                                      <p:cBhvr>
                                        <p:cTn id="98" dur="1000" autoRev="1" fill="remove"/>
                                        <p:tgtEl>
                                          <p:spTgt spid="350"/>
                                        </p:tgtEl>
                                        <p:attrNameLst>
                                          <p:attrName>fill.type</p:attrName>
                                        </p:attrNameLst>
                                      </p:cBhvr>
                                      <p:to>
                                        <p:strVal val="solid"/>
                                      </p:to>
                                    </p:set>
                                    <p:set>
                                      <p:cBhvr>
                                        <p:cTn id="99" dur="1000" autoRev="1" fill="remove"/>
                                        <p:tgtEl>
                                          <p:spTgt spid="350"/>
                                        </p:tgtEl>
                                        <p:attrNameLst>
                                          <p:attrName>fill.on</p:attrName>
                                        </p:attrNameLst>
                                      </p:cBhvr>
                                      <p:to>
                                        <p:strVal val="true"/>
                                      </p:to>
                                    </p:set>
                                  </p:childTnLst>
                                </p:cTn>
                              </p:par>
                            </p:childTnLst>
                          </p:cTn>
                        </p:par>
                        <p:par>
                          <p:cTn id="100" fill="hold">
                            <p:stCondLst>
                              <p:cond delay="32000"/>
                            </p:stCondLst>
                            <p:childTnLst>
                              <p:par>
                                <p:cTn id="101" presetID="27" presetClass="emph" presetSubtype="0" fill="remove" grpId="0" nodeType="afterEffect">
                                  <p:stCondLst>
                                    <p:cond delay="0"/>
                                  </p:stCondLst>
                                  <p:childTnLst>
                                    <p:animClr clrSpc="rgb" dir="cw">
                                      <p:cBhvr override="childStyle">
                                        <p:cTn id="102" dur="1000" autoRev="1" fill="remove"/>
                                        <p:tgtEl>
                                          <p:spTgt spid="351"/>
                                        </p:tgtEl>
                                        <p:attrNameLst>
                                          <p:attrName>style.color</p:attrName>
                                        </p:attrNameLst>
                                      </p:cBhvr>
                                      <p:to>
                                        <a:schemeClr val="bg1"/>
                                      </p:to>
                                    </p:animClr>
                                    <p:animClr clrSpc="rgb" dir="cw">
                                      <p:cBhvr>
                                        <p:cTn id="103" dur="1000" autoRev="1" fill="remove"/>
                                        <p:tgtEl>
                                          <p:spTgt spid="351"/>
                                        </p:tgtEl>
                                        <p:attrNameLst>
                                          <p:attrName>fillcolor</p:attrName>
                                        </p:attrNameLst>
                                      </p:cBhvr>
                                      <p:to>
                                        <a:schemeClr val="bg1"/>
                                      </p:to>
                                    </p:animClr>
                                    <p:set>
                                      <p:cBhvr>
                                        <p:cTn id="104" dur="1000" autoRev="1" fill="remove"/>
                                        <p:tgtEl>
                                          <p:spTgt spid="351"/>
                                        </p:tgtEl>
                                        <p:attrNameLst>
                                          <p:attrName>fill.type</p:attrName>
                                        </p:attrNameLst>
                                      </p:cBhvr>
                                      <p:to>
                                        <p:strVal val="solid"/>
                                      </p:to>
                                    </p:set>
                                    <p:set>
                                      <p:cBhvr>
                                        <p:cTn id="105" dur="1000" autoRev="1" fill="remove"/>
                                        <p:tgtEl>
                                          <p:spTgt spid="351"/>
                                        </p:tgtEl>
                                        <p:attrNameLst>
                                          <p:attrName>fill.on</p:attrName>
                                        </p:attrNameLst>
                                      </p:cBhvr>
                                      <p:to>
                                        <p:strVal val="true"/>
                                      </p:to>
                                    </p:set>
                                  </p:childTnLst>
                                </p:cTn>
                              </p:par>
                            </p:childTnLst>
                          </p:cTn>
                        </p:par>
                        <p:par>
                          <p:cTn id="106" fill="hold">
                            <p:stCondLst>
                              <p:cond delay="34000"/>
                            </p:stCondLst>
                            <p:childTnLst>
                              <p:par>
                                <p:cTn id="107" presetID="27" presetClass="emph" presetSubtype="0" fill="remove" grpId="0" nodeType="afterEffect">
                                  <p:stCondLst>
                                    <p:cond delay="0"/>
                                  </p:stCondLst>
                                  <p:childTnLst>
                                    <p:animClr clrSpc="rgb" dir="cw">
                                      <p:cBhvr override="childStyle">
                                        <p:cTn id="108" dur="1000" autoRev="1" fill="remove"/>
                                        <p:tgtEl>
                                          <p:spTgt spid="352"/>
                                        </p:tgtEl>
                                        <p:attrNameLst>
                                          <p:attrName>style.color</p:attrName>
                                        </p:attrNameLst>
                                      </p:cBhvr>
                                      <p:to>
                                        <a:schemeClr val="bg1"/>
                                      </p:to>
                                    </p:animClr>
                                    <p:animClr clrSpc="rgb" dir="cw">
                                      <p:cBhvr>
                                        <p:cTn id="109" dur="1000" autoRev="1" fill="remove"/>
                                        <p:tgtEl>
                                          <p:spTgt spid="352"/>
                                        </p:tgtEl>
                                        <p:attrNameLst>
                                          <p:attrName>fillcolor</p:attrName>
                                        </p:attrNameLst>
                                      </p:cBhvr>
                                      <p:to>
                                        <a:schemeClr val="bg1"/>
                                      </p:to>
                                    </p:animClr>
                                    <p:set>
                                      <p:cBhvr>
                                        <p:cTn id="110" dur="1000" autoRev="1" fill="remove"/>
                                        <p:tgtEl>
                                          <p:spTgt spid="352"/>
                                        </p:tgtEl>
                                        <p:attrNameLst>
                                          <p:attrName>fill.type</p:attrName>
                                        </p:attrNameLst>
                                      </p:cBhvr>
                                      <p:to>
                                        <p:strVal val="solid"/>
                                      </p:to>
                                    </p:set>
                                    <p:set>
                                      <p:cBhvr>
                                        <p:cTn id="111" dur="1000" autoRev="1" fill="remove"/>
                                        <p:tgtEl>
                                          <p:spTgt spid="352"/>
                                        </p:tgtEl>
                                        <p:attrNameLst>
                                          <p:attrName>fill.on</p:attrName>
                                        </p:attrNameLst>
                                      </p:cBhvr>
                                      <p:to>
                                        <p:strVal val="true"/>
                                      </p:to>
                                    </p:set>
                                  </p:childTnLst>
                                </p:cTn>
                              </p:par>
                            </p:childTnLst>
                          </p:cTn>
                        </p:par>
                        <p:par>
                          <p:cTn id="112" fill="hold">
                            <p:stCondLst>
                              <p:cond delay="36000"/>
                            </p:stCondLst>
                            <p:childTnLst>
                              <p:par>
                                <p:cTn id="113" presetID="27" presetClass="emph" presetSubtype="0" fill="remove" grpId="0" nodeType="afterEffect">
                                  <p:stCondLst>
                                    <p:cond delay="0"/>
                                  </p:stCondLst>
                                  <p:childTnLst>
                                    <p:animClr clrSpc="rgb" dir="cw">
                                      <p:cBhvr override="childStyle">
                                        <p:cTn id="114" dur="1000" autoRev="1" fill="remove"/>
                                        <p:tgtEl>
                                          <p:spTgt spid="353"/>
                                        </p:tgtEl>
                                        <p:attrNameLst>
                                          <p:attrName>style.color</p:attrName>
                                        </p:attrNameLst>
                                      </p:cBhvr>
                                      <p:to>
                                        <a:schemeClr val="bg1"/>
                                      </p:to>
                                    </p:animClr>
                                    <p:animClr clrSpc="rgb" dir="cw">
                                      <p:cBhvr>
                                        <p:cTn id="115" dur="1000" autoRev="1" fill="remove"/>
                                        <p:tgtEl>
                                          <p:spTgt spid="353"/>
                                        </p:tgtEl>
                                        <p:attrNameLst>
                                          <p:attrName>fillcolor</p:attrName>
                                        </p:attrNameLst>
                                      </p:cBhvr>
                                      <p:to>
                                        <a:schemeClr val="bg1"/>
                                      </p:to>
                                    </p:animClr>
                                    <p:set>
                                      <p:cBhvr>
                                        <p:cTn id="116" dur="1000" autoRev="1" fill="remove"/>
                                        <p:tgtEl>
                                          <p:spTgt spid="353"/>
                                        </p:tgtEl>
                                        <p:attrNameLst>
                                          <p:attrName>fill.type</p:attrName>
                                        </p:attrNameLst>
                                      </p:cBhvr>
                                      <p:to>
                                        <p:strVal val="solid"/>
                                      </p:to>
                                    </p:set>
                                    <p:set>
                                      <p:cBhvr>
                                        <p:cTn id="117" dur="1000" autoRev="1" fill="remove"/>
                                        <p:tgtEl>
                                          <p:spTgt spid="353"/>
                                        </p:tgtEl>
                                        <p:attrNameLst>
                                          <p:attrName>fill.on</p:attrName>
                                        </p:attrNameLst>
                                      </p:cBhvr>
                                      <p:to>
                                        <p:strVal val="true"/>
                                      </p:to>
                                    </p:set>
                                  </p:childTnLst>
                                </p:cTn>
                              </p:par>
                            </p:childTnLst>
                          </p:cTn>
                        </p:par>
                        <p:par>
                          <p:cTn id="118" fill="hold">
                            <p:stCondLst>
                              <p:cond delay="38000"/>
                            </p:stCondLst>
                            <p:childTnLst>
                              <p:par>
                                <p:cTn id="119" presetID="27" presetClass="emph" presetSubtype="0" fill="remove" grpId="0" nodeType="afterEffect">
                                  <p:stCondLst>
                                    <p:cond delay="0"/>
                                  </p:stCondLst>
                                  <p:childTnLst>
                                    <p:animClr clrSpc="rgb" dir="cw">
                                      <p:cBhvr override="childStyle">
                                        <p:cTn id="120" dur="1000" autoRev="1" fill="remove"/>
                                        <p:tgtEl>
                                          <p:spTgt spid="354"/>
                                        </p:tgtEl>
                                        <p:attrNameLst>
                                          <p:attrName>style.color</p:attrName>
                                        </p:attrNameLst>
                                      </p:cBhvr>
                                      <p:to>
                                        <a:schemeClr val="bg1"/>
                                      </p:to>
                                    </p:animClr>
                                    <p:animClr clrSpc="rgb" dir="cw">
                                      <p:cBhvr>
                                        <p:cTn id="121" dur="1000" autoRev="1" fill="remove"/>
                                        <p:tgtEl>
                                          <p:spTgt spid="354"/>
                                        </p:tgtEl>
                                        <p:attrNameLst>
                                          <p:attrName>fillcolor</p:attrName>
                                        </p:attrNameLst>
                                      </p:cBhvr>
                                      <p:to>
                                        <a:schemeClr val="bg1"/>
                                      </p:to>
                                    </p:animClr>
                                    <p:set>
                                      <p:cBhvr>
                                        <p:cTn id="122" dur="1000" autoRev="1" fill="remove"/>
                                        <p:tgtEl>
                                          <p:spTgt spid="354"/>
                                        </p:tgtEl>
                                        <p:attrNameLst>
                                          <p:attrName>fill.type</p:attrName>
                                        </p:attrNameLst>
                                      </p:cBhvr>
                                      <p:to>
                                        <p:strVal val="solid"/>
                                      </p:to>
                                    </p:set>
                                    <p:set>
                                      <p:cBhvr>
                                        <p:cTn id="123" dur="1000" autoRev="1" fill="remove"/>
                                        <p:tgtEl>
                                          <p:spTgt spid="354"/>
                                        </p:tgtEl>
                                        <p:attrNameLst>
                                          <p:attrName>fill.on</p:attrName>
                                        </p:attrNameLst>
                                      </p:cBhvr>
                                      <p:to>
                                        <p:strVal val="true"/>
                                      </p:to>
                                    </p:set>
                                  </p:childTnLst>
                                </p:cTn>
                              </p:par>
                            </p:childTnLst>
                          </p:cTn>
                        </p:par>
                        <p:par>
                          <p:cTn id="124" fill="hold">
                            <p:stCondLst>
                              <p:cond delay="40000"/>
                            </p:stCondLst>
                            <p:childTnLst>
                              <p:par>
                                <p:cTn id="125" presetID="27" presetClass="emph" presetSubtype="0" fill="remove" grpId="0" nodeType="afterEffect">
                                  <p:stCondLst>
                                    <p:cond delay="0"/>
                                  </p:stCondLst>
                                  <p:childTnLst>
                                    <p:animClr clrSpc="rgb" dir="cw">
                                      <p:cBhvr override="childStyle">
                                        <p:cTn id="126" dur="1000" autoRev="1" fill="remove"/>
                                        <p:tgtEl>
                                          <p:spTgt spid="355"/>
                                        </p:tgtEl>
                                        <p:attrNameLst>
                                          <p:attrName>style.color</p:attrName>
                                        </p:attrNameLst>
                                      </p:cBhvr>
                                      <p:to>
                                        <a:schemeClr val="bg1"/>
                                      </p:to>
                                    </p:animClr>
                                    <p:animClr clrSpc="rgb" dir="cw">
                                      <p:cBhvr>
                                        <p:cTn id="127" dur="1000" autoRev="1" fill="remove"/>
                                        <p:tgtEl>
                                          <p:spTgt spid="355"/>
                                        </p:tgtEl>
                                        <p:attrNameLst>
                                          <p:attrName>fillcolor</p:attrName>
                                        </p:attrNameLst>
                                      </p:cBhvr>
                                      <p:to>
                                        <a:schemeClr val="bg1"/>
                                      </p:to>
                                    </p:animClr>
                                    <p:set>
                                      <p:cBhvr>
                                        <p:cTn id="128" dur="1000" autoRev="1" fill="remove"/>
                                        <p:tgtEl>
                                          <p:spTgt spid="355"/>
                                        </p:tgtEl>
                                        <p:attrNameLst>
                                          <p:attrName>fill.type</p:attrName>
                                        </p:attrNameLst>
                                      </p:cBhvr>
                                      <p:to>
                                        <p:strVal val="solid"/>
                                      </p:to>
                                    </p:set>
                                    <p:set>
                                      <p:cBhvr>
                                        <p:cTn id="129" dur="1000" autoRev="1" fill="remove"/>
                                        <p:tgtEl>
                                          <p:spTgt spid="355"/>
                                        </p:tgtEl>
                                        <p:attrNameLst>
                                          <p:attrName>fill.on</p:attrName>
                                        </p:attrNameLst>
                                      </p:cBhvr>
                                      <p:to>
                                        <p:strVal val="true"/>
                                      </p:to>
                                    </p:set>
                                  </p:childTnLst>
                                </p:cTn>
                              </p:par>
                            </p:childTnLst>
                          </p:cTn>
                        </p:par>
                        <p:par>
                          <p:cTn id="130" fill="hold">
                            <p:stCondLst>
                              <p:cond delay="42000"/>
                            </p:stCondLst>
                            <p:childTnLst>
                              <p:par>
                                <p:cTn id="131" presetID="27" presetClass="emph" presetSubtype="0" fill="remove" grpId="0" nodeType="afterEffect">
                                  <p:stCondLst>
                                    <p:cond delay="0"/>
                                  </p:stCondLst>
                                  <p:childTnLst>
                                    <p:animClr clrSpc="rgb" dir="cw">
                                      <p:cBhvr override="childStyle">
                                        <p:cTn id="132" dur="1000" autoRev="1" fill="remove"/>
                                        <p:tgtEl>
                                          <p:spTgt spid="356"/>
                                        </p:tgtEl>
                                        <p:attrNameLst>
                                          <p:attrName>style.color</p:attrName>
                                        </p:attrNameLst>
                                      </p:cBhvr>
                                      <p:to>
                                        <a:schemeClr val="bg1"/>
                                      </p:to>
                                    </p:animClr>
                                    <p:animClr clrSpc="rgb" dir="cw">
                                      <p:cBhvr>
                                        <p:cTn id="133" dur="1000" autoRev="1" fill="remove"/>
                                        <p:tgtEl>
                                          <p:spTgt spid="356"/>
                                        </p:tgtEl>
                                        <p:attrNameLst>
                                          <p:attrName>fillcolor</p:attrName>
                                        </p:attrNameLst>
                                      </p:cBhvr>
                                      <p:to>
                                        <a:schemeClr val="bg1"/>
                                      </p:to>
                                    </p:animClr>
                                    <p:set>
                                      <p:cBhvr>
                                        <p:cTn id="134" dur="1000" autoRev="1" fill="remove"/>
                                        <p:tgtEl>
                                          <p:spTgt spid="356"/>
                                        </p:tgtEl>
                                        <p:attrNameLst>
                                          <p:attrName>fill.type</p:attrName>
                                        </p:attrNameLst>
                                      </p:cBhvr>
                                      <p:to>
                                        <p:strVal val="solid"/>
                                      </p:to>
                                    </p:set>
                                    <p:set>
                                      <p:cBhvr>
                                        <p:cTn id="135" dur="1000" autoRev="1" fill="remove"/>
                                        <p:tgtEl>
                                          <p:spTgt spid="356"/>
                                        </p:tgtEl>
                                        <p:attrNameLst>
                                          <p:attrName>fill.on</p:attrName>
                                        </p:attrNameLst>
                                      </p:cBhvr>
                                      <p:to>
                                        <p:strVal val="true"/>
                                      </p:to>
                                    </p:set>
                                  </p:childTnLst>
                                </p:cTn>
                              </p:par>
                            </p:childTnLst>
                          </p:cTn>
                        </p:par>
                        <p:par>
                          <p:cTn id="136" fill="hold">
                            <p:stCondLst>
                              <p:cond delay="44000"/>
                            </p:stCondLst>
                            <p:childTnLst>
                              <p:par>
                                <p:cTn id="137" presetID="27" presetClass="emph" presetSubtype="0" fill="remove" grpId="0" nodeType="afterEffect">
                                  <p:stCondLst>
                                    <p:cond delay="0"/>
                                  </p:stCondLst>
                                  <p:childTnLst>
                                    <p:animClr clrSpc="rgb" dir="cw">
                                      <p:cBhvr override="childStyle">
                                        <p:cTn id="138" dur="1000" autoRev="1" fill="remove"/>
                                        <p:tgtEl>
                                          <p:spTgt spid="357"/>
                                        </p:tgtEl>
                                        <p:attrNameLst>
                                          <p:attrName>style.color</p:attrName>
                                        </p:attrNameLst>
                                      </p:cBhvr>
                                      <p:to>
                                        <a:schemeClr val="bg1"/>
                                      </p:to>
                                    </p:animClr>
                                    <p:animClr clrSpc="rgb" dir="cw">
                                      <p:cBhvr>
                                        <p:cTn id="139" dur="1000" autoRev="1" fill="remove"/>
                                        <p:tgtEl>
                                          <p:spTgt spid="357"/>
                                        </p:tgtEl>
                                        <p:attrNameLst>
                                          <p:attrName>fillcolor</p:attrName>
                                        </p:attrNameLst>
                                      </p:cBhvr>
                                      <p:to>
                                        <a:schemeClr val="bg1"/>
                                      </p:to>
                                    </p:animClr>
                                    <p:set>
                                      <p:cBhvr>
                                        <p:cTn id="140" dur="1000" autoRev="1" fill="remove"/>
                                        <p:tgtEl>
                                          <p:spTgt spid="357"/>
                                        </p:tgtEl>
                                        <p:attrNameLst>
                                          <p:attrName>fill.type</p:attrName>
                                        </p:attrNameLst>
                                      </p:cBhvr>
                                      <p:to>
                                        <p:strVal val="solid"/>
                                      </p:to>
                                    </p:set>
                                    <p:set>
                                      <p:cBhvr>
                                        <p:cTn id="141" dur="1000" autoRev="1" fill="remove"/>
                                        <p:tgtEl>
                                          <p:spTgt spid="357"/>
                                        </p:tgtEl>
                                        <p:attrNameLst>
                                          <p:attrName>fill.on</p:attrName>
                                        </p:attrNameLst>
                                      </p:cBhvr>
                                      <p:to>
                                        <p:strVal val="true"/>
                                      </p:to>
                                    </p:set>
                                  </p:childTnLst>
                                </p:cTn>
                              </p:par>
                            </p:childTnLst>
                          </p:cTn>
                        </p:par>
                        <p:par>
                          <p:cTn id="142" fill="hold">
                            <p:stCondLst>
                              <p:cond delay="46000"/>
                            </p:stCondLst>
                            <p:childTnLst>
                              <p:par>
                                <p:cTn id="143" presetID="27" presetClass="emph" presetSubtype="0" fill="remove" grpId="0" nodeType="afterEffect">
                                  <p:stCondLst>
                                    <p:cond delay="0"/>
                                  </p:stCondLst>
                                  <p:childTnLst>
                                    <p:animClr clrSpc="rgb" dir="cw">
                                      <p:cBhvr override="childStyle">
                                        <p:cTn id="144" dur="1000" autoRev="1" fill="remove"/>
                                        <p:tgtEl>
                                          <p:spTgt spid="358"/>
                                        </p:tgtEl>
                                        <p:attrNameLst>
                                          <p:attrName>style.color</p:attrName>
                                        </p:attrNameLst>
                                      </p:cBhvr>
                                      <p:to>
                                        <a:schemeClr val="bg1"/>
                                      </p:to>
                                    </p:animClr>
                                    <p:animClr clrSpc="rgb" dir="cw">
                                      <p:cBhvr>
                                        <p:cTn id="145" dur="1000" autoRev="1" fill="remove"/>
                                        <p:tgtEl>
                                          <p:spTgt spid="358"/>
                                        </p:tgtEl>
                                        <p:attrNameLst>
                                          <p:attrName>fillcolor</p:attrName>
                                        </p:attrNameLst>
                                      </p:cBhvr>
                                      <p:to>
                                        <a:schemeClr val="bg1"/>
                                      </p:to>
                                    </p:animClr>
                                    <p:set>
                                      <p:cBhvr>
                                        <p:cTn id="146" dur="1000" autoRev="1" fill="remove"/>
                                        <p:tgtEl>
                                          <p:spTgt spid="358"/>
                                        </p:tgtEl>
                                        <p:attrNameLst>
                                          <p:attrName>fill.type</p:attrName>
                                        </p:attrNameLst>
                                      </p:cBhvr>
                                      <p:to>
                                        <p:strVal val="solid"/>
                                      </p:to>
                                    </p:set>
                                    <p:set>
                                      <p:cBhvr>
                                        <p:cTn id="147" dur="1000" autoRev="1" fill="remove"/>
                                        <p:tgtEl>
                                          <p:spTgt spid="358"/>
                                        </p:tgtEl>
                                        <p:attrNameLst>
                                          <p:attrName>fill.on</p:attrName>
                                        </p:attrNameLst>
                                      </p:cBhvr>
                                      <p:to>
                                        <p:strVal val="true"/>
                                      </p:to>
                                    </p:set>
                                  </p:childTnLst>
                                </p:cTn>
                              </p:par>
                            </p:childTnLst>
                          </p:cTn>
                        </p:par>
                        <p:par>
                          <p:cTn id="148" fill="hold">
                            <p:stCondLst>
                              <p:cond delay="48000"/>
                            </p:stCondLst>
                            <p:childTnLst>
                              <p:par>
                                <p:cTn id="149" presetID="27" presetClass="emph" presetSubtype="0" fill="remove" grpId="0" nodeType="afterEffect">
                                  <p:stCondLst>
                                    <p:cond delay="0"/>
                                  </p:stCondLst>
                                  <p:childTnLst>
                                    <p:animClr clrSpc="rgb" dir="cw">
                                      <p:cBhvr override="childStyle">
                                        <p:cTn id="150" dur="1000" autoRev="1" fill="remove"/>
                                        <p:tgtEl>
                                          <p:spTgt spid="359"/>
                                        </p:tgtEl>
                                        <p:attrNameLst>
                                          <p:attrName>style.color</p:attrName>
                                        </p:attrNameLst>
                                      </p:cBhvr>
                                      <p:to>
                                        <a:schemeClr val="bg1"/>
                                      </p:to>
                                    </p:animClr>
                                    <p:animClr clrSpc="rgb" dir="cw">
                                      <p:cBhvr>
                                        <p:cTn id="151" dur="1000" autoRev="1" fill="remove"/>
                                        <p:tgtEl>
                                          <p:spTgt spid="359"/>
                                        </p:tgtEl>
                                        <p:attrNameLst>
                                          <p:attrName>fillcolor</p:attrName>
                                        </p:attrNameLst>
                                      </p:cBhvr>
                                      <p:to>
                                        <a:schemeClr val="bg1"/>
                                      </p:to>
                                    </p:animClr>
                                    <p:set>
                                      <p:cBhvr>
                                        <p:cTn id="152" dur="1000" autoRev="1" fill="remove"/>
                                        <p:tgtEl>
                                          <p:spTgt spid="359"/>
                                        </p:tgtEl>
                                        <p:attrNameLst>
                                          <p:attrName>fill.type</p:attrName>
                                        </p:attrNameLst>
                                      </p:cBhvr>
                                      <p:to>
                                        <p:strVal val="solid"/>
                                      </p:to>
                                    </p:set>
                                    <p:set>
                                      <p:cBhvr>
                                        <p:cTn id="153" dur="1000" autoRev="1" fill="remove"/>
                                        <p:tgtEl>
                                          <p:spTgt spid="359"/>
                                        </p:tgtEl>
                                        <p:attrNameLst>
                                          <p:attrName>fill.on</p:attrName>
                                        </p:attrNameLst>
                                      </p:cBhvr>
                                      <p:to>
                                        <p:strVal val="true"/>
                                      </p:to>
                                    </p:set>
                                  </p:childTnLst>
                                </p:cTn>
                              </p:par>
                            </p:childTnLst>
                          </p:cTn>
                        </p:par>
                        <p:par>
                          <p:cTn id="154" fill="hold">
                            <p:stCondLst>
                              <p:cond delay="50000"/>
                            </p:stCondLst>
                            <p:childTnLst>
                              <p:par>
                                <p:cTn id="155" presetID="27" presetClass="emph" presetSubtype="0" fill="remove" grpId="0" nodeType="afterEffect">
                                  <p:stCondLst>
                                    <p:cond delay="0"/>
                                  </p:stCondLst>
                                  <p:childTnLst>
                                    <p:animClr clrSpc="rgb" dir="cw">
                                      <p:cBhvr override="childStyle">
                                        <p:cTn id="156" dur="1000" autoRev="1" fill="remove"/>
                                        <p:tgtEl>
                                          <p:spTgt spid="360"/>
                                        </p:tgtEl>
                                        <p:attrNameLst>
                                          <p:attrName>style.color</p:attrName>
                                        </p:attrNameLst>
                                      </p:cBhvr>
                                      <p:to>
                                        <a:schemeClr val="bg1"/>
                                      </p:to>
                                    </p:animClr>
                                    <p:animClr clrSpc="rgb" dir="cw">
                                      <p:cBhvr>
                                        <p:cTn id="157" dur="1000" autoRev="1" fill="remove"/>
                                        <p:tgtEl>
                                          <p:spTgt spid="360"/>
                                        </p:tgtEl>
                                        <p:attrNameLst>
                                          <p:attrName>fillcolor</p:attrName>
                                        </p:attrNameLst>
                                      </p:cBhvr>
                                      <p:to>
                                        <a:schemeClr val="bg1"/>
                                      </p:to>
                                    </p:animClr>
                                    <p:set>
                                      <p:cBhvr>
                                        <p:cTn id="158" dur="1000" autoRev="1" fill="remove"/>
                                        <p:tgtEl>
                                          <p:spTgt spid="360"/>
                                        </p:tgtEl>
                                        <p:attrNameLst>
                                          <p:attrName>fill.type</p:attrName>
                                        </p:attrNameLst>
                                      </p:cBhvr>
                                      <p:to>
                                        <p:strVal val="solid"/>
                                      </p:to>
                                    </p:set>
                                    <p:set>
                                      <p:cBhvr>
                                        <p:cTn id="159" dur="1000" autoRev="1" fill="remove"/>
                                        <p:tgtEl>
                                          <p:spTgt spid="360"/>
                                        </p:tgtEl>
                                        <p:attrNameLst>
                                          <p:attrName>fill.on</p:attrName>
                                        </p:attrNameLst>
                                      </p:cBhvr>
                                      <p:to>
                                        <p:strVal val="true"/>
                                      </p:to>
                                    </p:set>
                                  </p:childTnLst>
                                </p:cTn>
                              </p:par>
                            </p:childTnLst>
                          </p:cTn>
                        </p:par>
                        <p:par>
                          <p:cTn id="160" fill="hold">
                            <p:stCondLst>
                              <p:cond delay="52000"/>
                            </p:stCondLst>
                            <p:childTnLst>
                              <p:par>
                                <p:cTn id="161" presetID="27" presetClass="emph" presetSubtype="0" fill="remove" grpId="0" nodeType="afterEffect">
                                  <p:stCondLst>
                                    <p:cond delay="0"/>
                                  </p:stCondLst>
                                  <p:childTnLst>
                                    <p:animClr clrSpc="rgb" dir="cw">
                                      <p:cBhvr override="childStyle">
                                        <p:cTn id="162" dur="1000" autoRev="1" fill="remove"/>
                                        <p:tgtEl>
                                          <p:spTgt spid="361"/>
                                        </p:tgtEl>
                                        <p:attrNameLst>
                                          <p:attrName>style.color</p:attrName>
                                        </p:attrNameLst>
                                      </p:cBhvr>
                                      <p:to>
                                        <a:schemeClr val="bg1"/>
                                      </p:to>
                                    </p:animClr>
                                    <p:animClr clrSpc="rgb" dir="cw">
                                      <p:cBhvr>
                                        <p:cTn id="163" dur="1000" autoRev="1" fill="remove"/>
                                        <p:tgtEl>
                                          <p:spTgt spid="361"/>
                                        </p:tgtEl>
                                        <p:attrNameLst>
                                          <p:attrName>fillcolor</p:attrName>
                                        </p:attrNameLst>
                                      </p:cBhvr>
                                      <p:to>
                                        <a:schemeClr val="bg1"/>
                                      </p:to>
                                    </p:animClr>
                                    <p:set>
                                      <p:cBhvr>
                                        <p:cTn id="164" dur="1000" autoRev="1" fill="remove"/>
                                        <p:tgtEl>
                                          <p:spTgt spid="361"/>
                                        </p:tgtEl>
                                        <p:attrNameLst>
                                          <p:attrName>fill.type</p:attrName>
                                        </p:attrNameLst>
                                      </p:cBhvr>
                                      <p:to>
                                        <p:strVal val="solid"/>
                                      </p:to>
                                    </p:set>
                                    <p:set>
                                      <p:cBhvr>
                                        <p:cTn id="165" dur="1000" autoRev="1" fill="remove"/>
                                        <p:tgtEl>
                                          <p:spTgt spid="361"/>
                                        </p:tgtEl>
                                        <p:attrNameLst>
                                          <p:attrName>fill.on</p:attrName>
                                        </p:attrNameLst>
                                      </p:cBhvr>
                                      <p:to>
                                        <p:strVal val="true"/>
                                      </p:to>
                                    </p:set>
                                  </p:childTnLst>
                                </p:cTn>
                              </p:par>
                            </p:childTnLst>
                          </p:cTn>
                        </p:par>
                        <p:par>
                          <p:cTn id="166" fill="hold">
                            <p:stCondLst>
                              <p:cond delay="54000"/>
                            </p:stCondLst>
                            <p:childTnLst>
                              <p:par>
                                <p:cTn id="167" presetID="27" presetClass="emph" presetSubtype="0" fill="remove" grpId="0" nodeType="afterEffect">
                                  <p:stCondLst>
                                    <p:cond delay="0"/>
                                  </p:stCondLst>
                                  <p:childTnLst>
                                    <p:animClr clrSpc="rgb" dir="cw">
                                      <p:cBhvr override="childStyle">
                                        <p:cTn id="168" dur="1000" autoRev="1" fill="remove"/>
                                        <p:tgtEl>
                                          <p:spTgt spid="362"/>
                                        </p:tgtEl>
                                        <p:attrNameLst>
                                          <p:attrName>style.color</p:attrName>
                                        </p:attrNameLst>
                                      </p:cBhvr>
                                      <p:to>
                                        <a:schemeClr val="bg1"/>
                                      </p:to>
                                    </p:animClr>
                                    <p:animClr clrSpc="rgb" dir="cw">
                                      <p:cBhvr>
                                        <p:cTn id="169" dur="1000" autoRev="1" fill="remove"/>
                                        <p:tgtEl>
                                          <p:spTgt spid="362"/>
                                        </p:tgtEl>
                                        <p:attrNameLst>
                                          <p:attrName>fillcolor</p:attrName>
                                        </p:attrNameLst>
                                      </p:cBhvr>
                                      <p:to>
                                        <a:schemeClr val="bg1"/>
                                      </p:to>
                                    </p:animClr>
                                    <p:set>
                                      <p:cBhvr>
                                        <p:cTn id="170" dur="1000" autoRev="1" fill="remove"/>
                                        <p:tgtEl>
                                          <p:spTgt spid="362"/>
                                        </p:tgtEl>
                                        <p:attrNameLst>
                                          <p:attrName>fill.type</p:attrName>
                                        </p:attrNameLst>
                                      </p:cBhvr>
                                      <p:to>
                                        <p:strVal val="solid"/>
                                      </p:to>
                                    </p:set>
                                    <p:set>
                                      <p:cBhvr>
                                        <p:cTn id="171" dur="1000" autoRev="1" fill="remove"/>
                                        <p:tgtEl>
                                          <p:spTgt spid="362"/>
                                        </p:tgtEl>
                                        <p:attrNameLst>
                                          <p:attrName>fill.on</p:attrName>
                                        </p:attrNameLst>
                                      </p:cBhvr>
                                      <p:to>
                                        <p:strVal val="true"/>
                                      </p:to>
                                    </p:set>
                                  </p:childTnLst>
                                </p:cTn>
                              </p:par>
                            </p:childTnLst>
                          </p:cTn>
                        </p:par>
                        <p:par>
                          <p:cTn id="172" fill="hold">
                            <p:stCondLst>
                              <p:cond delay="56000"/>
                            </p:stCondLst>
                            <p:childTnLst>
                              <p:par>
                                <p:cTn id="173" presetID="27" presetClass="emph" presetSubtype="0" fill="remove" grpId="0" nodeType="afterEffect">
                                  <p:stCondLst>
                                    <p:cond delay="0"/>
                                  </p:stCondLst>
                                  <p:childTnLst>
                                    <p:animClr clrSpc="rgb" dir="cw">
                                      <p:cBhvr override="childStyle">
                                        <p:cTn id="174" dur="1000" autoRev="1" fill="remove"/>
                                        <p:tgtEl>
                                          <p:spTgt spid="363"/>
                                        </p:tgtEl>
                                        <p:attrNameLst>
                                          <p:attrName>style.color</p:attrName>
                                        </p:attrNameLst>
                                      </p:cBhvr>
                                      <p:to>
                                        <a:schemeClr val="bg1"/>
                                      </p:to>
                                    </p:animClr>
                                    <p:animClr clrSpc="rgb" dir="cw">
                                      <p:cBhvr>
                                        <p:cTn id="175" dur="1000" autoRev="1" fill="remove"/>
                                        <p:tgtEl>
                                          <p:spTgt spid="363"/>
                                        </p:tgtEl>
                                        <p:attrNameLst>
                                          <p:attrName>fillcolor</p:attrName>
                                        </p:attrNameLst>
                                      </p:cBhvr>
                                      <p:to>
                                        <a:schemeClr val="bg1"/>
                                      </p:to>
                                    </p:animClr>
                                    <p:set>
                                      <p:cBhvr>
                                        <p:cTn id="176" dur="1000" autoRev="1" fill="remove"/>
                                        <p:tgtEl>
                                          <p:spTgt spid="363"/>
                                        </p:tgtEl>
                                        <p:attrNameLst>
                                          <p:attrName>fill.type</p:attrName>
                                        </p:attrNameLst>
                                      </p:cBhvr>
                                      <p:to>
                                        <p:strVal val="solid"/>
                                      </p:to>
                                    </p:set>
                                    <p:set>
                                      <p:cBhvr>
                                        <p:cTn id="177" dur="1000" autoRev="1" fill="remove"/>
                                        <p:tgtEl>
                                          <p:spTgt spid="363"/>
                                        </p:tgtEl>
                                        <p:attrNameLst>
                                          <p:attrName>fill.on</p:attrName>
                                        </p:attrNameLst>
                                      </p:cBhvr>
                                      <p:to>
                                        <p:strVal val="true"/>
                                      </p:to>
                                    </p:set>
                                  </p:childTnLst>
                                </p:cTn>
                              </p:par>
                            </p:childTnLst>
                          </p:cTn>
                        </p:par>
                        <p:par>
                          <p:cTn id="178" fill="hold">
                            <p:stCondLst>
                              <p:cond delay="58000"/>
                            </p:stCondLst>
                            <p:childTnLst>
                              <p:par>
                                <p:cTn id="179" presetID="27" presetClass="emph" presetSubtype="0" fill="remove" grpId="0" nodeType="afterEffect">
                                  <p:stCondLst>
                                    <p:cond delay="0"/>
                                  </p:stCondLst>
                                  <p:childTnLst>
                                    <p:animClr clrSpc="rgb" dir="cw">
                                      <p:cBhvr override="childStyle">
                                        <p:cTn id="180" dur="1000" autoRev="1" fill="remove"/>
                                        <p:tgtEl>
                                          <p:spTgt spid="364"/>
                                        </p:tgtEl>
                                        <p:attrNameLst>
                                          <p:attrName>style.color</p:attrName>
                                        </p:attrNameLst>
                                      </p:cBhvr>
                                      <p:to>
                                        <a:schemeClr val="bg1"/>
                                      </p:to>
                                    </p:animClr>
                                    <p:animClr clrSpc="rgb" dir="cw">
                                      <p:cBhvr>
                                        <p:cTn id="181" dur="1000" autoRev="1" fill="remove"/>
                                        <p:tgtEl>
                                          <p:spTgt spid="364"/>
                                        </p:tgtEl>
                                        <p:attrNameLst>
                                          <p:attrName>fillcolor</p:attrName>
                                        </p:attrNameLst>
                                      </p:cBhvr>
                                      <p:to>
                                        <a:schemeClr val="bg1"/>
                                      </p:to>
                                    </p:animClr>
                                    <p:set>
                                      <p:cBhvr>
                                        <p:cTn id="182" dur="1000" autoRev="1" fill="remove"/>
                                        <p:tgtEl>
                                          <p:spTgt spid="364"/>
                                        </p:tgtEl>
                                        <p:attrNameLst>
                                          <p:attrName>fill.type</p:attrName>
                                        </p:attrNameLst>
                                      </p:cBhvr>
                                      <p:to>
                                        <p:strVal val="solid"/>
                                      </p:to>
                                    </p:set>
                                    <p:set>
                                      <p:cBhvr>
                                        <p:cTn id="183" dur="1000" autoRev="1" fill="remove"/>
                                        <p:tgtEl>
                                          <p:spTgt spid="364"/>
                                        </p:tgtEl>
                                        <p:attrNameLst>
                                          <p:attrName>fill.on</p:attrName>
                                        </p:attrNameLst>
                                      </p:cBhvr>
                                      <p:to>
                                        <p:strVal val="true"/>
                                      </p:to>
                                    </p:set>
                                  </p:childTnLst>
                                </p:cTn>
                              </p:par>
                            </p:childTnLst>
                          </p:cTn>
                        </p:par>
                        <p:par>
                          <p:cTn id="184" fill="hold">
                            <p:stCondLst>
                              <p:cond delay="60000"/>
                            </p:stCondLst>
                            <p:childTnLst>
                              <p:par>
                                <p:cTn id="185" presetID="27" presetClass="emph" presetSubtype="0" fill="remove" grpId="0" nodeType="afterEffect">
                                  <p:stCondLst>
                                    <p:cond delay="0"/>
                                  </p:stCondLst>
                                  <p:childTnLst>
                                    <p:animClr clrSpc="rgb" dir="cw">
                                      <p:cBhvr override="childStyle">
                                        <p:cTn id="186" dur="1000" autoRev="1" fill="remove"/>
                                        <p:tgtEl>
                                          <p:spTgt spid="365"/>
                                        </p:tgtEl>
                                        <p:attrNameLst>
                                          <p:attrName>style.color</p:attrName>
                                        </p:attrNameLst>
                                      </p:cBhvr>
                                      <p:to>
                                        <a:schemeClr val="bg1"/>
                                      </p:to>
                                    </p:animClr>
                                    <p:animClr clrSpc="rgb" dir="cw">
                                      <p:cBhvr>
                                        <p:cTn id="187" dur="1000" autoRev="1" fill="remove"/>
                                        <p:tgtEl>
                                          <p:spTgt spid="365"/>
                                        </p:tgtEl>
                                        <p:attrNameLst>
                                          <p:attrName>fillcolor</p:attrName>
                                        </p:attrNameLst>
                                      </p:cBhvr>
                                      <p:to>
                                        <a:schemeClr val="bg1"/>
                                      </p:to>
                                    </p:animClr>
                                    <p:set>
                                      <p:cBhvr>
                                        <p:cTn id="188" dur="1000" autoRev="1" fill="remove"/>
                                        <p:tgtEl>
                                          <p:spTgt spid="365"/>
                                        </p:tgtEl>
                                        <p:attrNameLst>
                                          <p:attrName>fill.type</p:attrName>
                                        </p:attrNameLst>
                                      </p:cBhvr>
                                      <p:to>
                                        <p:strVal val="solid"/>
                                      </p:to>
                                    </p:set>
                                    <p:set>
                                      <p:cBhvr>
                                        <p:cTn id="189" dur="1000" autoRev="1" fill="remove"/>
                                        <p:tgtEl>
                                          <p:spTgt spid="365"/>
                                        </p:tgtEl>
                                        <p:attrNameLst>
                                          <p:attrName>fill.on</p:attrName>
                                        </p:attrNameLst>
                                      </p:cBhvr>
                                      <p:to>
                                        <p:strVal val="true"/>
                                      </p:to>
                                    </p:set>
                                  </p:childTnLst>
                                </p:cTn>
                              </p:par>
                            </p:childTnLst>
                          </p:cTn>
                        </p:par>
                        <p:par>
                          <p:cTn id="190" fill="hold">
                            <p:stCondLst>
                              <p:cond delay="62000"/>
                            </p:stCondLst>
                            <p:childTnLst>
                              <p:par>
                                <p:cTn id="191" presetID="27" presetClass="emph" presetSubtype="0" fill="remove" grpId="0" nodeType="afterEffect">
                                  <p:stCondLst>
                                    <p:cond delay="0"/>
                                  </p:stCondLst>
                                  <p:childTnLst>
                                    <p:animClr clrSpc="rgb" dir="cw">
                                      <p:cBhvr override="childStyle">
                                        <p:cTn id="192" dur="1000" autoRev="1" fill="remove"/>
                                        <p:tgtEl>
                                          <p:spTgt spid="366"/>
                                        </p:tgtEl>
                                        <p:attrNameLst>
                                          <p:attrName>style.color</p:attrName>
                                        </p:attrNameLst>
                                      </p:cBhvr>
                                      <p:to>
                                        <a:schemeClr val="bg1"/>
                                      </p:to>
                                    </p:animClr>
                                    <p:animClr clrSpc="rgb" dir="cw">
                                      <p:cBhvr>
                                        <p:cTn id="193" dur="1000" autoRev="1" fill="remove"/>
                                        <p:tgtEl>
                                          <p:spTgt spid="366"/>
                                        </p:tgtEl>
                                        <p:attrNameLst>
                                          <p:attrName>fillcolor</p:attrName>
                                        </p:attrNameLst>
                                      </p:cBhvr>
                                      <p:to>
                                        <a:schemeClr val="bg1"/>
                                      </p:to>
                                    </p:animClr>
                                    <p:set>
                                      <p:cBhvr>
                                        <p:cTn id="194" dur="1000" autoRev="1" fill="remove"/>
                                        <p:tgtEl>
                                          <p:spTgt spid="366"/>
                                        </p:tgtEl>
                                        <p:attrNameLst>
                                          <p:attrName>fill.type</p:attrName>
                                        </p:attrNameLst>
                                      </p:cBhvr>
                                      <p:to>
                                        <p:strVal val="solid"/>
                                      </p:to>
                                    </p:set>
                                    <p:set>
                                      <p:cBhvr>
                                        <p:cTn id="195" dur="1000" autoRev="1" fill="remove"/>
                                        <p:tgtEl>
                                          <p:spTgt spid="366"/>
                                        </p:tgtEl>
                                        <p:attrNameLst>
                                          <p:attrName>fill.on</p:attrName>
                                        </p:attrNameLst>
                                      </p:cBhvr>
                                      <p:to>
                                        <p:strVal val="true"/>
                                      </p:to>
                                    </p:set>
                                  </p:childTnLst>
                                </p:cTn>
                              </p:par>
                            </p:childTnLst>
                          </p:cTn>
                        </p:par>
                        <p:par>
                          <p:cTn id="196" fill="hold">
                            <p:stCondLst>
                              <p:cond delay="64000"/>
                            </p:stCondLst>
                            <p:childTnLst>
                              <p:par>
                                <p:cTn id="197" presetID="27" presetClass="emph" presetSubtype="0" fill="remove" grpId="0" nodeType="afterEffect">
                                  <p:stCondLst>
                                    <p:cond delay="0"/>
                                  </p:stCondLst>
                                  <p:childTnLst>
                                    <p:animClr clrSpc="rgb" dir="cw">
                                      <p:cBhvr override="childStyle">
                                        <p:cTn id="198" dur="1000" autoRev="1" fill="remove"/>
                                        <p:tgtEl>
                                          <p:spTgt spid="367"/>
                                        </p:tgtEl>
                                        <p:attrNameLst>
                                          <p:attrName>style.color</p:attrName>
                                        </p:attrNameLst>
                                      </p:cBhvr>
                                      <p:to>
                                        <a:schemeClr val="bg1"/>
                                      </p:to>
                                    </p:animClr>
                                    <p:animClr clrSpc="rgb" dir="cw">
                                      <p:cBhvr>
                                        <p:cTn id="199" dur="1000" autoRev="1" fill="remove"/>
                                        <p:tgtEl>
                                          <p:spTgt spid="367"/>
                                        </p:tgtEl>
                                        <p:attrNameLst>
                                          <p:attrName>fillcolor</p:attrName>
                                        </p:attrNameLst>
                                      </p:cBhvr>
                                      <p:to>
                                        <a:schemeClr val="bg1"/>
                                      </p:to>
                                    </p:animClr>
                                    <p:set>
                                      <p:cBhvr>
                                        <p:cTn id="200" dur="1000" autoRev="1" fill="remove"/>
                                        <p:tgtEl>
                                          <p:spTgt spid="367"/>
                                        </p:tgtEl>
                                        <p:attrNameLst>
                                          <p:attrName>fill.type</p:attrName>
                                        </p:attrNameLst>
                                      </p:cBhvr>
                                      <p:to>
                                        <p:strVal val="solid"/>
                                      </p:to>
                                    </p:set>
                                    <p:set>
                                      <p:cBhvr>
                                        <p:cTn id="201" dur="1000" autoRev="1" fill="remove"/>
                                        <p:tgtEl>
                                          <p:spTgt spid="367"/>
                                        </p:tgtEl>
                                        <p:attrNameLst>
                                          <p:attrName>fill.on</p:attrName>
                                        </p:attrNameLst>
                                      </p:cBhvr>
                                      <p:to>
                                        <p:strVal val="true"/>
                                      </p:to>
                                    </p:set>
                                  </p:childTnLst>
                                </p:cTn>
                              </p:par>
                            </p:childTnLst>
                          </p:cTn>
                        </p:par>
                        <p:par>
                          <p:cTn id="202" fill="hold">
                            <p:stCondLst>
                              <p:cond delay="66000"/>
                            </p:stCondLst>
                            <p:childTnLst>
                              <p:par>
                                <p:cTn id="203" presetID="27" presetClass="emph" presetSubtype="0" fill="remove" grpId="0" nodeType="afterEffect">
                                  <p:stCondLst>
                                    <p:cond delay="0"/>
                                  </p:stCondLst>
                                  <p:childTnLst>
                                    <p:animClr clrSpc="rgb" dir="cw">
                                      <p:cBhvr override="childStyle">
                                        <p:cTn id="204" dur="1000" autoRev="1" fill="remove"/>
                                        <p:tgtEl>
                                          <p:spTgt spid="368"/>
                                        </p:tgtEl>
                                        <p:attrNameLst>
                                          <p:attrName>style.color</p:attrName>
                                        </p:attrNameLst>
                                      </p:cBhvr>
                                      <p:to>
                                        <a:schemeClr val="bg1"/>
                                      </p:to>
                                    </p:animClr>
                                    <p:animClr clrSpc="rgb" dir="cw">
                                      <p:cBhvr>
                                        <p:cTn id="205" dur="1000" autoRev="1" fill="remove"/>
                                        <p:tgtEl>
                                          <p:spTgt spid="368"/>
                                        </p:tgtEl>
                                        <p:attrNameLst>
                                          <p:attrName>fillcolor</p:attrName>
                                        </p:attrNameLst>
                                      </p:cBhvr>
                                      <p:to>
                                        <a:schemeClr val="bg1"/>
                                      </p:to>
                                    </p:animClr>
                                    <p:set>
                                      <p:cBhvr>
                                        <p:cTn id="206" dur="1000" autoRev="1" fill="remove"/>
                                        <p:tgtEl>
                                          <p:spTgt spid="368"/>
                                        </p:tgtEl>
                                        <p:attrNameLst>
                                          <p:attrName>fill.type</p:attrName>
                                        </p:attrNameLst>
                                      </p:cBhvr>
                                      <p:to>
                                        <p:strVal val="solid"/>
                                      </p:to>
                                    </p:set>
                                    <p:set>
                                      <p:cBhvr>
                                        <p:cTn id="207" dur="1000" autoRev="1" fill="remove"/>
                                        <p:tgtEl>
                                          <p:spTgt spid="368"/>
                                        </p:tgtEl>
                                        <p:attrNameLst>
                                          <p:attrName>fill.on</p:attrName>
                                        </p:attrNameLst>
                                      </p:cBhvr>
                                      <p:to>
                                        <p:strVal val="true"/>
                                      </p:to>
                                    </p:set>
                                  </p:childTnLst>
                                </p:cTn>
                              </p:par>
                            </p:childTnLst>
                          </p:cTn>
                        </p:par>
                        <p:par>
                          <p:cTn id="208" fill="hold">
                            <p:stCondLst>
                              <p:cond delay="68000"/>
                            </p:stCondLst>
                            <p:childTnLst>
                              <p:par>
                                <p:cTn id="209" presetID="27" presetClass="emph" presetSubtype="0" fill="remove" grpId="0" nodeType="afterEffect">
                                  <p:stCondLst>
                                    <p:cond delay="0"/>
                                  </p:stCondLst>
                                  <p:childTnLst>
                                    <p:animClr clrSpc="rgb" dir="cw">
                                      <p:cBhvr override="childStyle">
                                        <p:cTn id="210" dur="1000" autoRev="1" fill="remove"/>
                                        <p:tgtEl>
                                          <p:spTgt spid="369"/>
                                        </p:tgtEl>
                                        <p:attrNameLst>
                                          <p:attrName>style.color</p:attrName>
                                        </p:attrNameLst>
                                      </p:cBhvr>
                                      <p:to>
                                        <a:schemeClr val="bg1"/>
                                      </p:to>
                                    </p:animClr>
                                    <p:animClr clrSpc="rgb" dir="cw">
                                      <p:cBhvr>
                                        <p:cTn id="211" dur="1000" autoRev="1" fill="remove"/>
                                        <p:tgtEl>
                                          <p:spTgt spid="369"/>
                                        </p:tgtEl>
                                        <p:attrNameLst>
                                          <p:attrName>fillcolor</p:attrName>
                                        </p:attrNameLst>
                                      </p:cBhvr>
                                      <p:to>
                                        <a:schemeClr val="bg1"/>
                                      </p:to>
                                    </p:animClr>
                                    <p:set>
                                      <p:cBhvr>
                                        <p:cTn id="212" dur="1000" autoRev="1" fill="remove"/>
                                        <p:tgtEl>
                                          <p:spTgt spid="369"/>
                                        </p:tgtEl>
                                        <p:attrNameLst>
                                          <p:attrName>fill.type</p:attrName>
                                        </p:attrNameLst>
                                      </p:cBhvr>
                                      <p:to>
                                        <p:strVal val="solid"/>
                                      </p:to>
                                    </p:set>
                                    <p:set>
                                      <p:cBhvr>
                                        <p:cTn id="213" dur="1000" autoRev="1" fill="remove"/>
                                        <p:tgtEl>
                                          <p:spTgt spid="369"/>
                                        </p:tgtEl>
                                        <p:attrNameLst>
                                          <p:attrName>fill.on</p:attrName>
                                        </p:attrNameLst>
                                      </p:cBhvr>
                                      <p:to>
                                        <p:strVal val="true"/>
                                      </p:to>
                                    </p:set>
                                  </p:childTnLst>
                                </p:cTn>
                              </p:par>
                            </p:childTnLst>
                          </p:cTn>
                        </p:par>
                        <p:par>
                          <p:cTn id="214" fill="hold">
                            <p:stCondLst>
                              <p:cond delay="70000"/>
                            </p:stCondLst>
                            <p:childTnLst>
                              <p:par>
                                <p:cTn id="215" presetID="27" presetClass="emph" presetSubtype="0" fill="remove" grpId="0" nodeType="afterEffect">
                                  <p:stCondLst>
                                    <p:cond delay="0"/>
                                  </p:stCondLst>
                                  <p:childTnLst>
                                    <p:animClr clrSpc="rgb" dir="cw">
                                      <p:cBhvr override="childStyle">
                                        <p:cTn id="216" dur="1000" autoRev="1" fill="remove"/>
                                        <p:tgtEl>
                                          <p:spTgt spid="370"/>
                                        </p:tgtEl>
                                        <p:attrNameLst>
                                          <p:attrName>style.color</p:attrName>
                                        </p:attrNameLst>
                                      </p:cBhvr>
                                      <p:to>
                                        <a:schemeClr val="bg1"/>
                                      </p:to>
                                    </p:animClr>
                                    <p:animClr clrSpc="rgb" dir="cw">
                                      <p:cBhvr>
                                        <p:cTn id="217" dur="1000" autoRev="1" fill="remove"/>
                                        <p:tgtEl>
                                          <p:spTgt spid="370"/>
                                        </p:tgtEl>
                                        <p:attrNameLst>
                                          <p:attrName>fillcolor</p:attrName>
                                        </p:attrNameLst>
                                      </p:cBhvr>
                                      <p:to>
                                        <a:schemeClr val="bg1"/>
                                      </p:to>
                                    </p:animClr>
                                    <p:set>
                                      <p:cBhvr>
                                        <p:cTn id="218" dur="1000" autoRev="1" fill="remove"/>
                                        <p:tgtEl>
                                          <p:spTgt spid="370"/>
                                        </p:tgtEl>
                                        <p:attrNameLst>
                                          <p:attrName>fill.type</p:attrName>
                                        </p:attrNameLst>
                                      </p:cBhvr>
                                      <p:to>
                                        <p:strVal val="solid"/>
                                      </p:to>
                                    </p:set>
                                    <p:set>
                                      <p:cBhvr>
                                        <p:cTn id="219" dur="1000" autoRev="1" fill="remove"/>
                                        <p:tgtEl>
                                          <p:spTgt spid="370"/>
                                        </p:tgtEl>
                                        <p:attrNameLst>
                                          <p:attrName>fill.on</p:attrName>
                                        </p:attrNameLst>
                                      </p:cBhvr>
                                      <p:to>
                                        <p:strVal val="true"/>
                                      </p:to>
                                    </p:set>
                                  </p:childTnLst>
                                </p:cTn>
                              </p:par>
                            </p:childTnLst>
                          </p:cTn>
                        </p:par>
                        <p:par>
                          <p:cTn id="220" fill="hold">
                            <p:stCondLst>
                              <p:cond delay="72000"/>
                            </p:stCondLst>
                            <p:childTnLst>
                              <p:par>
                                <p:cTn id="221" presetID="27" presetClass="emph" presetSubtype="0" fill="remove" grpId="0" nodeType="afterEffect">
                                  <p:stCondLst>
                                    <p:cond delay="0"/>
                                  </p:stCondLst>
                                  <p:childTnLst>
                                    <p:animClr clrSpc="rgb" dir="cw">
                                      <p:cBhvr override="childStyle">
                                        <p:cTn id="222" dur="1000" autoRev="1" fill="remove"/>
                                        <p:tgtEl>
                                          <p:spTgt spid="371"/>
                                        </p:tgtEl>
                                        <p:attrNameLst>
                                          <p:attrName>style.color</p:attrName>
                                        </p:attrNameLst>
                                      </p:cBhvr>
                                      <p:to>
                                        <a:schemeClr val="bg1"/>
                                      </p:to>
                                    </p:animClr>
                                    <p:animClr clrSpc="rgb" dir="cw">
                                      <p:cBhvr>
                                        <p:cTn id="223" dur="1000" autoRev="1" fill="remove"/>
                                        <p:tgtEl>
                                          <p:spTgt spid="371"/>
                                        </p:tgtEl>
                                        <p:attrNameLst>
                                          <p:attrName>fillcolor</p:attrName>
                                        </p:attrNameLst>
                                      </p:cBhvr>
                                      <p:to>
                                        <a:schemeClr val="bg1"/>
                                      </p:to>
                                    </p:animClr>
                                    <p:set>
                                      <p:cBhvr>
                                        <p:cTn id="224" dur="1000" autoRev="1" fill="remove"/>
                                        <p:tgtEl>
                                          <p:spTgt spid="371"/>
                                        </p:tgtEl>
                                        <p:attrNameLst>
                                          <p:attrName>fill.type</p:attrName>
                                        </p:attrNameLst>
                                      </p:cBhvr>
                                      <p:to>
                                        <p:strVal val="solid"/>
                                      </p:to>
                                    </p:set>
                                    <p:set>
                                      <p:cBhvr>
                                        <p:cTn id="225" dur="1000" autoRev="1" fill="remove"/>
                                        <p:tgtEl>
                                          <p:spTgt spid="371"/>
                                        </p:tgtEl>
                                        <p:attrNameLst>
                                          <p:attrName>fill.on</p:attrName>
                                        </p:attrNameLst>
                                      </p:cBhvr>
                                      <p:to>
                                        <p:strVal val="true"/>
                                      </p:to>
                                    </p:set>
                                  </p:childTnLst>
                                </p:cTn>
                              </p:par>
                            </p:childTnLst>
                          </p:cTn>
                        </p:par>
                        <p:par>
                          <p:cTn id="226" fill="hold">
                            <p:stCondLst>
                              <p:cond delay="74000"/>
                            </p:stCondLst>
                            <p:childTnLst>
                              <p:par>
                                <p:cTn id="227" presetID="27" presetClass="emph" presetSubtype="0" fill="remove" grpId="0" nodeType="afterEffect">
                                  <p:stCondLst>
                                    <p:cond delay="0"/>
                                  </p:stCondLst>
                                  <p:childTnLst>
                                    <p:animClr clrSpc="rgb" dir="cw">
                                      <p:cBhvr override="childStyle">
                                        <p:cTn id="228" dur="1000" autoRev="1" fill="remove"/>
                                        <p:tgtEl>
                                          <p:spTgt spid="372"/>
                                        </p:tgtEl>
                                        <p:attrNameLst>
                                          <p:attrName>style.color</p:attrName>
                                        </p:attrNameLst>
                                      </p:cBhvr>
                                      <p:to>
                                        <a:schemeClr val="bg1"/>
                                      </p:to>
                                    </p:animClr>
                                    <p:animClr clrSpc="rgb" dir="cw">
                                      <p:cBhvr>
                                        <p:cTn id="229" dur="1000" autoRev="1" fill="remove"/>
                                        <p:tgtEl>
                                          <p:spTgt spid="372"/>
                                        </p:tgtEl>
                                        <p:attrNameLst>
                                          <p:attrName>fillcolor</p:attrName>
                                        </p:attrNameLst>
                                      </p:cBhvr>
                                      <p:to>
                                        <a:schemeClr val="bg1"/>
                                      </p:to>
                                    </p:animClr>
                                    <p:set>
                                      <p:cBhvr>
                                        <p:cTn id="230" dur="1000" autoRev="1" fill="remove"/>
                                        <p:tgtEl>
                                          <p:spTgt spid="372"/>
                                        </p:tgtEl>
                                        <p:attrNameLst>
                                          <p:attrName>fill.type</p:attrName>
                                        </p:attrNameLst>
                                      </p:cBhvr>
                                      <p:to>
                                        <p:strVal val="solid"/>
                                      </p:to>
                                    </p:set>
                                    <p:set>
                                      <p:cBhvr>
                                        <p:cTn id="231" dur="1000" autoRev="1" fill="remove"/>
                                        <p:tgtEl>
                                          <p:spTgt spid="372"/>
                                        </p:tgtEl>
                                        <p:attrNameLst>
                                          <p:attrName>fill.on</p:attrName>
                                        </p:attrNameLst>
                                      </p:cBhvr>
                                      <p:to>
                                        <p:strVal val="true"/>
                                      </p:to>
                                    </p:set>
                                  </p:childTnLst>
                                </p:cTn>
                              </p:par>
                            </p:childTnLst>
                          </p:cTn>
                        </p:par>
                        <p:par>
                          <p:cTn id="232" fill="hold">
                            <p:stCondLst>
                              <p:cond delay="76000"/>
                            </p:stCondLst>
                            <p:childTnLst>
                              <p:par>
                                <p:cTn id="233" presetID="27" presetClass="emph" presetSubtype="0" fill="remove" grpId="0" nodeType="afterEffect">
                                  <p:stCondLst>
                                    <p:cond delay="0"/>
                                  </p:stCondLst>
                                  <p:childTnLst>
                                    <p:animClr clrSpc="rgb" dir="cw">
                                      <p:cBhvr override="childStyle">
                                        <p:cTn id="234" dur="1000" autoRev="1" fill="remove"/>
                                        <p:tgtEl>
                                          <p:spTgt spid="373"/>
                                        </p:tgtEl>
                                        <p:attrNameLst>
                                          <p:attrName>style.color</p:attrName>
                                        </p:attrNameLst>
                                      </p:cBhvr>
                                      <p:to>
                                        <a:schemeClr val="bg1"/>
                                      </p:to>
                                    </p:animClr>
                                    <p:animClr clrSpc="rgb" dir="cw">
                                      <p:cBhvr>
                                        <p:cTn id="235" dur="1000" autoRev="1" fill="remove"/>
                                        <p:tgtEl>
                                          <p:spTgt spid="373"/>
                                        </p:tgtEl>
                                        <p:attrNameLst>
                                          <p:attrName>fillcolor</p:attrName>
                                        </p:attrNameLst>
                                      </p:cBhvr>
                                      <p:to>
                                        <a:schemeClr val="bg1"/>
                                      </p:to>
                                    </p:animClr>
                                    <p:set>
                                      <p:cBhvr>
                                        <p:cTn id="236" dur="1000" autoRev="1" fill="remove"/>
                                        <p:tgtEl>
                                          <p:spTgt spid="373"/>
                                        </p:tgtEl>
                                        <p:attrNameLst>
                                          <p:attrName>fill.type</p:attrName>
                                        </p:attrNameLst>
                                      </p:cBhvr>
                                      <p:to>
                                        <p:strVal val="solid"/>
                                      </p:to>
                                    </p:set>
                                    <p:set>
                                      <p:cBhvr>
                                        <p:cTn id="237" dur="1000" autoRev="1" fill="remove"/>
                                        <p:tgtEl>
                                          <p:spTgt spid="373"/>
                                        </p:tgtEl>
                                        <p:attrNameLst>
                                          <p:attrName>fill.on</p:attrName>
                                        </p:attrNameLst>
                                      </p:cBhvr>
                                      <p:to>
                                        <p:strVal val="true"/>
                                      </p:to>
                                    </p:set>
                                  </p:childTnLst>
                                </p:cTn>
                              </p:par>
                            </p:childTnLst>
                          </p:cTn>
                        </p:par>
                        <p:par>
                          <p:cTn id="238" fill="hold">
                            <p:stCondLst>
                              <p:cond delay="78000"/>
                            </p:stCondLst>
                            <p:childTnLst>
                              <p:par>
                                <p:cTn id="239" presetID="27" presetClass="emph" presetSubtype="0" fill="remove" grpId="0" nodeType="afterEffect">
                                  <p:stCondLst>
                                    <p:cond delay="0"/>
                                  </p:stCondLst>
                                  <p:childTnLst>
                                    <p:animClr clrSpc="rgb" dir="cw">
                                      <p:cBhvr override="childStyle">
                                        <p:cTn id="240" dur="1000" autoRev="1" fill="remove"/>
                                        <p:tgtEl>
                                          <p:spTgt spid="374"/>
                                        </p:tgtEl>
                                        <p:attrNameLst>
                                          <p:attrName>style.color</p:attrName>
                                        </p:attrNameLst>
                                      </p:cBhvr>
                                      <p:to>
                                        <a:schemeClr val="bg1"/>
                                      </p:to>
                                    </p:animClr>
                                    <p:animClr clrSpc="rgb" dir="cw">
                                      <p:cBhvr>
                                        <p:cTn id="241" dur="1000" autoRev="1" fill="remove"/>
                                        <p:tgtEl>
                                          <p:spTgt spid="374"/>
                                        </p:tgtEl>
                                        <p:attrNameLst>
                                          <p:attrName>fillcolor</p:attrName>
                                        </p:attrNameLst>
                                      </p:cBhvr>
                                      <p:to>
                                        <a:schemeClr val="bg1"/>
                                      </p:to>
                                    </p:animClr>
                                    <p:set>
                                      <p:cBhvr>
                                        <p:cTn id="242" dur="1000" autoRev="1" fill="remove"/>
                                        <p:tgtEl>
                                          <p:spTgt spid="374"/>
                                        </p:tgtEl>
                                        <p:attrNameLst>
                                          <p:attrName>fill.type</p:attrName>
                                        </p:attrNameLst>
                                      </p:cBhvr>
                                      <p:to>
                                        <p:strVal val="solid"/>
                                      </p:to>
                                    </p:set>
                                    <p:set>
                                      <p:cBhvr>
                                        <p:cTn id="243" dur="1000" autoRev="1" fill="remove"/>
                                        <p:tgtEl>
                                          <p:spTgt spid="374"/>
                                        </p:tgtEl>
                                        <p:attrNameLst>
                                          <p:attrName>fill.on</p:attrName>
                                        </p:attrNameLst>
                                      </p:cBhvr>
                                      <p:to>
                                        <p:strVal val="true"/>
                                      </p:to>
                                    </p:set>
                                  </p:childTnLst>
                                </p:cTn>
                              </p:par>
                            </p:childTnLst>
                          </p:cTn>
                        </p:par>
                        <p:par>
                          <p:cTn id="244" fill="hold">
                            <p:stCondLst>
                              <p:cond delay="80000"/>
                            </p:stCondLst>
                            <p:childTnLst>
                              <p:par>
                                <p:cTn id="245" presetID="27" presetClass="emph" presetSubtype="0" fill="remove" grpId="0" nodeType="afterEffect">
                                  <p:stCondLst>
                                    <p:cond delay="0"/>
                                  </p:stCondLst>
                                  <p:childTnLst>
                                    <p:animClr clrSpc="rgb" dir="cw">
                                      <p:cBhvr override="childStyle">
                                        <p:cTn id="246" dur="1000" autoRev="1" fill="remove"/>
                                        <p:tgtEl>
                                          <p:spTgt spid="375"/>
                                        </p:tgtEl>
                                        <p:attrNameLst>
                                          <p:attrName>style.color</p:attrName>
                                        </p:attrNameLst>
                                      </p:cBhvr>
                                      <p:to>
                                        <a:schemeClr val="bg1"/>
                                      </p:to>
                                    </p:animClr>
                                    <p:animClr clrSpc="rgb" dir="cw">
                                      <p:cBhvr>
                                        <p:cTn id="247" dur="1000" autoRev="1" fill="remove"/>
                                        <p:tgtEl>
                                          <p:spTgt spid="375"/>
                                        </p:tgtEl>
                                        <p:attrNameLst>
                                          <p:attrName>fillcolor</p:attrName>
                                        </p:attrNameLst>
                                      </p:cBhvr>
                                      <p:to>
                                        <a:schemeClr val="bg1"/>
                                      </p:to>
                                    </p:animClr>
                                    <p:set>
                                      <p:cBhvr>
                                        <p:cTn id="248" dur="1000" autoRev="1" fill="remove"/>
                                        <p:tgtEl>
                                          <p:spTgt spid="375"/>
                                        </p:tgtEl>
                                        <p:attrNameLst>
                                          <p:attrName>fill.type</p:attrName>
                                        </p:attrNameLst>
                                      </p:cBhvr>
                                      <p:to>
                                        <p:strVal val="solid"/>
                                      </p:to>
                                    </p:set>
                                    <p:set>
                                      <p:cBhvr>
                                        <p:cTn id="249" dur="1000" autoRev="1" fill="remove"/>
                                        <p:tgtEl>
                                          <p:spTgt spid="375"/>
                                        </p:tgtEl>
                                        <p:attrNameLst>
                                          <p:attrName>fill.on</p:attrName>
                                        </p:attrNameLst>
                                      </p:cBhvr>
                                      <p:to>
                                        <p:strVal val="true"/>
                                      </p:to>
                                    </p:set>
                                  </p:childTnLst>
                                </p:cTn>
                              </p:par>
                            </p:childTnLst>
                          </p:cTn>
                        </p:par>
                        <p:par>
                          <p:cTn id="250" fill="hold">
                            <p:stCondLst>
                              <p:cond delay="82000"/>
                            </p:stCondLst>
                            <p:childTnLst>
                              <p:par>
                                <p:cTn id="251" presetID="27" presetClass="emph" presetSubtype="0" fill="remove" grpId="0" nodeType="afterEffect">
                                  <p:stCondLst>
                                    <p:cond delay="0"/>
                                  </p:stCondLst>
                                  <p:childTnLst>
                                    <p:animClr clrSpc="rgb" dir="cw">
                                      <p:cBhvr override="childStyle">
                                        <p:cTn id="252" dur="1000" autoRev="1" fill="remove"/>
                                        <p:tgtEl>
                                          <p:spTgt spid="376"/>
                                        </p:tgtEl>
                                        <p:attrNameLst>
                                          <p:attrName>style.color</p:attrName>
                                        </p:attrNameLst>
                                      </p:cBhvr>
                                      <p:to>
                                        <a:schemeClr val="bg1"/>
                                      </p:to>
                                    </p:animClr>
                                    <p:animClr clrSpc="rgb" dir="cw">
                                      <p:cBhvr>
                                        <p:cTn id="253" dur="1000" autoRev="1" fill="remove"/>
                                        <p:tgtEl>
                                          <p:spTgt spid="376"/>
                                        </p:tgtEl>
                                        <p:attrNameLst>
                                          <p:attrName>fillcolor</p:attrName>
                                        </p:attrNameLst>
                                      </p:cBhvr>
                                      <p:to>
                                        <a:schemeClr val="bg1"/>
                                      </p:to>
                                    </p:animClr>
                                    <p:set>
                                      <p:cBhvr>
                                        <p:cTn id="254" dur="1000" autoRev="1" fill="remove"/>
                                        <p:tgtEl>
                                          <p:spTgt spid="376"/>
                                        </p:tgtEl>
                                        <p:attrNameLst>
                                          <p:attrName>fill.type</p:attrName>
                                        </p:attrNameLst>
                                      </p:cBhvr>
                                      <p:to>
                                        <p:strVal val="solid"/>
                                      </p:to>
                                    </p:set>
                                    <p:set>
                                      <p:cBhvr>
                                        <p:cTn id="255" dur="1000" autoRev="1" fill="remove"/>
                                        <p:tgtEl>
                                          <p:spTgt spid="376"/>
                                        </p:tgtEl>
                                        <p:attrNameLst>
                                          <p:attrName>fill.on</p:attrName>
                                        </p:attrNameLst>
                                      </p:cBhvr>
                                      <p:to>
                                        <p:strVal val="true"/>
                                      </p:to>
                                    </p:set>
                                  </p:childTnLst>
                                </p:cTn>
                              </p:par>
                            </p:childTnLst>
                          </p:cTn>
                        </p:par>
                        <p:par>
                          <p:cTn id="256" fill="hold">
                            <p:stCondLst>
                              <p:cond delay="84000"/>
                            </p:stCondLst>
                            <p:childTnLst>
                              <p:par>
                                <p:cTn id="257" presetID="27" presetClass="emph" presetSubtype="0" fill="remove" grpId="0" nodeType="afterEffect">
                                  <p:stCondLst>
                                    <p:cond delay="0"/>
                                  </p:stCondLst>
                                  <p:childTnLst>
                                    <p:animClr clrSpc="rgb" dir="cw">
                                      <p:cBhvr override="childStyle">
                                        <p:cTn id="258" dur="1000" autoRev="1" fill="remove"/>
                                        <p:tgtEl>
                                          <p:spTgt spid="377"/>
                                        </p:tgtEl>
                                        <p:attrNameLst>
                                          <p:attrName>style.color</p:attrName>
                                        </p:attrNameLst>
                                      </p:cBhvr>
                                      <p:to>
                                        <a:schemeClr val="bg1"/>
                                      </p:to>
                                    </p:animClr>
                                    <p:animClr clrSpc="rgb" dir="cw">
                                      <p:cBhvr>
                                        <p:cTn id="259" dur="1000" autoRev="1" fill="remove"/>
                                        <p:tgtEl>
                                          <p:spTgt spid="377"/>
                                        </p:tgtEl>
                                        <p:attrNameLst>
                                          <p:attrName>fillcolor</p:attrName>
                                        </p:attrNameLst>
                                      </p:cBhvr>
                                      <p:to>
                                        <a:schemeClr val="bg1"/>
                                      </p:to>
                                    </p:animClr>
                                    <p:set>
                                      <p:cBhvr>
                                        <p:cTn id="260" dur="1000" autoRev="1" fill="remove"/>
                                        <p:tgtEl>
                                          <p:spTgt spid="377"/>
                                        </p:tgtEl>
                                        <p:attrNameLst>
                                          <p:attrName>fill.type</p:attrName>
                                        </p:attrNameLst>
                                      </p:cBhvr>
                                      <p:to>
                                        <p:strVal val="solid"/>
                                      </p:to>
                                    </p:set>
                                    <p:set>
                                      <p:cBhvr>
                                        <p:cTn id="261" dur="1000" autoRev="1" fill="remove"/>
                                        <p:tgtEl>
                                          <p:spTgt spid="377"/>
                                        </p:tgtEl>
                                        <p:attrNameLst>
                                          <p:attrName>fill.on</p:attrName>
                                        </p:attrNameLst>
                                      </p:cBhvr>
                                      <p:to>
                                        <p:strVal val="true"/>
                                      </p:to>
                                    </p:set>
                                  </p:childTnLst>
                                </p:cTn>
                              </p:par>
                            </p:childTnLst>
                          </p:cTn>
                        </p:par>
                        <p:par>
                          <p:cTn id="262" fill="hold">
                            <p:stCondLst>
                              <p:cond delay="86000"/>
                            </p:stCondLst>
                            <p:childTnLst>
                              <p:par>
                                <p:cTn id="263" presetID="27" presetClass="emph" presetSubtype="0" fill="remove" grpId="0" nodeType="afterEffect">
                                  <p:stCondLst>
                                    <p:cond delay="0"/>
                                  </p:stCondLst>
                                  <p:childTnLst>
                                    <p:animClr clrSpc="rgb" dir="cw">
                                      <p:cBhvr override="childStyle">
                                        <p:cTn id="264" dur="1000" autoRev="1" fill="remove"/>
                                        <p:tgtEl>
                                          <p:spTgt spid="378"/>
                                        </p:tgtEl>
                                        <p:attrNameLst>
                                          <p:attrName>style.color</p:attrName>
                                        </p:attrNameLst>
                                      </p:cBhvr>
                                      <p:to>
                                        <a:schemeClr val="bg1"/>
                                      </p:to>
                                    </p:animClr>
                                    <p:animClr clrSpc="rgb" dir="cw">
                                      <p:cBhvr>
                                        <p:cTn id="265" dur="1000" autoRev="1" fill="remove"/>
                                        <p:tgtEl>
                                          <p:spTgt spid="378"/>
                                        </p:tgtEl>
                                        <p:attrNameLst>
                                          <p:attrName>fillcolor</p:attrName>
                                        </p:attrNameLst>
                                      </p:cBhvr>
                                      <p:to>
                                        <a:schemeClr val="bg1"/>
                                      </p:to>
                                    </p:animClr>
                                    <p:set>
                                      <p:cBhvr>
                                        <p:cTn id="266" dur="1000" autoRev="1" fill="remove"/>
                                        <p:tgtEl>
                                          <p:spTgt spid="378"/>
                                        </p:tgtEl>
                                        <p:attrNameLst>
                                          <p:attrName>fill.type</p:attrName>
                                        </p:attrNameLst>
                                      </p:cBhvr>
                                      <p:to>
                                        <p:strVal val="solid"/>
                                      </p:to>
                                    </p:set>
                                    <p:set>
                                      <p:cBhvr>
                                        <p:cTn id="267" dur="1000" autoRev="1" fill="remove"/>
                                        <p:tgtEl>
                                          <p:spTgt spid="378"/>
                                        </p:tgtEl>
                                        <p:attrNameLst>
                                          <p:attrName>fill.on</p:attrName>
                                        </p:attrNameLst>
                                      </p:cBhvr>
                                      <p:to>
                                        <p:strVal val="true"/>
                                      </p:to>
                                    </p:set>
                                  </p:childTnLst>
                                </p:cTn>
                              </p:par>
                            </p:childTnLst>
                          </p:cTn>
                        </p:par>
                        <p:par>
                          <p:cTn id="268" fill="hold">
                            <p:stCondLst>
                              <p:cond delay="88000"/>
                            </p:stCondLst>
                            <p:childTnLst>
                              <p:par>
                                <p:cTn id="269" presetID="27" presetClass="emph" presetSubtype="0" fill="remove" grpId="0" nodeType="afterEffect">
                                  <p:stCondLst>
                                    <p:cond delay="0"/>
                                  </p:stCondLst>
                                  <p:childTnLst>
                                    <p:animClr clrSpc="rgb" dir="cw">
                                      <p:cBhvr override="childStyle">
                                        <p:cTn id="270" dur="1000" autoRev="1" fill="remove"/>
                                        <p:tgtEl>
                                          <p:spTgt spid="379"/>
                                        </p:tgtEl>
                                        <p:attrNameLst>
                                          <p:attrName>style.color</p:attrName>
                                        </p:attrNameLst>
                                      </p:cBhvr>
                                      <p:to>
                                        <a:schemeClr val="bg1"/>
                                      </p:to>
                                    </p:animClr>
                                    <p:animClr clrSpc="rgb" dir="cw">
                                      <p:cBhvr>
                                        <p:cTn id="271" dur="1000" autoRev="1" fill="remove"/>
                                        <p:tgtEl>
                                          <p:spTgt spid="379"/>
                                        </p:tgtEl>
                                        <p:attrNameLst>
                                          <p:attrName>fillcolor</p:attrName>
                                        </p:attrNameLst>
                                      </p:cBhvr>
                                      <p:to>
                                        <a:schemeClr val="bg1"/>
                                      </p:to>
                                    </p:animClr>
                                    <p:set>
                                      <p:cBhvr>
                                        <p:cTn id="272" dur="1000" autoRev="1" fill="remove"/>
                                        <p:tgtEl>
                                          <p:spTgt spid="379"/>
                                        </p:tgtEl>
                                        <p:attrNameLst>
                                          <p:attrName>fill.type</p:attrName>
                                        </p:attrNameLst>
                                      </p:cBhvr>
                                      <p:to>
                                        <p:strVal val="solid"/>
                                      </p:to>
                                    </p:set>
                                    <p:set>
                                      <p:cBhvr>
                                        <p:cTn id="273" dur="1000" autoRev="1" fill="remove"/>
                                        <p:tgtEl>
                                          <p:spTgt spid="379"/>
                                        </p:tgtEl>
                                        <p:attrNameLst>
                                          <p:attrName>fill.on</p:attrName>
                                        </p:attrNameLst>
                                      </p:cBhvr>
                                      <p:to>
                                        <p:strVal val="true"/>
                                      </p:to>
                                    </p:set>
                                  </p:childTnLst>
                                </p:cTn>
                              </p:par>
                            </p:childTnLst>
                          </p:cTn>
                        </p:par>
                        <p:par>
                          <p:cTn id="274" fill="hold">
                            <p:stCondLst>
                              <p:cond delay="90000"/>
                            </p:stCondLst>
                            <p:childTnLst>
                              <p:par>
                                <p:cTn id="275" presetID="27" presetClass="emph" presetSubtype="0" fill="remove" grpId="0" nodeType="afterEffect">
                                  <p:stCondLst>
                                    <p:cond delay="0"/>
                                  </p:stCondLst>
                                  <p:childTnLst>
                                    <p:animClr clrSpc="rgb" dir="cw">
                                      <p:cBhvr override="childStyle">
                                        <p:cTn id="276" dur="1000" autoRev="1" fill="remove"/>
                                        <p:tgtEl>
                                          <p:spTgt spid="380"/>
                                        </p:tgtEl>
                                        <p:attrNameLst>
                                          <p:attrName>style.color</p:attrName>
                                        </p:attrNameLst>
                                      </p:cBhvr>
                                      <p:to>
                                        <a:schemeClr val="bg1"/>
                                      </p:to>
                                    </p:animClr>
                                    <p:animClr clrSpc="rgb" dir="cw">
                                      <p:cBhvr>
                                        <p:cTn id="277" dur="1000" autoRev="1" fill="remove"/>
                                        <p:tgtEl>
                                          <p:spTgt spid="380"/>
                                        </p:tgtEl>
                                        <p:attrNameLst>
                                          <p:attrName>fillcolor</p:attrName>
                                        </p:attrNameLst>
                                      </p:cBhvr>
                                      <p:to>
                                        <a:schemeClr val="bg1"/>
                                      </p:to>
                                    </p:animClr>
                                    <p:set>
                                      <p:cBhvr>
                                        <p:cTn id="278" dur="1000" autoRev="1" fill="remove"/>
                                        <p:tgtEl>
                                          <p:spTgt spid="380"/>
                                        </p:tgtEl>
                                        <p:attrNameLst>
                                          <p:attrName>fill.type</p:attrName>
                                        </p:attrNameLst>
                                      </p:cBhvr>
                                      <p:to>
                                        <p:strVal val="solid"/>
                                      </p:to>
                                    </p:set>
                                    <p:set>
                                      <p:cBhvr>
                                        <p:cTn id="279" dur="1000" autoRev="1" fill="remove"/>
                                        <p:tgtEl>
                                          <p:spTgt spid="380"/>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8" grpId="0" animBg="1"/>
      <p:bldP spid="339" grpId="0" animBg="1"/>
      <p:bldP spid="340" grpId="0" animBg="1"/>
      <p:bldP spid="341" grpId="0" animBg="1"/>
      <p:bldP spid="342" grpId="0" animBg="1"/>
      <p:bldP spid="343" grpId="0" animBg="1"/>
      <p:bldP spid="344" grpId="0" animBg="1"/>
      <p:bldP spid="345" grpId="0" animBg="1"/>
      <p:bldP spid="346" grpId="0" animBg="1"/>
      <p:bldP spid="347" grpId="0" animBg="1"/>
      <p:bldP spid="348" grpId="0" animBg="1"/>
      <p:bldP spid="349" grpId="0" animBg="1"/>
      <p:bldP spid="350" grpId="0" animBg="1"/>
      <p:bldP spid="351" grpId="0" animBg="1"/>
      <p:bldP spid="352" grpId="0" animBg="1"/>
      <p:bldP spid="353" grpId="0" animBg="1"/>
      <p:bldP spid="354" grpId="0" animBg="1"/>
      <p:bldP spid="355" grpId="0" animBg="1"/>
      <p:bldP spid="356" grpId="0" animBg="1"/>
      <p:bldP spid="357" grpId="0" animBg="1"/>
      <p:bldP spid="358" grpId="0" animBg="1"/>
      <p:bldP spid="359" grpId="0" animBg="1"/>
      <p:bldP spid="360" grpId="0" animBg="1"/>
      <p:bldP spid="361" grpId="0" animBg="1"/>
      <p:bldP spid="362" grpId="0" animBg="1"/>
      <p:bldP spid="363" grpId="0" animBg="1"/>
      <p:bldP spid="364" grpId="0" animBg="1"/>
      <p:bldP spid="365" grpId="0" animBg="1"/>
      <p:bldP spid="366" grpId="0" animBg="1"/>
      <p:bldP spid="367" grpId="0" animBg="1"/>
      <p:bldP spid="368" grpId="0" animBg="1"/>
      <p:bldP spid="369" grpId="0" animBg="1"/>
      <p:bldP spid="370" grpId="0" animBg="1"/>
      <p:bldP spid="371" grpId="0" animBg="1"/>
      <p:bldP spid="372" grpId="0" animBg="1"/>
      <p:bldP spid="373" grpId="0" animBg="1"/>
      <p:bldP spid="374" grpId="0" animBg="1"/>
      <p:bldP spid="375" grpId="0" animBg="1"/>
      <p:bldP spid="376" grpId="0" animBg="1"/>
      <p:bldP spid="377" grpId="0" animBg="1"/>
      <p:bldP spid="378" grpId="0" animBg="1"/>
      <p:bldP spid="379" grpId="0" animBg="1"/>
      <p:bldP spid="38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 screenshot, display, operating system&#10;&#10;Description automatically generated">
            <a:extLst>
              <a:ext uri="{FF2B5EF4-FFF2-40B4-BE49-F238E27FC236}">
                <a16:creationId xmlns:a16="http://schemas.microsoft.com/office/drawing/2014/main" id="{4F438A32-63AD-31E2-31C4-32E74B6FF5BA}"/>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Oval 3">
            <a:extLst>
              <a:ext uri="{FF2B5EF4-FFF2-40B4-BE49-F238E27FC236}">
                <a16:creationId xmlns:a16="http://schemas.microsoft.com/office/drawing/2014/main" id="{141387A8-B5E1-9CFC-9E33-25FA8B8CD663}"/>
              </a:ext>
            </a:extLst>
          </p:cNvPr>
          <p:cNvSpPr/>
          <p:nvPr/>
        </p:nvSpPr>
        <p:spPr>
          <a:xfrm>
            <a:off x="4973331" y="332424"/>
            <a:ext cx="914303" cy="914303"/>
          </a:xfrm>
          <a:prstGeom prst="ellipse">
            <a:avLst/>
          </a:prstGeom>
          <a:solidFill>
            <a:srgbClr val="BAF0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6" name="Rectangle: Rounded Corners 15">
            <a:extLst>
              <a:ext uri="{FF2B5EF4-FFF2-40B4-BE49-F238E27FC236}">
                <a16:creationId xmlns:a16="http://schemas.microsoft.com/office/drawing/2014/main" id="{496F3D3C-0733-9061-E08B-50D36E522BA5}"/>
              </a:ext>
            </a:extLst>
          </p:cNvPr>
          <p:cNvSpPr/>
          <p:nvPr/>
        </p:nvSpPr>
        <p:spPr>
          <a:xfrm>
            <a:off x="522691" y="522284"/>
            <a:ext cx="4934534" cy="519880"/>
          </a:xfrm>
          <a:prstGeom prst="roundRect">
            <a:avLst>
              <a:gd name="adj" fmla="val 39836"/>
            </a:avLst>
          </a:prstGeom>
          <a:solidFill>
            <a:srgbClr val="BAF0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A494386D-917A-B91F-4739-1981586999FF}"/>
              </a:ext>
            </a:extLst>
          </p:cNvPr>
          <p:cNvSpPr txBox="1"/>
          <p:nvPr/>
        </p:nvSpPr>
        <p:spPr>
          <a:xfrm>
            <a:off x="661222" y="496319"/>
            <a:ext cx="4657471" cy="615553"/>
          </a:xfrm>
          <a:prstGeom prst="rect">
            <a:avLst/>
          </a:prstGeom>
          <a:noFill/>
        </p:spPr>
        <p:txBody>
          <a:bodyPr wrap="square" rtlCol="0">
            <a:spAutoFit/>
          </a:bodyPr>
          <a:lstStyle/>
          <a:p>
            <a:r>
              <a:rPr lang="en-GB" sz="3400" b="1" dirty="0">
                <a:latin typeface="Century Gothic" panose="020B0502020202020204" pitchFamily="34" charset="0"/>
              </a:rPr>
              <a:t>Teacher Information</a:t>
            </a:r>
          </a:p>
        </p:txBody>
      </p:sp>
      <p:pic>
        <p:nvPicPr>
          <p:cNvPr id="7" name="Picture 6" descr="Icon&#10;&#10;Description automatically generated">
            <a:extLst>
              <a:ext uri="{FF2B5EF4-FFF2-40B4-BE49-F238E27FC236}">
                <a16:creationId xmlns:a16="http://schemas.microsoft.com/office/drawing/2014/main" id="{06E801EA-C04C-2648-A208-C77DD5D428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30036" y="262787"/>
            <a:ext cx="1440000" cy="1440000"/>
          </a:xfrm>
          <a:prstGeom prst="rect">
            <a:avLst/>
          </a:prstGeom>
        </p:spPr>
      </p:pic>
      <p:sp>
        <p:nvSpPr>
          <p:cNvPr id="3" name="TextBox 2">
            <a:extLst>
              <a:ext uri="{FF2B5EF4-FFF2-40B4-BE49-F238E27FC236}">
                <a16:creationId xmlns:a16="http://schemas.microsoft.com/office/drawing/2014/main" id="{462DCD5E-E0B9-D679-D631-B6E99258F6AF}"/>
              </a:ext>
            </a:extLst>
          </p:cNvPr>
          <p:cNvSpPr txBox="1"/>
          <p:nvPr/>
        </p:nvSpPr>
        <p:spPr>
          <a:xfrm>
            <a:off x="543567" y="1150881"/>
            <a:ext cx="10882902" cy="5109091"/>
          </a:xfrm>
          <a:prstGeom prst="rect">
            <a:avLst/>
          </a:prstGeom>
          <a:noFill/>
        </p:spPr>
        <p:txBody>
          <a:bodyPr wrap="square" lIns="91440" tIns="45720" rIns="91440" bIns="45720" rtlCol="0" anchor="t">
            <a:spAutoFit/>
          </a:bodyPr>
          <a:lstStyle/>
          <a:p>
            <a:pPr algn="l" rtl="0" fontAlgn="base"/>
            <a:r>
              <a:rPr lang="en-GB" sz="1600" b="1" dirty="0">
                <a:solidFill>
                  <a:srgbClr val="404040"/>
                </a:solidFill>
                <a:latin typeface="Century Gothic" panose="020B0502020202020204" pitchFamily="34" charset="0"/>
              </a:rPr>
              <a:t>Spelling Resources:</a:t>
            </a:r>
          </a:p>
          <a:p>
            <a:pPr algn="l" rtl="0" fontAlgn="base"/>
            <a:endParaRPr lang="en-GB" sz="1600" b="1" dirty="0">
              <a:solidFill>
                <a:srgbClr val="404040"/>
              </a:solidFill>
              <a:latin typeface="Century Gothic" panose="020B0502020202020204" pitchFamily="34" charset="0"/>
            </a:endParaRPr>
          </a:p>
          <a:p>
            <a:pPr algn="l" rtl="0" fontAlgn="base"/>
            <a:r>
              <a:rPr lang="en-GB" sz="1600" dirty="0">
                <a:solidFill>
                  <a:srgbClr val="404040"/>
                </a:solidFill>
                <a:latin typeface="Century Gothic" panose="020B0502020202020204" pitchFamily="34" charset="0"/>
              </a:rPr>
              <a:t>When giving learners a spelling task, ensure you have given them a word list as the spelling resources are designed to be used for a range of word lists.</a:t>
            </a:r>
          </a:p>
          <a:p>
            <a:pPr algn="l" rtl="0" fontAlgn="base"/>
            <a:endParaRPr lang="en-GB" sz="1600" dirty="0">
              <a:solidFill>
                <a:srgbClr val="404040"/>
              </a:solidFill>
              <a:latin typeface="Century Gothic" panose="020B0502020202020204" pitchFamily="34" charset="0"/>
            </a:endParaRPr>
          </a:p>
          <a:p>
            <a:pPr algn="l" rtl="0" fontAlgn="base"/>
            <a:r>
              <a:rPr lang="en-GB" sz="1600" b="1" dirty="0">
                <a:solidFill>
                  <a:srgbClr val="404040"/>
                </a:solidFill>
                <a:latin typeface="Century Gothic" panose="020B0502020202020204" pitchFamily="34" charset="0"/>
              </a:rPr>
              <a:t>Slideshow/ Edit Mode</a:t>
            </a:r>
          </a:p>
          <a:p>
            <a:pPr algn="l" rtl="0" fontAlgn="base"/>
            <a:endParaRPr lang="en-GB" sz="1600" u="sng" dirty="0">
              <a:solidFill>
                <a:srgbClr val="404040"/>
              </a:solidFill>
              <a:latin typeface="Century Gothic" panose="020B0502020202020204" pitchFamily="34" charset="0"/>
            </a:endParaRPr>
          </a:p>
          <a:p>
            <a:pPr algn="l" rtl="0" fontAlgn="base"/>
            <a:r>
              <a:rPr lang="en-GB" sz="1600" dirty="0">
                <a:solidFill>
                  <a:srgbClr val="404040"/>
                </a:solidFill>
                <a:latin typeface="Century Gothic" panose="020B0502020202020204" pitchFamily="34" charset="0"/>
              </a:rPr>
              <a:t>When navigating through the PowerPoint, some slides will require you to be in “</a:t>
            </a:r>
            <a:r>
              <a:rPr lang="en-GB" sz="1600" b="1" dirty="0">
                <a:solidFill>
                  <a:srgbClr val="404040"/>
                </a:solidFill>
                <a:latin typeface="Century Gothic" panose="020B0502020202020204" pitchFamily="34" charset="0"/>
              </a:rPr>
              <a:t>edit mode</a:t>
            </a:r>
            <a:r>
              <a:rPr lang="en-GB" sz="1600" dirty="0">
                <a:solidFill>
                  <a:srgbClr val="404040"/>
                </a:solidFill>
                <a:latin typeface="Century Gothic" panose="020B0502020202020204" pitchFamily="34" charset="0"/>
              </a:rPr>
              <a:t>” rather than slideshow mode. Exit slideshow mode to interact with the resources. </a:t>
            </a:r>
          </a:p>
          <a:p>
            <a:pPr algn="l" rtl="0" fontAlgn="base"/>
            <a:endParaRPr lang="en-GB" sz="1600" dirty="0">
              <a:solidFill>
                <a:srgbClr val="404040"/>
              </a:solidFill>
              <a:latin typeface="Century Gothic" panose="020B0502020202020204" pitchFamily="34" charset="0"/>
            </a:endParaRPr>
          </a:p>
          <a:p>
            <a:pPr algn="l" rtl="0" fontAlgn="base"/>
            <a:r>
              <a:rPr lang="en-GB" sz="1600" b="1" dirty="0">
                <a:solidFill>
                  <a:srgbClr val="404040"/>
                </a:solidFill>
                <a:latin typeface="Century Gothic" panose="020B0502020202020204" pitchFamily="34" charset="0"/>
              </a:rPr>
              <a:t>Deleting Slides</a:t>
            </a:r>
          </a:p>
          <a:p>
            <a:pPr algn="l" rtl="0" fontAlgn="base"/>
            <a:endParaRPr lang="en-GB" sz="1600" u="sng" dirty="0">
              <a:solidFill>
                <a:srgbClr val="404040"/>
              </a:solidFill>
              <a:latin typeface="Century Gothic" panose="020B0502020202020204" pitchFamily="34" charset="0"/>
            </a:endParaRPr>
          </a:p>
          <a:p>
            <a:pPr algn="l" rtl="0" fontAlgn="base"/>
            <a:r>
              <a:rPr lang="en-GB" sz="1600" b="0" i="0" u="none" strike="noStrike" dirty="0">
                <a:solidFill>
                  <a:srgbClr val="404040"/>
                </a:solidFill>
                <a:effectLst/>
                <a:latin typeface="Century Gothic" panose="020B0502020202020204" pitchFamily="34" charset="0"/>
              </a:rPr>
              <a:t>Some of the slides may not be relevant to your learners. You can delete these and tailor the learning to your class. To do so, right click the slide on the left hand side and select “</a:t>
            </a:r>
            <a:r>
              <a:rPr lang="en-GB" sz="1600" b="1" i="0" u="none" strike="noStrike" dirty="0">
                <a:solidFill>
                  <a:srgbClr val="404040"/>
                </a:solidFill>
                <a:effectLst/>
                <a:latin typeface="Century Gothic" panose="020B0502020202020204" pitchFamily="34" charset="0"/>
              </a:rPr>
              <a:t>delete slide</a:t>
            </a:r>
            <a:r>
              <a:rPr lang="en-GB" sz="1600" b="0" i="0" u="none" strike="noStrike" dirty="0">
                <a:solidFill>
                  <a:srgbClr val="404040"/>
                </a:solidFill>
                <a:effectLst/>
                <a:latin typeface="Century Gothic" panose="020B0502020202020204" pitchFamily="34" charset="0"/>
              </a:rPr>
              <a:t>”.</a:t>
            </a:r>
          </a:p>
          <a:p>
            <a:pPr algn="l" rtl="0" fontAlgn="base"/>
            <a:endParaRPr lang="en-GB" sz="1600" b="0" i="0" strike="noStrike" dirty="0">
              <a:solidFill>
                <a:srgbClr val="404040"/>
              </a:solidFill>
              <a:effectLst/>
              <a:latin typeface="Century Gothic" panose="020B0502020202020204" pitchFamily="34" charset="0"/>
            </a:endParaRPr>
          </a:p>
          <a:p>
            <a:pPr algn="l" rtl="0" fontAlgn="base"/>
            <a:r>
              <a:rPr lang="en-GB" sz="1600" b="1" dirty="0">
                <a:solidFill>
                  <a:srgbClr val="404040"/>
                </a:solidFill>
                <a:latin typeface="Century Gothic" panose="020B0502020202020204" pitchFamily="34" charset="0"/>
              </a:rPr>
              <a:t>Duplicating Slides</a:t>
            </a:r>
          </a:p>
          <a:p>
            <a:pPr algn="l" rtl="0" fontAlgn="base"/>
            <a:endParaRPr lang="en-GB" sz="1600" b="0" i="0" u="sng" strike="noStrike" dirty="0">
              <a:solidFill>
                <a:srgbClr val="404040"/>
              </a:solidFill>
              <a:effectLst/>
              <a:latin typeface="Century Gothic" panose="020B0502020202020204" pitchFamily="34" charset="0"/>
            </a:endParaRPr>
          </a:p>
          <a:p>
            <a:pPr fontAlgn="base"/>
            <a:r>
              <a:rPr lang="en-GB" sz="1600" b="0" i="0" u="none" strike="noStrike" dirty="0">
                <a:solidFill>
                  <a:srgbClr val="404040"/>
                </a:solidFill>
                <a:effectLst/>
                <a:latin typeface="Century Gothic" panose="020B0502020202020204" pitchFamily="34" charset="0"/>
              </a:rPr>
              <a:t>You may want to give your learners more space </a:t>
            </a:r>
            <a:r>
              <a:rPr lang="en-GB" sz="1600" dirty="0">
                <a:solidFill>
                  <a:srgbClr val="404040"/>
                </a:solidFill>
                <a:latin typeface="Century Gothic" panose="020B0502020202020204" pitchFamily="34" charset="0"/>
              </a:rPr>
              <a:t>to complete their task or provide them with more templates. To do this, right click the slide and select “</a:t>
            </a:r>
            <a:r>
              <a:rPr lang="en-GB" sz="1600" b="1" dirty="0">
                <a:solidFill>
                  <a:srgbClr val="404040"/>
                </a:solidFill>
                <a:latin typeface="Century Gothic" panose="020B0502020202020204" pitchFamily="34" charset="0"/>
              </a:rPr>
              <a:t>duplicate slide</a:t>
            </a:r>
            <a:r>
              <a:rPr lang="en-GB" sz="1600" dirty="0">
                <a:solidFill>
                  <a:srgbClr val="404040"/>
                </a:solidFill>
                <a:latin typeface="Century Gothic" panose="020B0502020202020204" pitchFamily="34" charset="0"/>
              </a:rPr>
              <a:t>”.</a:t>
            </a:r>
          </a:p>
          <a:p>
            <a:pPr algn="l" rtl="0" fontAlgn="base"/>
            <a:endParaRPr lang="en-GB" sz="2200" dirty="0">
              <a:solidFill>
                <a:srgbClr val="404040"/>
              </a:solidFill>
              <a:latin typeface="Century Gothic" panose="020B0502020202020204" pitchFamily="34" charset="0"/>
            </a:endParaRPr>
          </a:p>
        </p:txBody>
      </p:sp>
      <p:pic>
        <p:nvPicPr>
          <p:cNvPr id="8" name="Graphic 7" descr="Information outline">
            <a:extLst>
              <a:ext uri="{FF2B5EF4-FFF2-40B4-BE49-F238E27FC236}">
                <a16:creationId xmlns:a16="http://schemas.microsoft.com/office/drawing/2014/main" id="{4E888CFA-E7BA-3743-41F3-7BABABD3508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977859" y="325024"/>
            <a:ext cx="914400" cy="914400"/>
          </a:xfrm>
          <a:prstGeom prst="rect">
            <a:avLst/>
          </a:prstGeom>
        </p:spPr>
      </p:pic>
    </p:spTree>
    <p:extLst>
      <p:ext uri="{BB962C8B-B14F-4D97-AF65-F5344CB8AC3E}">
        <p14:creationId xmlns:p14="http://schemas.microsoft.com/office/powerpoint/2010/main" val="10502687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A picture containing text, screenshot, display, operating system&#10;&#10;Description automatically generated">
            <a:extLst>
              <a:ext uri="{FF2B5EF4-FFF2-40B4-BE49-F238E27FC236}">
                <a16:creationId xmlns:a16="http://schemas.microsoft.com/office/drawing/2014/main" id="{D87D9942-0123-98F5-E308-F00812234B53}"/>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06" name="Rectangle: Rounded Corners 205">
            <a:extLst>
              <a:ext uri="{FF2B5EF4-FFF2-40B4-BE49-F238E27FC236}">
                <a16:creationId xmlns:a16="http://schemas.microsoft.com/office/drawing/2014/main" id="{7A8F702C-7A5D-97D5-AA75-D2D781E0EB01}"/>
              </a:ext>
            </a:extLst>
          </p:cNvPr>
          <p:cNvSpPr>
            <a:spLocks noGrp="1" noRot="1" noMove="1" noResize="1" noEditPoints="1" noAdjustHandles="1" noChangeArrowheads="1" noChangeShapeType="1"/>
          </p:cNvSpPr>
          <p:nvPr/>
        </p:nvSpPr>
        <p:spPr>
          <a:xfrm>
            <a:off x="593332" y="677335"/>
            <a:ext cx="5201293" cy="519880"/>
          </a:xfrm>
          <a:prstGeom prst="roundRect">
            <a:avLst>
              <a:gd name="adj" fmla="val 39836"/>
            </a:avLst>
          </a:prstGeom>
          <a:solidFill>
            <a:srgbClr val="BAF0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7" name="Oval 206">
            <a:extLst>
              <a:ext uri="{FF2B5EF4-FFF2-40B4-BE49-F238E27FC236}">
                <a16:creationId xmlns:a16="http://schemas.microsoft.com/office/drawing/2014/main" id="{BA66EC5A-5355-FCAA-786D-CD720D138779}"/>
              </a:ext>
            </a:extLst>
          </p:cNvPr>
          <p:cNvSpPr>
            <a:spLocks noGrp="1" noRot="1" noMove="1" noResize="1" noEditPoints="1" noAdjustHandles="1" noChangeArrowheads="1" noChangeShapeType="1"/>
          </p:cNvSpPr>
          <p:nvPr/>
        </p:nvSpPr>
        <p:spPr>
          <a:xfrm>
            <a:off x="5492804" y="496484"/>
            <a:ext cx="914303" cy="914303"/>
          </a:xfrm>
          <a:prstGeom prst="ellipse">
            <a:avLst/>
          </a:prstGeom>
          <a:solidFill>
            <a:srgbClr val="BAF0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pic>
        <p:nvPicPr>
          <p:cNvPr id="208" name="Picture 207">
            <a:extLst>
              <a:ext uri="{FF2B5EF4-FFF2-40B4-BE49-F238E27FC236}">
                <a16:creationId xmlns:a16="http://schemas.microsoft.com/office/drawing/2014/main" id="{FA50824F-92B8-6EB8-A83A-4CC90788E82E}"/>
              </a:ext>
            </a:extLst>
          </p:cNvPr>
          <p:cNvPicPr>
            <a:picLocks noGrp="1" noRot="1" noChangeAspect="1" noMove="1" noResize="1" noEditPoints="1" noAdjustHandles="1" noChangeArrowheads="1" noChangeShapeType="1" noCrop="1"/>
          </p:cNvPicPr>
          <p:nvPr/>
        </p:nvPicPr>
        <p:blipFill>
          <a:blip r:embed="rId3"/>
          <a:stretch>
            <a:fillRect/>
          </a:stretch>
        </p:blipFill>
        <p:spPr>
          <a:xfrm>
            <a:off x="5684774" y="652601"/>
            <a:ext cx="540000" cy="540000"/>
          </a:xfrm>
          <a:prstGeom prst="rect">
            <a:avLst/>
          </a:prstGeom>
        </p:spPr>
      </p:pic>
      <p:sp>
        <p:nvSpPr>
          <p:cNvPr id="209" name="TextBox 208">
            <a:extLst>
              <a:ext uri="{FF2B5EF4-FFF2-40B4-BE49-F238E27FC236}">
                <a16:creationId xmlns:a16="http://schemas.microsoft.com/office/drawing/2014/main" id="{4E00A671-C611-29F8-B322-7B51C9AC2025}"/>
              </a:ext>
            </a:extLst>
          </p:cNvPr>
          <p:cNvSpPr txBox="1">
            <a:spLocks noGrp="1" noRot="1" noMove="1" noResize="1" noEditPoints="1" noAdjustHandles="1" noChangeArrowheads="1" noChangeShapeType="1"/>
          </p:cNvSpPr>
          <p:nvPr/>
        </p:nvSpPr>
        <p:spPr>
          <a:xfrm>
            <a:off x="743356" y="622757"/>
            <a:ext cx="4794346" cy="615553"/>
          </a:xfrm>
          <a:prstGeom prst="rect">
            <a:avLst/>
          </a:prstGeom>
          <a:noFill/>
        </p:spPr>
        <p:txBody>
          <a:bodyPr wrap="square" rtlCol="0">
            <a:spAutoFit/>
          </a:bodyPr>
          <a:lstStyle/>
          <a:p>
            <a:r>
              <a:rPr lang="en-GB" sz="3400" b="1" dirty="0">
                <a:latin typeface="Century Gothic" panose="020B0502020202020204" pitchFamily="34" charset="0"/>
              </a:rPr>
              <a:t>Answers</a:t>
            </a:r>
          </a:p>
        </p:txBody>
      </p:sp>
      <p:sp>
        <p:nvSpPr>
          <p:cNvPr id="210" name="Rectangle 209">
            <a:extLst>
              <a:ext uri="{FF2B5EF4-FFF2-40B4-BE49-F238E27FC236}">
                <a16:creationId xmlns:a16="http://schemas.microsoft.com/office/drawing/2014/main" id="{18A9EE82-8853-4186-FE94-E578BC5890D8}"/>
              </a:ext>
            </a:extLst>
          </p:cNvPr>
          <p:cNvSpPr>
            <a:spLocks noGrp="1" noRot="1" noMove="1" noResize="1" noEditPoints="1" noAdjustHandles="1" noChangeArrowheads="1" noChangeShapeType="1"/>
          </p:cNvSpPr>
          <p:nvPr/>
        </p:nvSpPr>
        <p:spPr>
          <a:xfrm>
            <a:off x="1767155" y="5095982"/>
            <a:ext cx="9195371" cy="801384"/>
          </a:xfrm>
          <a:prstGeom prst="rect">
            <a:avLst/>
          </a:prstGeom>
          <a:noFill/>
          <a:ln w="57150">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1" name="TextBox 210">
            <a:extLst>
              <a:ext uri="{FF2B5EF4-FFF2-40B4-BE49-F238E27FC236}">
                <a16:creationId xmlns:a16="http://schemas.microsoft.com/office/drawing/2014/main" id="{1C714DEF-C624-8E36-3031-87AD156E2ADE}"/>
              </a:ext>
            </a:extLst>
          </p:cNvPr>
          <p:cNvSpPr txBox="1">
            <a:spLocks noGrp="1" noRot="1" noMove="1" noResize="1" noEditPoints="1" noAdjustHandles="1" noChangeArrowheads="1" noChangeShapeType="1"/>
          </p:cNvSpPr>
          <p:nvPr/>
        </p:nvSpPr>
        <p:spPr>
          <a:xfrm>
            <a:off x="743356" y="1537060"/>
            <a:ext cx="10882902" cy="3785652"/>
          </a:xfrm>
          <a:prstGeom prst="rect">
            <a:avLst/>
          </a:prstGeom>
          <a:noFill/>
        </p:spPr>
        <p:txBody>
          <a:bodyPr wrap="square" lIns="91440" tIns="45720" rIns="91440" bIns="45720" rtlCol="0" anchor="t">
            <a:spAutoFit/>
          </a:bodyPr>
          <a:lstStyle/>
          <a:p>
            <a:pPr rtl="0" fontAlgn="base"/>
            <a:r>
              <a:rPr lang="en-GB" sz="6000" dirty="0">
                <a:solidFill>
                  <a:srgbClr val="404040"/>
                </a:solidFill>
                <a:latin typeface="Century Gothic" panose="020B0502020202020204" pitchFamily="34" charset="0"/>
              </a:rPr>
              <a:t>indeed</a:t>
            </a:r>
            <a:r>
              <a:rPr lang="en-GB" sz="6000" i="0" u="none" strike="noStrike" dirty="0">
                <a:solidFill>
                  <a:srgbClr val="404040"/>
                </a:solidFill>
                <a:effectLst/>
                <a:latin typeface="Century Gothic" panose="020B0502020202020204" pitchFamily="34" charset="0"/>
              </a:rPr>
              <a:t>       teach       she</a:t>
            </a:r>
            <a:br>
              <a:rPr lang="en-GB" sz="6000" i="0" u="none" strike="noStrike" dirty="0">
                <a:solidFill>
                  <a:srgbClr val="404040"/>
                </a:solidFill>
                <a:effectLst/>
                <a:latin typeface="Century Gothic" panose="020B0502020202020204" pitchFamily="34" charset="0"/>
              </a:rPr>
            </a:br>
            <a:br>
              <a:rPr lang="en-GB" sz="6000" i="0" u="none" strike="noStrike" dirty="0">
                <a:solidFill>
                  <a:srgbClr val="404040"/>
                </a:solidFill>
                <a:effectLst/>
                <a:latin typeface="Century Gothic" panose="020B0502020202020204" pitchFamily="34" charset="0"/>
              </a:rPr>
            </a:br>
            <a:r>
              <a:rPr lang="en-GB" sz="6000" i="0" u="none" strike="noStrike" dirty="0">
                <a:solidFill>
                  <a:srgbClr val="404040"/>
                </a:solidFill>
                <a:effectLst/>
                <a:latin typeface="Century Gothic" panose="020B0502020202020204" pitchFamily="34" charset="0"/>
              </a:rPr>
              <a:t>thief            here         agree</a:t>
            </a:r>
            <a:br>
              <a:rPr lang="en-GB" sz="6000" i="0" u="none" strike="noStrike" dirty="0">
                <a:solidFill>
                  <a:srgbClr val="404040"/>
                </a:solidFill>
                <a:effectLst/>
                <a:latin typeface="Century Gothic" panose="020B0502020202020204" pitchFamily="34" charset="0"/>
              </a:rPr>
            </a:br>
            <a:r>
              <a:rPr lang="en-GB" sz="6000" i="0" u="none" strike="noStrike" dirty="0">
                <a:solidFill>
                  <a:srgbClr val="404040"/>
                </a:solidFill>
                <a:effectLst/>
                <a:latin typeface="Century Gothic" panose="020B0502020202020204" pitchFamily="34" charset="0"/>
              </a:rPr>
              <a:t>    </a:t>
            </a:r>
          </a:p>
        </p:txBody>
      </p:sp>
      <p:pic>
        <p:nvPicPr>
          <p:cNvPr id="212" name="Picture 211">
            <a:extLst>
              <a:ext uri="{FF2B5EF4-FFF2-40B4-BE49-F238E27FC236}">
                <a16:creationId xmlns:a16="http://schemas.microsoft.com/office/drawing/2014/main" id="{C74B5939-7082-4828-06F9-59B2578D1D80}"/>
              </a:ext>
            </a:extLst>
          </p:cNvPr>
          <p:cNvPicPr>
            <a:picLocks noGrp="1" noRot="1" noChangeAspect="1" noMove="1" noResize="1" noEditPoints="1" noAdjustHandles="1" noChangeArrowheads="1" noChangeShapeType="1" noCrop="1"/>
          </p:cNvPicPr>
          <p:nvPr/>
        </p:nvPicPr>
        <p:blipFill>
          <a:blip r:embed="rId4"/>
          <a:stretch>
            <a:fillRect/>
          </a:stretch>
        </p:blipFill>
        <p:spPr>
          <a:xfrm>
            <a:off x="2653409" y="5426697"/>
            <a:ext cx="285750" cy="285750"/>
          </a:xfrm>
          <a:prstGeom prst="rect">
            <a:avLst/>
          </a:prstGeom>
        </p:spPr>
      </p:pic>
      <p:pic>
        <p:nvPicPr>
          <p:cNvPr id="213" name="Picture 212">
            <a:extLst>
              <a:ext uri="{FF2B5EF4-FFF2-40B4-BE49-F238E27FC236}">
                <a16:creationId xmlns:a16="http://schemas.microsoft.com/office/drawing/2014/main" id="{0B6ED269-8810-4FB9-95FF-19AA3F7664DE}"/>
              </a:ext>
            </a:extLst>
          </p:cNvPr>
          <p:cNvPicPr>
            <a:picLocks noGrp="1" noRot="1" noChangeAspect="1" noMove="1" noResize="1" noEditPoints="1" noAdjustHandles="1" noChangeArrowheads="1" noChangeShapeType="1" noCrop="1"/>
          </p:cNvPicPr>
          <p:nvPr/>
        </p:nvPicPr>
        <p:blipFill>
          <a:blip r:embed="rId4"/>
          <a:stretch>
            <a:fillRect/>
          </a:stretch>
        </p:blipFill>
        <p:spPr>
          <a:xfrm>
            <a:off x="2653409" y="5426697"/>
            <a:ext cx="285750" cy="285750"/>
          </a:xfrm>
          <a:prstGeom prst="rect">
            <a:avLst/>
          </a:prstGeom>
        </p:spPr>
      </p:pic>
      <p:pic>
        <p:nvPicPr>
          <p:cNvPr id="214" name="Picture 213">
            <a:extLst>
              <a:ext uri="{FF2B5EF4-FFF2-40B4-BE49-F238E27FC236}">
                <a16:creationId xmlns:a16="http://schemas.microsoft.com/office/drawing/2014/main" id="{E07A406D-A236-3104-4486-DCB0E4BAE008}"/>
              </a:ext>
            </a:extLst>
          </p:cNvPr>
          <p:cNvPicPr>
            <a:picLocks noGrp="1" noRot="1" noChangeAspect="1" noMove="1" noResize="1" noEditPoints="1" noAdjustHandles="1" noChangeArrowheads="1" noChangeShapeType="1" noCrop="1"/>
          </p:cNvPicPr>
          <p:nvPr/>
        </p:nvPicPr>
        <p:blipFill>
          <a:blip r:embed="rId4"/>
          <a:stretch>
            <a:fillRect/>
          </a:stretch>
        </p:blipFill>
        <p:spPr>
          <a:xfrm>
            <a:off x="2653409" y="5426697"/>
            <a:ext cx="285750" cy="285750"/>
          </a:xfrm>
          <a:prstGeom prst="rect">
            <a:avLst/>
          </a:prstGeom>
        </p:spPr>
      </p:pic>
      <p:pic>
        <p:nvPicPr>
          <p:cNvPr id="215" name="Picture 214">
            <a:extLst>
              <a:ext uri="{FF2B5EF4-FFF2-40B4-BE49-F238E27FC236}">
                <a16:creationId xmlns:a16="http://schemas.microsoft.com/office/drawing/2014/main" id="{C650F08D-0DCF-678C-4A4D-0CC6F6C6878F}"/>
              </a:ext>
            </a:extLst>
          </p:cNvPr>
          <p:cNvPicPr>
            <a:picLocks noGrp="1" noRot="1" noChangeAspect="1" noMove="1" noResize="1" noEditPoints="1" noAdjustHandles="1" noChangeArrowheads="1" noChangeShapeType="1" noCrop="1"/>
          </p:cNvPicPr>
          <p:nvPr/>
        </p:nvPicPr>
        <p:blipFill>
          <a:blip r:embed="rId4"/>
          <a:stretch>
            <a:fillRect/>
          </a:stretch>
        </p:blipFill>
        <p:spPr>
          <a:xfrm>
            <a:off x="2653409" y="5426697"/>
            <a:ext cx="285750" cy="285750"/>
          </a:xfrm>
          <a:prstGeom prst="rect">
            <a:avLst/>
          </a:prstGeom>
        </p:spPr>
      </p:pic>
      <p:pic>
        <p:nvPicPr>
          <p:cNvPr id="216" name="Picture 215">
            <a:extLst>
              <a:ext uri="{FF2B5EF4-FFF2-40B4-BE49-F238E27FC236}">
                <a16:creationId xmlns:a16="http://schemas.microsoft.com/office/drawing/2014/main" id="{00FB263D-8BC6-2DC7-3652-4EF6B14E6DB1}"/>
              </a:ext>
            </a:extLst>
          </p:cNvPr>
          <p:cNvPicPr>
            <a:picLocks noGrp="1" noRot="1" noChangeAspect="1" noMove="1" noResize="1" noEditPoints="1" noAdjustHandles="1" noChangeArrowheads="1" noChangeShapeType="1" noCrop="1"/>
          </p:cNvPicPr>
          <p:nvPr/>
        </p:nvPicPr>
        <p:blipFill>
          <a:blip r:embed="rId4"/>
          <a:stretch>
            <a:fillRect/>
          </a:stretch>
        </p:blipFill>
        <p:spPr>
          <a:xfrm>
            <a:off x="2653409" y="5426697"/>
            <a:ext cx="285750" cy="285750"/>
          </a:xfrm>
          <a:prstGeom prst="rect">
            <a:avLst/>
          </a:prstGeom>
        </p:spPr>
      </p:pic>
      <p:pic>
        <p:nvPicPr>
          <p:cNvPr id="217" name="Picture 216">
            <a:extLst>
              <a:ext uri="{FF2B5EF4-FFF2-40B4-BE49-F238E27FC236}">
                <a16:creationId xmlns:a16="http://schemas.microsoft.com/office/drawing/2014/main" id="{8D5AFB8D-4558-50D8-EB74-E0B32321BA10}"/>
              </a:ext>
            </a:extLst>
          </p:cNvPr>
          <p:cNvPicPr>
            <a:picLocks noGrp="1" noRot="1" noChangeAspect="1" noMove="1" noResize="1" noEditPoints="1" noAdjustHandles="1" noChangeArrowheads="1" noChangeShapeType="1" noCrop="1"/>
          </p:cNvPicPr>
          <p:nvPr/>
        </p:nvPicPr>
        <p:blipFill>
          <a:blip r:embed="rId4"/>
          <a:stretch>
            <a:fillRect/>
          </a:stretch>
        </p:blipFill>
        <p:spPr>
          <a:xfrm>
            <a:off x="2653409" y="5426697"/>
            <a:ext cx="285750" cy="285750"/>
          </a:xfrm>
          <a:prstGeom prst="rect">
            <a:avLst/>
          </a:prstGeom>
        </p:spPr>
      </p:pic>
      <p:pic>
        <p:nvPicPr>
          <p:cNvPr id="218" name="Picture 217">
            <a:extLst>
              <a:ext uri="{FF2B5EF4-FFF2-40B4-BE49-F238E27FC236}">
                <a16:creationId xmlns:a16="http://schemas.microsoft.com/office/drawing/2014/main" id="{1F525EBA-287F-4E54-7C80-641EA2CBFBEB}"/>
              </a:ext>
            </a:extLst>
          </p:cNvPr>
          <p:cNvPicPr>
            <a:picLocks noGrp="1" noRot="1" noChangeAspect="1" noMove="1" noResize="1" noEditPoints="1" noAdjustHandles="1" noChangeArrowheads="1" noChangeShapeType="1" noCrop="1"/>
          </p:cNvPicPr>
          <p:nvPr/>
        </p:nvPicPr>
        <p:blipFill>
          <a:blip r:embed="rId4"/>
          <a:stretch>
            <a:fillRect/>
          </a:stretch>
        </p:blipFill>
        <p:spPr>
          <a:xfrm>
            <a:off x="2653409" y="5426697"/>
            <a:ext cx="285750" cy="285750"/>
          </a:xfrm>
          <a:prstGeom prst="rect">
            <a:avLst/>
          </a:prstGeom>
        </p:spPr>
      </p:pic>
      <p:pic>
        <p:nvPicPr>
          <p:cNvPr id="219" name="Picture 218">
            <a:extLst>
              <a:ext uri="{FF2B5EF4-FFF2-40B4-BE49-F238E27FC236}">
                <a16:creationId xmlns:a16="http://schemas.microsoft.com/office/drawing/2014/main" id="{EFD3BF49-7958-5C0B-EE67-31901D349054}"/>
              </a:ext>
            </a:extLst>
          </p:cNvPr>
          <p:cNvPicPr>
            <a:picLocks noGrp="1" noRot="1" noChangeAspect="1" noMove="1" noResize="1" noEditPoints="1" noAdjustHandles="1" noChangeArrowheads="1" noChangeShapeType="1" noCrop="1"/>
          </p:cNvPicPr>
          <p:nvPr/>
        </p:nvPicPr>
        <p:blipFill>
          <a:blip r:embed="rId4"/>
          <a:stretch>
            <a:fillRect/>
          </a:stretch>
        </p:blipFill>
        <p:spPr>
          <a:xfrm>
            <a:off x="2653409" y="5426697"/>
            <a:ext cx="285750" cy="285750"/>
          </a:xfrm>
          <a:prstGeom prst="rect">
            <a:avLst/>
          </a:prstGeom>
        </p:spPr>
      </p:pic>
      <p:pic>
        <p:nvPicPr>
          <p:cNvPr id="220" name="Picture 219">
            <a:extLst>
              <a:ext uri="{FF2B5EF4-FFF2-40B4-BE49-F238E27FC236}">
                <a16:creationId xmlns:a16="http://schemas.microsoft.com/office/drawing/2014/main" id="{90BEF2C2-0593-8733-9214-DDCE2402E212}"/>
              </a:ext>
            </a:extLst>
          </p:cNvPr>
          <p:cNvPicPr>
            <a:picLocks noGrp="1" noRot="1" noChangeAspect="1" noMove="1" noResize="1" noEditPoints="1" noAdjustHandles="1" noChangeArrowheads="1" noChangeShapeType="1" noCrop="1"/>
          </p:cNvPicPr>
          <p:nvPr/>
        </p:nvPicPr>
        <p:blipFill>
          <a:blip r:embed="rId4"/>
          <a:stretch>
            <a:fillRect/>
          </a:stretch>
        </p:blipFill>
        <p:spPr>
          <a:xfrm>
            <a:off x="2653409" y="5426697"/>
            <a:ext cx="285750" cy="285750"/>
          </a:xfrm>
          <a:prstGeom prst="rect">
            <a:avLst/>
          </a:prstGeom>
        </p:spPr>
      </p:pic>
      <p:pic>
        <p:nvPicPr>
          <p:cNvPr id="221" name="Picture 220">
            <a:extLst>
              <a:ext uri="{FF2B5EF4-FFF2-40B4-BE49-F238E27FC236}">
                <a16:creationId xmlns:a16="http://schemas.microsoft.com/office/drawing/2014/main" id="{22E685F5-CA8C-12C6-0FBC-767BAC5992CF}"/>
              </a:ext>
            </a:extLst>
          </p:cNvPr>
          <p:cNvPicPr>
            <a:picLocks noGrp="1" noRot="1" noChangeAspect="1" noMove="1" noResize="1" noEditPoints="1" noAdjustHandles="1" noChangeArrowheads="1" noChangeShapeType="1" noCrop="1"/>
          </p:cNvPicPr>
          <p:nvPr/>
        </p:nvPicPr>
        <p:blipFill>
          <a:blip r:embed="rId4"/>
          <a:stretch>
            <a:fillRect/>
          </a:stretch>
        </p:blipFill>
        <p:spPr>
          <a:xfrm>
            <a:off x="2653409" y="5426697"/>
            <a:ext cx="285750" cy="285750"/>
          </a:xfrm>
          <a:prstGeom prst="rect">
            <a:avLst/>
          </a:prstGeom>
        </p:spPr>
      </p:pic>
      <p:pic>
        <p:nvPicPr>
          <p:cNvPr id="222" name="Picture 221">
            <a:extLst>
              <a:ext uri="{FF2B5EF4-FFF2-40B4-BE49-F238E27FC236}">
                <a16:creationId xmlns:a16="http://schemas.microsoft.com/office/drawing/2014/main" id="{E2E922EE-EAAA-4C62-F4C6-58AA8319D4F2}"/>
              </a:ext>
            </a:extLst>
          </p:cNvPr>
          <p:cNvPicPr>
            <a:picLocks noGrp="1" noRot="1" noChangeAspect="1" noMove="1" noResize="1" noEditPoints="1" noAdjustHandles="1" noChangeArrowheads="1" noChangeShapeType="1" noCrop="1"/>
          </p:cNvPicPr>
          <p:nvPr/>
        </p:nvPicPr>
        <p:blipFill>
          <a:blip r:embed="rId4"/>
          <a:stretch>
            <a:fillRect/>
          </a:stretch>
        </p:blipFill>
        <p:spPr>
          <a:xfrm>
            <a:off x="2653409" y="5426697"/>
            <a:ext cx="285750" cy="285750"/>
          </a:xfrm>
          <a:prstGeom prst="rect">
            <a:avLst/>
          </a:prstGeom>
        </p:spPr>
      </p:pic>
      <p:pic>
        <p:nvPicPr>
          <p:cNvPr id="223" name="Picture 222">
            <a:extLst>
              <a:ext uri="{FF2B5EF4-FFF2-40B4-BE49-F238E27FC236}">
                <a16:creationId xmlns:a16="http://schemas.microsoft.com/office/drawing/2014/main" id="{BE675651-DFF7-C51B-A92F-81086FAEF2BD}"/>
              </a:ext>
            </a:extLst>
          </p:cNvPr>
          <p:cNvPicPr>
            <a:picLocks noGrp="1" noRot="1" noChangeAspect="1" noMove="1" noResize="1" noEditPoints="1" noAdjustHandles="1" noChangeArrowheads="1" noChangeShapeType="1" noCrop="1"/>
          </p:cNvPicPr>
          <p:nvPr/>
        </p:nvPicPr>
        <p:blipFill>
          <a:blip r:embed="rId4"/>
          <a:stretch>
            <a:fillRect/>
          </a:stretch>
        </p:blipFill>
        <p:spPr>
          <a:xfrm>
            <a:off x="2653409" y="5426697"/>
            <a:ext cx="285750" cy="285750"/>
          </a:xfrm>
          <a:prstGeom prst="rect">
            <a:avLst/>
          </a:prstGeom>
        </p:spPr>
      </p:pic>
      <p:pic>
        <p:nvPicPr>
          <p:cNvPr id="224" name="Picture 223">
            <a:extLst>
              <a:ext uri="{FF2B5EF4-FFF2-40B4-BE49-F238E27FC236}">
                <a16:creationId xmlns:a16="http://schemas.microsoft.com/office/drawing/2014/main" id="{D4C06E0A-B83E-9764-4848-52F23A605698}"/>
              </a:ext>
            </a:extLst>
          </p:cNvPr>
          <p:cNvPicPr>
            <a:picLocks noGrp="1" noRot="1" noChangeAspect="1" noMove="1" noResize="1" noEditPoints="1" noAdjustHandles="1" noChangeArrowheads="1" noChangeShapeType="1" noCrop="1"/>
          </p:cNvPicPr>
          <p:nvPr/>
        </p:nvPicPr>
        <p:blipFill>
          <a:blip r:embed="rId4"/>
          <a:stretch>
            <a:fillRect/>
          </a:stretch>
        </p:blipFill>
        <p:spPr>
          <a:xfrm>
            <a:off x="2653409" y="5426697"/>
            <a:ext cx="285750" cy="285750"/>
          </a:xfrm>
          <a:prstGeom prst="rect">
            <a:avLst/>
          </a:prstGeom>
        </p:spPr>
      </p:pic>
      <p:pic>
        <p:nvPicPr>
          <p:cNvPr id="225" name="Picture 224">
            <a:extLst>
              <a:ext uri="{FF2B5EF4-FFF2-40B4-BE49-F238E27FC236}">
                <a16:creationId xmlns:a16="http://schemas.microsoft.com/office/drawing/2014/main" id="{3153E479-7A7F-0389-F203-70F4D6B6A403}"/>
              </a:ext>
            </a:extLst>
          </p:cNvPr>
          <p:cNvPicPr>
            <a:picLocks noGrp="1" noRot="1" noChangeAspect="1" noMove="1" noResize="1" noEditPoints="1" noAdjustHandles="1" noChangeArrowheads="1" noChangeShapeType="1" noCrop="1"/>
          </p:cNvPicPr>
          <p:nvPr/>
        </p:nvPicPr>
        <p:blipFill>
          <a:blip r:embed="rId4"/>
          <a:stretch>
            <a:fillRect/>
          </a:stretch>
        </p:blipFill>
        <p:spPr>
          <a:xfrm>
            <a:off x="2653409" y="5426697"/>
            <a:ext cx="285750" cy="285750"/>
          </a:xfrm>
          <a:prstGeom prst="rect">
            <a:avLst/>
          </a:prstGeom>
        </p:spPr>
      </p:pic>
      <p:pic>
        <p:nvPicPr>
          <p:cNvPr id="226" name="Picture 225">
            <a:extLst>
              <a:ext uri="{FF2B5EF4-FFF2-40B4-BE49-F238E27FC236}">
                <a16:creationId xmlns:a16="http://schemas.microsoft.com/office/drawing/2014/main" id="{28CC77E3-C674-A170-CADC-E8591A9E86B2}"/>
              </a:ext>
            </a:extLst>
          </p:cNvPr>
          <p:cNvPicPr>
            <a:picLocks noGrp="1" noRot="1" noChangeAspect="1" noMove="1" noResize="1" noEditPoints="1" noAdjustHandles="1" noChangeArrowheads="1" noChangeShapeType="1" noCrop="1"/>
          </p:cNvPicPr>
          <p:nvPr/>
        </p:nvPicPr>
        <p:blipFill>
          <a:blip r:embed="rId4"/>
          <a:stretch>
            <a:fillRect/>
          </a:stretch>
        </p:blipFill>
        <p:spPr>
          <a:xfrm>
            <a:off x="2653409" y="5426697"/>
            <a:ext cx="285750" cy="285750"/>
          </a:xfrm>
          <a:prstGeom prst="rect">
            <a:avLst/>
          </a:prstGeom>
        </p:spPr>
      </p:pic>
      <p:pic>
        <p:nvPicPr>
          <p:cNvPr id="227" name="Picture 226">
            <a:extLst>
              <a:ext uri="{FF2B5EF4-FFF2-40B4-BE49-F238E27FC236}">
                <a16:creationId xmlns:a16="http://schemas.microsoft.com/office/drawing/2014/main" id="{40306FE2-2A54-D1C4-AF14-CF6BB7DA7EFD}"/>
              </a:ext>
            </a:extLst>
          </p:cNvPr>
          <p:cNvPicPr>
            <a:picLocks noGrp="1" noRot="1" noChangeAspect="1" noMove="1" noResize="1" noEditPoints="1" noAdjustHandles="1" noChangeArrowheads="1" noChangeShapeType="1" noCrop="1"/>
          </p:cNvPicPr>
          <p:nvPr/>
        </p:nvPicPr>
        <p:blipFill>
          <a:blip r:embed="rId4"/>
          <a:stretch>
            <a:fillRect/>
          </a:stretch>
        </p:blipFill>
        <p:spPr>
          <a:xfrm>
            <a:off x="2653409" y="5426697"/>
            <a:ext cx="285750" cy="285750"/>
          </a:xfrm>
          <a:prstGeom prst="rect">
            <a:avLst/>
          </a:prstGeom>
        </p:spPr>
      </p:pic>
      <p:pic>
        <p:nvPicPr>
          <p:cNvPr id="228" name="Picture 227">
            <a:extLst>
              <a:ext uri="{FF2B5EF4-FFF2-40B4-BE49-F238E27FC236}">
                <a16:creationId xmlns:a16="http://schemas.microsoft.com/office/drawing/2014/main" id="{5C621A2B-AAD3-13BE-9F61-8D61CEA71733}"/>
              </a:ext>
            </a:extLst>
          </p:cNvPr>
          <p:cNvPicPr>
            <a:picLocks noGrp="1" noRot="1" noChangeAspect="1" noMove="1" noResize="1" noEditPoints="1" noAdjustHandles="1" noChangeArrowheads="1" noChangeShapeType="1" noCrop="1"/>
          </p:cNvPicPr>
          <p:nvPr/>
        </p:nvPicPr>
        <p:blipFill>
          <a:blip r:embed="rId4"/>
          <a:stretch>
            <a:fillRect/>
          </a:stretch>
        </p:blipFill>
        <p:spPr>
          <a:xfrm>
            <a:off x="2653409" y="5426697"/>
            <a:ext cx="285750" cy="285750"/>
          </a:xfrm>
          <a:prstGeom prst="rect">
            <a:avLst/>
          </a:prstGeom>
        </p:spPr>
      </p:pic>
      <p:pic>
        <p:nvPicPr>
          <p:cNvPr id="229" name="Picture 228">
            <a:extLst>
              <a:ext uri="{FF2B5EF4-FFF2-40B4-BE49-F238E27FC236}">
                <a16:creationId xmlns:a16="http://schemas.microsoft.com/office/drawing/2014/main" id="{9D1CCDA1-06F6-BF65-680E-7530FB2B00E3}"/>
              </a:ext>
            </a:extLst>
          </p:cNvPr>
          <p:cNvPicPr>
            <a:picLocks noGrp="1" noRot="1" noChangeAspect="1" noMove="1" noResize="1" noEditPoints="1" noAdjustHandles="1" noChangeArrowheads="1" noChangeShapeType="1" noCrop="1"/>
          </p:cNvPicPr>
          <p:nvPr/>
        </p:nvPicPr>
        <p:blipFill>
          <a:blip r:embed="rId4"/>
          <a:stretch>
            <a:fillRect/>
          </a:stretch>
        </p:blipFill>
        <p:spPr>
          <a:xfrm>
            <a:off x="2653409" y="5426697"/>
            <a:ext cx="285750" cy="285750"/>
          </a:xfrm>
          <a:prstGeom prst="rect">
            <a:avLst/>
          </a:prstGeom>
        </p:spPr>
      </p:pic>
      <p:pic>
        <p:nvPicPr>
          <p:cNvPr id="230" name="Picture 229">
            <a:extLst>
              <a:ext uri="{FF2B5EF4-FFF2-40B4-BE49-F238E27FC236}">
                <a16:creationId xmlns:a16="http://schemas.microsoft.com/office/drawing/2014/main" id="{A43761F9-4D75-8E0A-DC2C-5B460C05339A}"/>
              </a:ext>
            </a:extLst>
          </p:cNvPr>
          <p:cNvPicPr>
            <a:picLocks noGrp="1" noRot="1" noChangeAspect="1" noMove="1" noResize="1" noEditPoints="1" noAdjustHandles="1" noChangeArrowheads="1" noChangeShapeType="1" noCrop="1"/>
          </p:cNvPicPr>
          <p:nvPr/>
        </p:nvPicPr>
        <p:blipFill>
          <a:blip r:embed="rId4"/>
          <a:stretch>
            <a:fillRect/>
          </a:stretch>
        </p:blipFill>
        <p:spPr>
          <a:xfrm>
            <a:off x="2653409" y="5426697"/>
            <a:ext cx="285750" cy="285750"/>
          </a:xfrm>
          <a:prstGeom prst="rect">
            <a:avLst/>
          </a:prstGeom>
        </p:spPr>
      </p:pic>
      <p:pic>
        <p:nvPicPr>
          <p:cNvPr id="231" name="Picture 230">
            <a:extLst>
              <a:ext uri="{FF2B5EF4-FFF2-40B4-BE49-F238E27FC236}">
                <a16:creationId xmlns:a16="http://schemas.microsoft.com/office/drawing/2014/main" id="{CE095E2E-621A-1388-3BB4-15B517881661}"/>
              </a:ext>
            </a:extLst>
          </p:cNvPr>
          <p:cNvPicPr>
            <a:picLocks noGrp="1" noRot="1" noChangeAspect="1" noMove="1" noResize="1" noEditPoints="1" noAdjustHandles="1" noChangeArrowheads="1" noChangeShapeType="1" noCrop="1"/>
          </p:cNvPicPr>
          <p:nvPr/>
        </p:nvPicPr>
        <p:blipFill>
          <a:blip r:embed="rId4"/>
          <a:stretch>
            <a:fillRect/>
          </a:stretch>
        </p:blipFill>
        <p:spPr>
          <a:xfrm>
            <a:off x="2653409" y="5426697"/>
            <a:ext cx="285750" cy="285750"/>
          </a:xfrm>
          <a:prstGeom prst="rect">
            <a:avLst/>
          </a:prstGeom>
        </p:spPr>
      </p:pic>
      <p:pic>
        <p:nvPicPr>
          <p:cNvPr id="232" name="Picture 231">
            <a:extLst>
              <a:ext uri="{FF2B5EF4-FFF2-40B4-BE49-F238E27FC236}">
                <a16:creationId xmlns:a16="http://schemas.microsoft.com/office/drawing/2014/main" id="{F474C215-72A7-86E9-22AC-10E3F00000F7}"/>
              </a:ext>
            </a:extLst>
          </p:cNvPr>
          <p:cNvPicPr>
            <a:picLocks noGrp="1" noRot="1" noChangeAspect="1" noMove="1" noResize="1" noEditPoints="1" noAdjustHandles="1" noChangeArrowheads="1" noChangeShapeType="1" noCrop="1"/>
          </p:cNvPicPr>
          <p:nvPr/>
        </p:nvPicPr>
        <p:blipFill>
          <a:blip r:embed="rId4"/>
          <a:stretch>
            <a:fillRect/>
          </a:stretch>
        </p:blipFill>
        <p:spPr>
          <a:xfrm>
            <a:off x="2653409" y="5426697"/>
            <a:ext cx="285750" cy="285750"/>
          </a:xfrm>
          <a:prstGeom prst="rect">
            <a:avLst/>
          </a:prstGeom>
        </p:spPr>
      </p:pic>
      <p:pic>
        <p:nvPicPr>
          <p:cNvPr id="233" name="Picture 232">
            <a:extLst>
              <a:ext uri="{FF2B5EF4-FFF2-40B4-BE49-F238E27FC236}">
                <a16:creationId xmlns:a16="http://schemas.microsoft.com/office/drawing/2014/main" id="{F2066DA2-0749-BF1B-5291-077EE2D308C4}"/>
              </a:ext>
            </a:extLst>
          </p:cNvPr>
          <p:cNvPicPr>
            <a:picLocks noGrp="1" noRot="1" noChangeAspect="1" noMove="1" noResize="1" noEditPoints="1" noAdjustHandles="1" noChangeArrowheads="1" noChangeShapeType="1" noCrop="1"/>
          </p:cNvPicPr>
          <p:nvPr/>
        </p:nvPicPr>
        <p:blipFill>
          <a:blip r:embed="rId4"/>
          <a:stretch>
            <a:fillRect/>
          </a:stretch>
        </p:blipFill>
        <p:spPr>
          <a:xfrm>
            <a:off x="2653409" y="5426697"/>
            <a:ext cx="285750" cy="285750"/>
          </a:xfrm>
          <a:prstGeom prst="rect">
            <a:avLst/>
          </a:prstGeom>
        </p:spPr>
      </p:pic>
      <p:pic>
        <p:nvPicPr>
          <p:cNvPr id="234" name="Picture 233">
            <a:extLst>
              <a:ext uri="{FF2B5EF4-FFF2-40B4-BE49-F238E27FC236}">
                <a16:creationId xmlns:a16="http://schemas.microsoft.com/office/drawing/2014/main" id="{FC287EB6-5108-790A-6627-82CFC10280EE}"/>
              </a:ext>
            </a:extLst>
          </p:cNvPr>
          <p:cNvPicPr>
            <a:picLocks noGrp="1" noRot="1" noChangeAspect="1" noMove="1" noResize="1" noEditPoints="1" noAdjustHandles="1" noChangeArrowheads="1" noChangeShapeType="1" noCrop="1"/>
          </p:cNvPicPr>
          <p:nvPr/>
        </p:nvPicPr>
        <p:blipFill>
          <a:blip r:embed="rId4"/>
          <a:stretch>
            <a:fillRect/>
          </a:stretch>
        </p:blipFill>
        <p:spPr>
          <a:xfrm>
            <a:off x="2653409" y="5426697"/>
            <a:ext cx="285750" cy="285750"/>
          </a:xfrm>
          <a:prstGeom prst="rect">
            <a:avLst/>
          </a:prstGeom>
        </p:spPr>
      </p:pic>
      <p:pic>
        <p:nvPicPr>
          <p:cNvPr id="235" name="Picture 234">
            <a:extLst>
              <a:ext uri="{FF2B5EF4-FFF2-40B4-BE49-F238E27FC236}">
                <a16:creationId xmlns:a16="http://schemas.microsoft.com/office/drawing/2014/main" id="{2EB7149B-47B9-563D-8FA8-B3B331CE0CDF}"/>
              </a:ext>
            </a:extLst>
          </p:cNvPr>
          <p:cNvPicPr>
            <a:picLocks noGrp="1" noRot="1" noChangeAspect="1" noMove="1" noResize="1" noEditPoints="1" noAdjustHandles="1" noChangeArrowheads="1" noChangeShapeType="1" noCrop="1"/>
          </p:cNvPicPr>
          <p:nvPr/>
        </p:nvPicPr>
        <p:blipFill>
          <a:blip r:embed="rId4"/>
          <a:stretch>
            <a:fillRect/>
          </a:stretch>
        </p:blipFill>
        <p:spPr>
          <a:xfrm>
            <a:off x="2653409" y="5426697"/>
            <a:ext cx="285750" cy="285750"/>
          </a:xfrm>
          <a:prstGeom prst="rect">
            <a:avLst/>
          </a:prstGeom>
        </p:spPr>
      </p:pic>
      <p:pic>
        <p:nvPicPr>
          <p:cNvPr id="236" name="Picture 235">
            <a:extLst>
              <a:ext uri="{FF2B5EF4-FFF2-40B4-BE49-F238E27FC236}">
                <a16:creationId xmlns:a16="http://schemas.microsoft.com/office/drawing/2014/main" id="{2922CACC-CED7-3C43-6080-FFCC8F75E260}"/>
              </a:ext>
            </a:extLst>
          </p:cNvPr>
          <p:cNvPicPr>
            <a:picLocks noGrp="1" noRot="1" noChangeAspect="1" noMove="1" noResize="1" noEditPoints="1" noAdjustHandles="1" noChangeArrowheads="1" noChangeShapeType="1" noCrop="1"/>
          </p:cNvPicPr>
          <p:nvPr/>
        </p:nvPicPr>
        <p:blipFill>
          <a:blip r:embed="rId4"/>
          <a:stretch>
            <a:fillRect/>
          </a:stretch>
        </p:blipFill>
        <p:spPr>
          <a:xfrm>
            <a:off x="2653409" y="5426697"/>
            <a:ext cx="285750" cy="285750"/>
          </a:xfrm>
          <a:prstGeom prst="rect">
            <a:avLst/>
          </a:prstGeom>
        </p:spPr>
      </p:pic>
      <p:pic>
        <p:nvPicPr>
          <p:cNvPr id="237" name="Picture 236">
            <a:extLst>
              <a:ext uri="{FF2B5EF4-FFF2-40B4-BE49-F238E27FC236}">
                <a16:creationId xmlns:a16="http://schemas.microsoft.com/office/drawing/2014/main" id="{711FFE78-559E-9C8C-4E9A-ED43222224CB}"/>
              </a:ext>
            </a:extLst>
          </p:cNvPr>
          <p:cNvPicPr>
            <a:picLocks noGrp="1" noRot="1" noChangeAspect="1" noMove="1" noResize="1" noEditPoints="1" noAdjustHandles="1" noChangeArrowheads="1" noChangeShapeType="1" noCrop="1"/>
          </p:cNvPicPr>
          <p:nvPr/>
        </p:nvPicPr>
        <p:blipFill>
          <a:blip r:embed="rId4"/>
          <a:stretch>
            <a:fillRect/>
          </a:stretch>
        </p:blipFill>
        <p:spPr>
          <a:xfrm>
            <a:off x="2653409" y="5426697"/>
            <a:ext cx="285750" cy="285750"/>
          </a:xfrm>
          <a:prstGeom prst="rect">
            <a:avLst/>
          </a:prstGeom>
        </p:spPr>
      </p:pic>
      <p:pic>
        <p:nvPicPr>
          <p:cNvPr id="238" name="Picture 237">
            <a:extLst>
              <a:ext uri="{FF2B5EF4-FFF2-40B4-BE49-F238E27FC236}">
                <a16:creationId xmlns:a16="http://schemas.microsoft.com/office/drawing/2014/main" id="{1011409E-EF09-2281-FEDA-513B319A443E}"/>
              </a:ext>
            </a:extLst>
          </p:cNvPr>
          <p:cNvPicPr>
            <a:picLocks noGrp="1" noRot="1" noChangeAspect="1" noMove="1" noResize="1" noEditPoints="1" noAdjustHandles="1" noChangeArrowheads="1" noChangeShapeType="1" noCrop="1"/>
          </p:cNvPicPr>
          <p:nvPr/>
        </p:nvPicPr>
        <p:blipFill>
          <a:blip r:embed="rId4"/>
          <a:stretch>
            <a:fillRect/>
          </a:stretch>
        </p:blipFill>
        <p:spPr>
          <a:xfrm>
            <a:off x="2653409" y="5426697"/>
            <a:ext cx="285750" cy="285750"/>
          </a:xfrm>
          <a:prstGeom prst="rect">
            <a:avLst/>
          </a:prstGeom>
        </p:spPr>
      </p:pic>
      <p:pic>
        <p:nvPicPr>
          <p:cNvPr id="239" name="Picture 238">
            <a:extLst>
              <a:ext uri="{FF2B5EF4-FFF2-40B4-BE49-F238E27FC236}">
                <a16:creationId xmlns:a16="http://schemas.microsoft.com/office/drawing/2014/main" id="{5424EDA8-696D-B56B-0EBA-C418F8586149}"/>
              </a:ext>
            </a:extLst>
          </p:cNvPr>
          <p:cNvPicPr>
            <a:picLocks noGrp="1" noRot="1" noChangeAspect="1" noMove="1" noResize="1" noEditPoints="1" noAdjustHandles="1" noChangeArrowheads="1" noChangeShapeType="1" noCrop="1"/>
          </p:cNvPicPr>
          <p:nvPr/>
        </p:nvPicPr>
        <p:blipFill>
          <a:blip r:embed="rId4"/>
          <a:stretch>
            <a:fillRect/>
          </a:stretch>
        </p:blipFill>
        <p:spPr>
          <a:xfrm>
            <a:off x="2653409" y="5426697"/>
            <a:ext cx="285750" cy="285750"/>
          </a:xfrm>
          <a:prstGeom prst="rect">
            <a:avLst/>
          </a:prstGeom>
        </p:spPr>
      </p:pic>
      <p:pic>
        <p:nvPicPr>
          <p:cNvPr id="240" name="Picture 239">
            <a:extLst>
              <a:ext uri="{FF2B5EF4-FFF2-40B4-BE49-F238E27FC236}">
                <a16:creationId xmlns:a16="http://schemas.microsoft.com/office/drawing/2014/main" id="{2D51F16D-B47D-A313-7C71-C5D5CA67DA88}"/>
              </a:ext>
            </a:extLst>
          </p:cNvPr>
          <p:cNvPicPr>
            <a:picLocks noGrp="1" noRot="1" noChangeAspect="1" noMove="1" noResize="1" noEditPoints="1" noAdjustHandles="1" noChangeArrowheads="1" noChangeShapeType="1" noCrop="1"/>
          </p:cNvPicPr>
          <p:nvPr/>
        </p:nvPicPr>
        <p:blipFill>
          <a:blip r:embed="rId4"/>
          <a:stretch>
            <a:fillRect/>
          </a:stretch>
        </p:blipFill>
        <p:spPr>
          <a:xfrm>
            <a:off x="2653409" y="5426697"/>
            <a:ext cx="285750" cy="285750"/>
          </a:xfrm>
          <a:prstGeom prst="rect">
            <a:avLst/>
          </a:prstGeom>
        </p:spPr>
      </p:pic>
      <p:pic>
        <p:nvPicPr>
          <p:cNvPr id="241" name="Picture 240">
            <a:extLst>
              <a:ext uri="{FF2B5EF4-FFF2-40B4-BE49-F238E27FC236}">
                <a16:creationId xmlns:a16="http://schemas.microsoft.com/office/drawing/2014/main" id="{A1F4457A-4F18-97A2-C0BF-22A9F66C076C}"/>
              </a:ext>
            </a:extLst>
          </p:cNvPr>
          <p:cNvPicPr>
            <a:picLocks noGrp="1" noRot="1" noChangeAspect="1" noMove="1" noResize="1" noEditPoints="1" noAdjustHandles="1" noChangeArrowheads="1" noChangeShapeType="1" noCrop="1"/>
          </p:cNvPicPr>
          <p:nvPr/>
        </p:nvPicPr>
        <p:blipFill>
          <a:blip r:embed="rId4"/>
          <a:stretch>
            <a:fillRect/>
          </a:stretch>
        </p:blipFill>
        <p:spPr>
          <a:xfrm>
            <a:off x="2653409" y="5426697"/>
            <a:ext cx="285750" cy="285750"/>
          </a:xfrm>
          <a:prstGeom prst="rect">
            <a:avLst/>
          </a:prstGeom>
        </p:spPr>
      </p:pic>
      <p:pic>
        <p:nvPicPr>
          <p:cNvPr id="242" name="Picture 241">
            <a:extLst>
              <a:ext uri="{FF2B5EF4-FFF2-40B4-BE49-F238E27FC236}">
                <a16:creationId xmlns:a16="http://schemas.microsoft.com/office/drawing/2014/main" id="{9AB4B0F3-3370-F607-1C28-C1D5F7A9E23E}"/>
              </a:ext>
            </a:extLst>
          </p:cNvPr>
          <p:cNvPicPr>
            <a:picLocks noGrp="1" noRot="1" noChangeAspect="1" noMove="1" noResize="1" noEditPoints="1" noAdjustHandles="1" noChangeArrowheads="1" noChangeShapeType="1" noCrop="1"/>
          </p:cNvPicPr>
          <p:nvPr/>
        </p:nvPicPr>
        <p:blipFill>
          <a:blip r:embed="rId4"/>
          <a:stretch>
            <a:fillRect/>
          </a:stretch>
        </p:blipFill>
        <p:spPr>
          <a:xfrm>
            <a:off x="2653409" y="5426697"/>
            <a:ext cx="285750" cy="285750"/>
          </a:xfrm>
          <a:prstGeom prst="rect">
            <a:avLst/>
          </a:prstGeom>
        </p:spPr>
      </p:pic>
      <p:pic>
        <p:nvPicPr>
          <p:cNvPr id="243" name="Picture 242">
            <a:extLst>
              <a:ext uri="{FF2B5EF4-FFF2-40B4-BE49-F238E27FC236}">
                <a16:creationId xmlns:a16="http://schemas.microsoft.com/office/drawing/2014/main" id="{B7C5B02B-B3BF-637B-E58D-C624339B45B8}"/>
              </a:ext>
            </a:extLst>
          </p:cNvPr>
          <p:cNvPicPr>
            <a:picLocks noGrp="1" noRot="1" noChangeAspect="1" noMove="1" noResize="1" noEditPoints="1" noAdjustHandles="1" noChangeArrowheads="1" noChangeShapeType="1" noCrop="1"/>
          </p:cNvPicPr>
          <p:nvPr/>
        </p:nvPicPr>
        <p:blipFill>
          <a:blip r:embed="rId4"/>
          <a:stretch>
            <a:fillRect/>
          </a:stretch>
        </p:blipFill>
        <p:spPr>
          <a:xfrm>
            <a:off x="2653409" y="5426697"/>
            <a:ext cx="285750" cy="285750"/>
          </a:xfrm>
          <a:prstGeom prst="rect">
            <a:avLst/>
          </a:prstGeom>
        </p:spPr>
      </p:pic>
      <p:pic>
        <p:nvPicPr>
          <p:cNvPr id="244" name="Picture 243">
            <a:extLst>
              <a:ext uri="{FF2B5EF4-FFF2-40B4-BE49-F238E27FC236}">
                <a16:creationId xmlns:a16="http://schemas.microsoft.com/office/drawing/2014/main" id="{265D5F2B-6361-5151-F24E-68D87617A299}"/>
              </a:ext>
            </a:extLst>
          </p:cNvPr>
          <p:cNvPicPr>
            <a:picLocks noGrp="1" noRot="1" noChangeAspect="1" noMove="1" noResize="1" noEditPoints="1" noAdjustHandles="1" noChangeArrowheads="1" noChangeShapeType="1" noCrop="1"/>
          </p:cNvPicPr>
          <p:nvPr/>
        </p:nvPicPr>
        <p:blipFill>
          <a:blip r:embed="rId4"/>
          <a:stretch>
            <a:fillRect/>
          </a:stretch>
        </p:blipFill>
        <p:spPr>
          <a:xfrm>
            <a:off x="2653409" y="5426697"/>
            <a:ext cx="285750" cy="285750"/>
          </a:xfrm>
          <a:prstGeom prst="rect">
            <a:avLst/>
          </a:prstGeom>
        </p:spPr>
      </p:pic>
      <p:pic>
        <p:nvPicPr>
          <p:cNvPr id="245" name="Picture 244">
            <a:extLst>
              <a:ext uri="{FF2B5EF4-FFF2-40B4-BE49-F238E27FC236}">
                <a16:creationId xmlns:a16="http://schemas.microsoft.com/office/drawing/2014/main" id="{C15D2489-BF77-B12D-9A6E-3271248821F7}"/>
              </a:ext>
            </a:extLst>
          </p:cNvPr>
          <p:cNvPicPr>
            <a:picLocks noGrp="1" noRot="1" noChangeAspect="1" noMove="1" noResize="1" noEditPoints="1" noAdjustHandles="1" noChangeArrowheads="1" noChangeShapeType="1" noCrop="1"/>
          </p:cNvPicPr>
          <p:nvPr/>
        </p:nvPicPr>
        <p:blipFill>
          <a:blip r:embed="rId4"/>
          <a:stretch>
            <a:fillRect/>
          </a:stretch>
        </p:blipFill>
        <p:spPr>
          <a:xfrm>
            <a:off x="2653409" y="5426697"/>
            <a:ext cx="285750" cy="285750"/>
          </a:xfrm>
          <a:prstGeom prst="rect">
            <a:avLst/>
          </a:prstGeom>
        </p:spPr>
      </p:pic>
      <p:pic>
        <p:nvPicPr>
          <p:cNvPr id="246" name="Picture 245">
            <a:extLst>
              <a:ext uri="{FF2B5EF4-FFF2-40B4-BE49-F238E27FC236}">
                <a16:creationId xmlns:a16="http://schemas.microsoft.com/office/drawing/2014/main" id="{060E004C-5890-0192-BBC1-07C91BDF5CB7}"/>
              </a:ext>
            </a:extLst>
          </p:cNvPr>
          <p:cNvPicPr>
            <a:picLocks noGrp="1" noRot="1" noChangeAspect="1" noMove="1" noResize="1" noEditPoints="1" noAdjustHandles="1" noChangeArrowheads="1" noChangeShapeType="1" noCrop="1"/>
          </p:cNvPicPr>
          <p:nvPr/>
        </p:nvPicPr>
        <p:blipFill>
          <a:blip r:embed="rId4"/>
          <a:stretch>
            <a:fillRect/>
          </a:stretch>
        </p:blipFill>
        <p:spPr>
          <a:xfrm>
            <a:off x="2653409" y="5426697"/>
            <a:ext cx="285750" cy="285750"/>
          </a:xfrm>
          <a:prstGeom prst="rect">
            <a:avLst/>
          </a:prstGeom>
        </p:spPr>
      </p:pic>
      <p:pic>
        <p:nvPicPr>
          <p:cNvPr id="247" name="Picture 246">
            <a:extLst>
              <a:ext uri="{FF2B5EF4-FFF2-40B4-BE49-F238E27FC236}">
                <a16:creationId xmlns:a16="http://schemas.microsoft.com/office/drawing/2014/main" id="{B381791D-FAE5-F057-89E6-1BA32EBB8B01}"/>
              </a:ext>
            </a:extLst>
          </p:cNvPr>
          <p:cNvPicPr>
            <a:picLocks noGrp="1" noRot="1" noChangeAspect="1" noMove="1" noResize="1" noEditPoints="1" noAdjustHandles="1" noChangeArrowheads="1" noChangeShapeType="1" noCrop="1"/>
          </p:cNvPicPr>
          <p:nvPr/>
        </p:nvPicPr>
        <p:blipFill>
          <a:blip r:embed="rId4"/>
          <a:stretch>
            <a:fillRect/>
          </a:stretch>
        </p:blipFill>
        <p:spPr>
          <a:xfrm>
            <a:off x="2653409" y="5426697"/>
            <a:ext cx="285750" cy="285750"/>
          </a:xfrm>
          <a:prstGeom prst="rect">
            <a:avLst/>
          </a:prstGeom>
        </p:spPr>
      </p:pic>
      <p:pic>
        <p:nvPicPr>
          <p:cNvPr id="248" name="Picture 247">
            <a:extLst>
              <a:ext uri="{FF2B5EF4-FFF2-40B4-BE49-F238E27FC236}">
                <a16:creationId xmlns:a16="http://schemas.microsoft.com/office/drawing/2014/main" id="{3EB18791-CA37-D0D8-A0CF-837A5EBB9919}"/>
              </a:ext>
            </a:extLst>
          </p:cNvPr>
          <p:cNvPicPr>
            <a:picLocks noGrp="1" noRot="1" noChangeAspect="1" noMove="1" noResize="1" noEditPoints="1" noAdjustHandles="1" noChangeArrowheads="1" noChangeShapeType="1" noCrop="1"/>
          </p:cNvPicPr>
          <p:nvPr/>
        </p:nvPicPr>
        <p:blipFill>
          <a:blip r:embed="rId4"/>
          <a:stretch>
            <a:fillRect/>
          </a:stretch>
        </p:blipFill>
        <p:spPr>
          <a:xfrm>
            <a:off x="2653409" y="5426697"/>
            <a:ext cx="285750" cy="285750"/>
          </a:xfrm>
          <a:prstGeom prst="rect">
            <a:avLst/>
          </a:prstGeom>
        </p:spPr>
      </p:pic>
      <p:pic>
        <p:nvPicPr>
          <p:cNvPr id="249" name="Picture 248">
            <a:extLst>
              <a:ext uri="{FF2B5EF4-FFF2-40B4-BE49-F238E27FC236}">
                <a16:creationId xmlns:a16="http://schemas.microsoft.com/office/drawing/2014/main" id="{D92AE2F2-E85A-8DF8-3679-5471764B0AE4}"/>
              </a:ext>
            </a:extLst>
          </p:cNvPr>
          <p:cNvPicPr>
            <a:picLocks noGrp="1" noRot="1" noChangeAspect="1" noMove="1" noResize="1" noEditPoints="1" noAdjustHandles="1" noChangeArrowheads="1" noChangeShapeType="1" noCrop="1"/>
          </p:cNvPicPr>
          <p:nvPr/>
        </p:nvPicPr>
        <p:blipFill>
          <a:blip r:embed="rId4"/>
          <a:stretch>
            <a:fillRect/>
          </a:stretch>
        </p:blipFill>
        <p:spPr>
          <a:xfrm>
            <a:off x="2653409" y="5426697"/>
            <a:ext cx="285750" cy="285750"/>
          </a:xfrm>
          <a:prstGeom prst="rect">
            <a:avLst/>
          </a:prstGeom>
        </p:spPr>
      </p:pic>
      <p:pic>
        <p:nvPicPr>
          <p:cNvPr id="250" name="Picture 249">
            <a:extLst>
              <a:ext uri="{FF2B5EF4-FFF2-40B4-BE49-F238E27FC236}">
                <a16:creationId xmlns:a16="http://schemas.microsoft.com/office/drawing/2014/main" id="{7B0C426D-F2AD-F652-BA01-44EB8AFE090E}"/>
              </a:ext>
            </a:extLst>
          </p:cNvPr>
          <p:cNvPicPr>
            <a:picLocks noGrp="1" noRot="1" noChangeAspect="1" noMove="1" noResize="1" noEditPoints="1" noAdjustHandles="1" noChangeArrowheads="1" noChangeShapeType="1" noCrop="1"/>
          </p:cNvPicPr>
          <p:nvPr/>
        </p:nvPicPr>
        <p:blipFill>
          <a:blip r:embed="rId4"/>
          <a:stretch>
            <a:fillRect/>
          </a:stretch>
        </p:blipFill>
        <p:spPr>
          <a:xfrm>
            <a:off x="2653409" y="5426697"/>
            <a:ext cx="285750" cy="285750"/>
          </a:xfrm>
          <a:prstGeom prst="rect">
            <a:avLst/>
          </a:prstGeom>
        </p:spPr>
      </p:pic>
      <p:pic>
        <p:nvPicPr>
          <p:cNvPr id="251" name="Picture 250">
            <a:extLst>
              <a:ext uri="{FF2B5EF4-FFF2-40B4-BE49-F238E27FC236}">
                <a16:creationId xmlns:a16="http://schemas.microsoft.com/office/drawing/2014/main" id="{BE4C6FB8-531E-1E1A-6742-454EB7AA0CD9}"/>
              </a:ext>
            </a:extLst>
          </p:cNvPr>
          <p:cNvPicPr>
            <a:picLocks noGrp="1" noRot="1" noChangeAspect="1" noMove="1" noResize="1" noEditPoints="1" noAdjustHandles="1" noChangeArrowheads="1" noChangeShapeType="1" noCrop="1"/>
          </p:cNvPicPr>
          <p:nvPr/>
        </p:nvPicPr>
        <p:blipFill>
          <a:blip r:embed="rId4"/>
          <a:stretch>
            <a:fillRect/>
          </a:stretch>
        </p:blipFill>
        <p:spPr>
          <a:xfrm>
            <a:off x="2653409" y="5426697"/>
            <a:ext cx="285750" cy="285750"/>
          </a:xfrm>
          <a:prstGeom prst="rect">
            <a:avLst/>
          </a:prstGeom>
        </p:spPr>
      </p:pic>
      <p:pic>
        <p:nvPicPr>
          <p:cNvPr id="252" name="Picture 251">
            <a:extLst>
              <a:ext uri="{FF2B5EF4-FFF2-40B4-BE49-F238E27FC236}">
                <a16:creationId xmlns:a16="http://schemas.microsoft.com/office/drawing/2014/main" id="{4A0F1779-0AB9-5CE6-8C9B-EC394B401A99}"/>
              </a:ext>
            </a:extLst>
          </p:cNvPr>
          <p:cNvPicPr>
            <a:picLocks noGrp="1" noRot="1" noChangeAspect="1" noMove="1" noResize="1" noEditPoints="1" noAdjustHandles="1" noChangeArrowheads="1" noChangeShapeType="1" noCrop="1"/>
          </p:cNvPicPr>
          <p:nvPr/>
        </p:nvPicPr>
        <p:blipFill>
          <a:blip r:embed="rId4"/>
          <a:stretch>
            <a:fillRect/>
          </a:stretch>
        </p:blipFill>
        <p:spPr>
          <a:xfrm>
            <a:off x="2653409" y="5426697"/>
            <a:ext cx="285750" cy="285750"/>
          </a:xfrm>
          <a:prstGeom prst="rect">
            <a:avLst/>
          </a:prstGeom>
        </p:spPr>
      </p:pic>
      <p:pic>
        <p:nvPicPr>
          <p:cNvPr id="253" name="Picture 252">
            <a:extLst>
              <a:ext uri="{FF2B5EF4-FFF2-40B4-BE49-F238E27FC236}">
                <a16:creationId xmlns:a16="http://schemas.microsoft.com/office/drawing/2014/main" id="{D11E95CB-76B4-BD8B-7DF1-4EEE8B593D38}"/>
              </a:ext>
            </a:extLst>
          </p:cNvPr>
          <p:cNvPicPr>
            <a:picLocks noGrp="1" noRot="1" noChangeAspect="1" noMove="1" noResize="1" noEditPoints="1" noAdjustHandles="1" noChangeArrowheads="1" noChangeShapeType="1" noCrop="1"/>
          </p:cNvPicPr>
          <p:nvPr/>
        </p:nvPicPr>
        <p:blipFill>
          <a:blip r:embed="rId4"/>
          <a:stretch>
            <a:fillRect/>
          </a:stretch>
        </p:blipFill>
        <p:spPr>
          <a:xfrm>
            <a:off x="2653409" y="5426697"/>
            <a:ext cx="285750" cy="285750"/>
          </a:xfrm>
          <a:prstGeom prst="rect">
            <a:avLst/>
          </a:prstGeom>
        </p:spPr>
      </p:pic>
      <p:pic>
        <p:nvPicPr>
          <p:cNvPr id="254" name="Picture 253">
            <a:extLst>
              <a:ext uri="{FF2B5EF4-FFF2-40B4-BE49-F238E27FC236}">
                <a16:creationId xmlns:a16="http://schemas.microsoft.com/office/drawing/2014/main" id="{6E5A4E66-489E-E339-DD62-834547A3D1DC}"/>
              </a:ext>
            </a:extLst>
          </p:cNvPr>
          <p:cNvPicPr>
            <a:picLocks noGrp="1" noRot="1" noChangeAspect="1" noMove="1" noResize="1" noEditPoints="1" noAdjustHandles="1" noChangeArrowheads="1" noChangeShapeType="1" noCrop="1"/>
          </p:cNvPicPr>
          <p:nvPr/>
        </p:nvPicPr>
        <p:blipFill>
          <a:blip r:embed="rId4"/>
          <a:stretch>
            <a:fillRect/>
          </a:stretch>
        </p:blipFill>
        <p:spPr>
          <a:xfrm>
            <a:off x="2653409" y="5426697"/>
            <a:ext cx="285750" cy="285750"/>
          </a:xfrm>
          <a:prstGeom prst="rect">
            <a:avLst/>
          </a:prstGeom>
        </p:spPr>
      </p:pic>
      <p:pic>
        <p:nvPicPr>
          <p:cNvPr id="255" name="Picture 254">
            <a:extLst>
              <a:ext uri="{FF2B5EF4-FFF2-40B4-BE49-F238E27FC236}">
                <a16:creationId xmlns:a16="http://schemas.microsoft.com/office/drawing/2014/main" id="{F58C03B2-CD28-4A26-0971-A251C0474E94}"/>
              </a:ext>
            </a:extLst>
          </p:cNvPr>
          <p:cNvPicPr>
            <a:picLocks noGrp="1" noRot="1" noChangeAspect="1" noMove="1" noResize="1" noEditPoints="1" noAdjustHandles="1" noChangeArrowheads="1" noChangeShapeType="1" noCrop="1"/>
          </p:cNvPicPr>
          <p:nvPr/>
        </p:nvPicPr>
        <p:blipFill>
          <a:blip r:embed="rId4"/>
          <a:stretch>
            <a:fillRect/>
          </a:stretch>
        </p:blipFill>
        <p:spPr>
          <a:xfrm>
            <a:off x="2653409" y="5426697"/>
            <a:ext cx="285750" cy="285750"/>
          </a:xfrm>
          <a:prstGeom prst="rect">
            <a:avLst/>
          </a:prstGeom>
        </p:spPr>
      </p:pic>
      <p:pic>
        <p:nvPicPr>
          <p:cNvPr id="256" name="Picture 255">
            <a:extLst>
              <a:ext uri="{FF2B5EF4-FFF2-40B4-BE49-F238E27FC236}">
                <a16:creationId xmlns:a16="http://schemas.microsoft.com/office/drawing/2014/main" id="{2BD847BC-F14E-22EF-1DBB-12CBAFF5525D}"/>
              </a:ext>
            </a:extLst>
          </p:cNvPr>
          <p:cNvPicPr>
            <a:picLocks noGrp="1" noRot="1" noChangeAspect="1" noMove="1" noResize="1" noEditPoints="1" noAdjustHandles="1" noChangeArrowheads="1" noChangeShapeType="1" noCrop="1"/>
          </p:cNvPicPr>
          <p:nvPr/>
        </p:nvPicPr>
        <p:blipFill>
          <a:blip r:embed="rId4"/>
          <a:stretch>
            <a:fillRect/>
          </a:stretch>
        </p:blipFill>
        <p:spPr>
          <a:xfrm>
            <a:off x="2653409" y="5426697"/>
            <a:ext cx="285750" cy="285750"/>
          </a:xfrm>
          <a:prstGeom prst="rect">
            <a:avLst/>
          </a:prstGeom>
        </p:spPr>
      </p:pic>
      <p:pic>
        <p:nvPicPr>
          <p:cNvPr id="257" name="Picture 256">
            <a:extLst>
              <a:ext uri="{FF2B5EF4-FFF2-40B4-BE49-F238E27FC236}">
                <a16:creationId xmlns:a16="http://schemas.microsoft.com/office/drawing/2014/main" id="{528443AB-2697-B9AA-18A3-13E86A633B6B}"/>
              </a:ext>
            </a:extLst>
          </p:cNvPr>
          <p:cNvPicPr>
            <a:picLocks noGrp="1" noRot="1" noChangeAspect="1" noMove="1" noResize="1" noEditPoints="1" noAdjustHandles="1" noChangeArrowheads="1" noChangeShapeType="1" noCrop="1"/>
          </p:cNvPicPr>
          <p:nvPr/>
        </p:nvPicPr>
        <p:blipFill>
          <a:blip r:embed="rId4"/>
          <a:stretch>
            <a:fillRect/>
          </a:stretch>
        </p:blipFill>
        <p:spPr>
          <a:xfrm>
            <a:off x="2653409" y="5426697"/>
            <a:ext cx="285750" cy="285750"/>
          </a:xfrm>
          <a:prstGeom prst="rect">
            <a:avLst/>
          </a:prstGeom>
        </p:spPr>
      </p:pic>
      <p:pic>
        <p:nvPicPr>
          <p:cNvPr id="258" name="Picture 257">
            <a:extLst>
              <a:ext uri="{FF2B5EF4-FFF2-40B4-BE49-F238E27FC236}">
                <a16:creationId xmlns:a16="http://schemas.microsoft.com/office/drawing/2014/main" id="{BCC49B7E-5B00-7DAA-ADE6-BD525AC40838}"/>
              </a:ext>
            </a:extLst>
          </p:cNvPr>
          <p:cNvPicPr>
            <a:picLocks noGrp="1" noRot="1" noChangeAspect="1" noMove="1" noResize="1" noEditPoints="1" noAdjustHandles="1" noChangeArrowheads="1" noChangeShapeType="1" noCrop="1"/>
          </p:cNvPicPr>
          <p:nvPr/>
        </p:nvPicPr>
        <p:blipFill>
          <a:blip r:embed="rId4"/>
          <a:stretch>
            <a:fillRect/>
          </a:stretch>
        </p:blipFill>
        <p:spPr>
          <a:xfrm>
            <a:off x="2653409" y="5426697"/>
            <a:ext cx="285750" cy="285750"/>
          </a:xfrm>
          <a:prstGeom prst="rect">
            <a:avLst/>
          </a:prstGeom>
        </p:spPr>
      </p:pic>
      <p:pic>
        <p:nvPicPr>
          <p:cNvPr id="259" name="Picture 258">
            <a:extLst>
              <a:ext uri="{FF2B5EF4-FFF2-40B4-BE49-F238E27FC236}">
                <a16:creationId xmlns:a16="http://schemas.microsoft.com/office/drawing/2014/main" id="{2D374F22-2E60-6FB8-5DE2-6BB9456C4923}"/>
              </a:ext>
            </a:extLst>
          </p:cNvPr>
          <p:cNvPicPr>
            <a:picLocks noGrp="1" noRot="1" noChangeAspect="1" noMove="1" noResize="1" noEditPoints="1" noAdjustHandles="1" noChangeArrowheads="1" noChangeShapeType="1" noCrop="1"/>
          </p:cNvPicPr>
          <p:nvPr/>
        </p:nvPicPr>
        <p:blipFill>
          <a:blip r:embed="rId4"/>
          <a:stretch>
            <a:fillRect/>
          </a:stretch>
        </p:blipFill>
        <p:spPr>
          <a:xfrm>
            <a:off x="2653409" y="5426697"/>
            <a:ext cx="285750" cy="285750"/>
          </a:xfrm>
          <a:prstGeom prst="rect">
            <a:avLst/>
          </a:prstGeom>
        </p:spPr>
      </p:pic>
      <p:pic>
        <p:nvPicPr>
          <p:cNvPr id="260" name="Picture 259">
            <a:extLst>
              <a:ext uri="{FF2B5EF4-FFF2-40B4-BE49-F238E27FC236}">
                <a16:creationId xmlns:a16="http://schemas.microsoft.com/office/drawing/2014/main" id="{269C00E6-0B77-EC8B-41F9-B6DF9192E299}"/>
              </a:ext>
            </a:extLst>
          </p:cNvPr>
          <p:cNvPicPr>
            <a:picLocks noGrp="1" noRot="1" noChangeAspect="1" noMove="1" noResize="1" noEditPoints="1" noAdjustHandles="1" noChangeArrowheads="1" noChangeShapeType="1" noCrop="1"/>
          </p:cNvPicPr>
          <p:nvPr/>
        </p:nvPicPr>
        <p:blipFill>
          <a:blip r:embed="rId4"/>
          <a:stretch>
            <a:fillRect/>
          </a:stretch>
        </p:blipFill>
        <p:spPr>
          <a:xfrm>
            <a:off x="2653409" y="5426697"/>
            <a:ext cx="285750" cy="285750"/>
          </a:xfrm>
          <a:prstGeom prst="rect">
            <a:avLst/>
          </a:prstGeom>
        </p:spPr>
      </p:pic>
      <p:pic>
        <p:nvPicPr>
          <p:cNvPr id="261" name="Picture 260">
            <a:extLst>
              <a:ext uri="{FF2B5EF4-FFF2-40B4-BE49-F238E27FC236}">
                <a16:creationId xmlns:a16="http://schemas.microsoft.com/office/drawing/2014/main" id="{0C940936-FB97-08D2-45C7-D7DE3DDCC0AB}"/>
              </a:ext>
            </a:extLst>
          </p:cNvPr>
          <p:cNvPicPr>
            <a:picLocks noGrp="1" noRot="1" noChangeAspect="1" noMove="1" noResize="1" noEditPoints="1" noAdjustHandles="1" noChangeArrowheads="1" noChangeShapeType="1" noCrop="1"/>
          </p:cNvPicPr>
          <p:nvPr/>
        </p:nvPicPr>
        <p:blipFill>
          <a:blip r:embed="rId4"/>
          <a:stretch>
            <a:fillRect/>
          </a:stretch>
        </p:blipFill>
        <p:spPr>
          <a:xfrm>
            <a:off x="2653409" y="5426697"/>
            <a:ext cx="285750" cy="285750"/>
          </a:xfrm>
          <a:prstGeom prst="rect">
            <a:avLst/>
          </a:prstGeom>
        </p:spPr>
      </p:pic>
      <p:pic>
        <p:nvPicPr>
          <p:cNvPr id="262" name="Picture 261">
            <a:extLst>
              <a:ext uri="{FF2B5EF4-FFF2-40B4-BE49-F238E27FC236}">
                <a16:creationId xmlns:a16="http://schemas.microsoft.com/office/drawing/2014/main" id="{37BF1BD2-93B8-AB0E-1152-448948C2B97C}"/>
              </a:ext>
            </a:extLst>
          </p:cNvPr>
          <p:cNvPicPr>
            <a:picLocks noGrp="1" noRot="1" noChangeAspect="1" noMove="1" noResize="1" noEditPoints="1" noAdjustHandles="1" noChangeArrowheads="1" noChangeShapeType="1" noCrop="1"/>
          </p:cNvPicPr>
          <p:nvPr/>
        </p:nvPicPr>
        <p:blipFill>
          <a:blip r:embed="rId4"/>
          <a:stretch>
            <a:fillRect/>
          </a:stretch>
        </p:blipFill>
        <p:spPr>
          <a:xfrm>
            <a:off x="2653409" y="5426697"/>
            <a:ext cx="285750" cy="285750"/>
          </a:xfrm>
          <a:prstGeom prst="rect">
            <a:avLst/>
          </a:prstGeom>
        </p:spPr>
      </p:pic>
      <p:pic>
        <p:nvPicPr>
          <p:cNvPr id="263" name="Picture 262">
            <a:extLst>
              <a:ext uri="{FF2B5EF4-FFF2-40B4-BE49-F238E27FC236}">
                <a16:creationId xmlns:a16="http://schemas.microsoft.com/office/drawing/2014/main" id="{78E8BB29-8B92-78AD-37FE-C758CEFAA69C}"/>
              </a:ext>
            </a:extLst>
          </p:cNvPr>
          <p:cNvPicPr>
            <a:picLocks noGrp="1" noRot="1" noChangeAspect="1" noMove="1" noResize="1" noEditPoints="1" noAdjustHandles="1" noChangeArrowheads="1" noChangeShapeType="1" noCrop="1"/>
          </p:cNvPicPr>
          <p:nvPr/>
        </p:nvPicPr>
        <p:blipFill>
          <a:blip r:embed="rId4"/>
          <a:stretch>
            <a:fillRect/>
          </a:stretch>
        </p:blipFill>
        <p:spPr>
          <a:xfrm>
            <a:off x="2653409" y="5426697"/>
            <a:ext cx="285750" cy="285750"/>
          </a:xfrm>
          <a:prstGeom prst="rect">
            <a:avLst/>
          </a:prstGeom>
        </p:spPr>
      </p:pic>
      <p:pic>
        <p:nvPicPr>
          <p:cNvPr id="264" name="Picture 263">
            <a:extLst>
              <a:ext uri="{FF2B5EF4-FFF2-40B4-BE49-F238E27FC236}">
                <a16:creationId xmlns:a16="http://schemas.microsoft.com/office/drawing/2014/main" id="{2AA794D9-05AD-4B2D-862F-28A639EFD4C8}"/>
              </a:ext>
            </a:extLst>
          </p:cNvPr>
          <p:cNvPicPr>
            <a:picLocks noGrp="1" noRot="1" noChangeAspect="1" noMove="1" noResize="1" noEditPoints="1" noAdjustHandles="1" noChangeArrowheads="1" noChangeShapeType="1" noCrop="1"/>
          </p:cNvPicPr>
          <p:nvPr/>
        </p:nvPicPr>
        <p:blipFill>
          <a:blip r:embed="rId4"/>
          <a:stretch>
            <a:fillRect/>
          </a:stretch>
        </p:blipFill>
        <p:spPr>
          <a:xfrm>
            <a:off x="2653409" y="5426697"/>
            <a:ext cx="285750" cy="285750"/>
          </a:xfrm>
          <a:prstGeom prst="rect">
            <a:avLst/>
          </a:prstGeom>
        </p:spPr>
      </p:pic>
      <p:pic>
        <p:nvPicPr>
          <p:cNvPr id="265" name="Picture 264">
            <a:extLst>
              <a:ext uri="{FF2B5EF4-FFF2-40B4-BE49-F238E27FC236}">
                <a16:creationId xmlns:a16="http://schemas.microsoft.com/office/drawing/2014/main" id="{B31F5C57-73DC-0E77-01FB-83FD42F8D57F}"/>
              </a:ext>
            </a:extLst>
          </p:cNvPr>
          <p:cNvPicPr>
            <a:picLocks noGrp="1" noRot="1" noChangeAspect="1" noMove="1" noResize="1" noEditPoints="1" noAdjustHandles="1" noChangeArrowheads="1" noChangeShapeType="1" noCrop="1"/>
          </p:cNvPicPr>
          <p:nvPr/>
        </p:nvPicPr>
        <p:blipFill>
          <a:blip r:embed="rId4"/>
          <a:stretch>
            <a:fillRect/>
          </a:stretch>
        </p:blipFill>
        <p:spPr>
          <a:xfrm>
            <a:off x="2653409" y="5426697"/>
            <a:ext cx="285750" cy="285750"/>
          </a:xfrm>
          <a:prstGeom prst="rect">
            <a:avLst/>
          </a:prstGeom>
        </p:spPr>
      </p:pic>
      <p:pic>
        <p:nvPicPr>
          <p:cNvPr id="266" name="Picture 265">
            <a:extLst>
              <a:ext uri="{FF2B5EF4-FFF2-40B4-BE49-F238E27FC236}">
                <a16:creationId xmlns:a16="http://schemas.microsoft.com/office/drawing/2014/main" id="{2B79F634-BC47-42DE-61FA-A70C11DD2F6D}"/>
              </a:ext>
            </a:extLst>
          </p:cNvPr>
          <p:cNvPicPr>
            <a:picLocks noGrp="1" noRot="1" noChangeAspect="1" noMove="1" noResize="1" noEditPoints="1" noAdjustHandles="1" noChangeArrowheads="1" noChangeShapeType="1" noCrop="1"/>
          </p:cNvPicPr>
          <p:nvPr/>
        </p:nvPicPr>
        <p:blipFill>
          <a:blip r:embed="rId4"/>
          <a:stretch>
            <a:fillRect/>
          </a:stretch>
        </p:blipFill>
        <p:spPr>
          <a:xfrm>
            <a:off x="2653409" y="5426697"/>
            <a:ext cx="285750" cy="285750"/>
          </a:xfrm>
          <a:prstGeom prst="rect">
            <a:avLst/>
          </a:prstGeom>
        </p:spPr>
      </p:pic>
      <p:pic>
        <p:nvPicPr>
          <p:cNvPr id="267" name="Picture 266">
            <a:extLst>
              <a:ext uri="{FF2B5EF4-FFF2-40B4-BE49-F238E27FC236}">
                <a16:creationId xmlns:a16="http://schemas.microsoft.com/office/drawing/2014/main" id="{1DE7AA3A-FB6D-ACAE-0697-D6E2FD3E5ACD}"/>
              </a:ext>
            </a:extLst>
          </p:cNvPr>
          <p:cNvPicPr>
            <a:picLocks noGrp="1" noRot="1" noChangeAspect="1" noMove="1" noResize="1" noEditPoints="1" noAdjustHandles="1" noChangeArrowheads="1" noChangeShapeType="1" noCrop="1"/>
          </p:cNvPicPr>
          <p:nvPr/>
        </p:nvPicPr>
        <p:blipFill>
          <a:blip r:embed="rId4"/>
          <a:stretch>
            <a:fillRect/>
          </a:stretch>
        </p:blipFill>
        <p:spPr>
          <a:xfrm>
            <a:off x="2653409" y="5426697"/>
            <a:ext cx="285750" cy="285750"/>
          </a:xfrm>
          <a:prstGeom prst="rect">
            <a:avLst/>
          </a:prstGeom>
        </p:spPr>
      </p:pic>
      <p:pic>
        <p:nvPicPr>
          <p:cNvPr id="268" name="Picture 267">
            <a:extLst>
              <a:ext uri="{FF2B5EF4-FFF2-40B4-BE49-F238E27FC236}">
                <a16:creationId xmlns:a16="http://schemas.microsoft.com/office/drawing/2014/main" id="{53210007-048F-EE0A-2B23-A3E3C53709D3}"/>
              </a:ext>
            </a:extLst>
          </p:cNvPr>
          <p:cNvPicPr>
            <a:picLocks noGrp="1" noRot="1" noChangeAspect="1" noMove="1" noResize="1" noEditPoints="1" noAdjustHandles="1" noChangeArrowheads="1" noChangeShapeType="1" noCrop="1"/>
          </p:cNvPicPr>
          <p:nvPr/>
        </p:nvPicPr>
        <p:blipFill>
          <a:blip r:embed="rId4"/>
          <a:stretch>
            <a:fillRect/>
          </a:stretch>
        </p:blipFill>
        <p:spPr>
          <a:xfrm>
            <a:off x="2653409" y="5426697"/>
            <a:ext cx="285750" cy="285750"/>
          </a:xfrm>
          <a:prstGeom prst="rect">
            <a:avLst/>
          </a:prstGeom>
        </p:spPr>
      </p:pic>
      <p:pic>
        <p:nvPicPr>
          <p:cNvPr id="269" name="Picture 268">
            <a:extLst>
              <a:ext uri="{FF2B5EF4-FFF2-40B4-BE49-F238E27FC236}">
                <a16:creationId xmlns:a16="http://schemas.microsoft.com/office/drawing/2014/main" id="{A1CED963-439E-8170-1FFB-E1D81E16FFB8}"/>
              </a:ext>
            </a:extLst>
          </p:cNvPr>
          <p:cNvPicPr>
            <a:picLocks noGrp="1" noRot="1" noChangeAspect="1" noMove="1" noResize="1" noEditPoints="1" noAdjustHandles="1" noChangeArrowheads="1" noChangeShapeType="1" noCrop="1"/>
          </p:cNvPicPr>
          <p:nvPr/>
        </p:nvPicPr>
        <p:blipFill>
          <a:blip r:embed="rId4"/>
          <a:stretch>
            <a:fillRect/>
          </a:stretch>
        </p:blipFill>
        <p:spPr>
          <a:xfrm>
            <a:off x="2653409" y="5426697"/>
            <a:ext cx="285750" cy="285750"/>
          </a:xfrm>
          <a:prstGeom prst="rect">
            <a:avLst/>
          </a:prstGeom>
        </p:spPr>
      </p:pic>
      <p:pic>
        <p:nvPicPr>
          <p:cNvPr id="270" name="Picture 269">
            <a:extLst>
              <a:ext uri="{FF2B5EF4-FFF2-40B4-BE49-F238E27FC236}">
                <a16:creationId xmlns:a16="http://schemas.microsoft.com/office/drawing/2014/main" id="{F1A9FE20-2740-F785-2A55-057404F713DE}"/>
              </a:ext>
            </a:extLst>
          </p:cNvPr>
          <p:cNvPicPr>
            <a:picLocks noGrp="1" noRot="1" noChangeAspect="1" noMove="1" noResize="1" noEditPoints="1" noAdjustHandles="1" noChangeArrowheads="1" noChangeShapeType="1" noCrop="1"/>
          </p:cNvPicPr>
          <p:nvPr/>
        </p:nvPicPr>
        <p:blipFill>
          <a:blip r:embed="rId4"/>
          <a:stretch>
            <a:fillRect/>
          </a:stretch>
        </p:blipFill>
        <p:spPr>
          <a:xfrm>
            <a:off x="2653409" y="5426697"/>
            <a:ext cx="285750" cy="285750"/>
          </a:xfrm>
          <a:prstGeom prst="rect">
            <a:avLst/>
          </a:prstGeom>
        </p:spPr>
      </p:pic>
      <p:pic>
        <p:nvPicPr>
          <p:cNvPr id="271" name="Picture 270">
            <a:extLst>
              <a:ext uri="{FF2B5EF4-FFF2-40B4-BE49-F238E27FC236}">
                <a16:creationId xmlns:a16="http://schemas.microsoft.com/office/drawing/2014/main" id="{344D4E12-AAFC-BEF6-21E4-C2F7FF4B0920}"/>
              </a:ext>
            </a:extLst>
          </p:cNvPr>
          <p:cNvPicPr>
            <a:picLocks noGrp="1" noRot="1" noChangeAspect="1" noMove="1" noResize="1" noEditPoints="1" noAdjustHandles="1" noChangeArrowheads="1" noChangeShapeType="1" noCrop="1"/>
          </p:cNvPicPr>
          <p:nvPr/>
        </p:nvPicPr>
        <p:blipFill>
          <a:blip r:embed="rId4"/>
          <a:stretch>
            <a:fillRect/>
          </a:stretch>
        </p:blipFill>
        <p:spPr>
          <a:xfrm>
            <a:off x="2653409" y="5426697"/>
            <a:ext cx="285750" cy="285750"/>
          </a:xfrm>
          <a:prstGeom prst="rect">
            <a:avLst/>
          </a:prstGeom>
        </p:spPr>
      </p:pic>
      <p:pic>
        <p:nvPicPr>
          <p:cNvPr id="272" name="Picture 271">
            <a:extLst>
              <a:ext uri="{FF2B5EF4-FFF2-40B4-BE49-F238E27FC236}">
                <a16:creationId xmlns:a16="http://schemas.microsoft.com/office/drawing/2014/main" id="{566CE2C8-38FE-DF36-2761-38255D95AFB5}"/>
              </a:ext>
            </a:extLst>
          </p:cNvPr>
          <p:cNvPicPr>
            <a:picLocks noGrp="1" noRot="1" noChangeAspect="1" noMove="1" noResize="1" noEditPoints="1" noAdjustHandles="1" noChangeArrowheads="1" noChangeShapeType="1" noCrop="1"/>
          </p:cNvPicPr>
          <p:nvPr/>
        </p:nvPicPr>
        <p:blipFill>
          <a:blip r:embed="rId4"/>
          <a:stretch>
            <a:fillRect/>
          </a:stretch>
        </p:blipFill>
        <p:spPr>
          <a:xfrm>
            <a:off x="2653409" y="5426697"/>
            <a:ext cx="285750" cy="285750"/>
          </a:xfrm>
          <a:prstGeom prst="rect">
            <a:avLst/>
          </a:prstGeom>
        </p:spPr>
      </p:pic>
      <p:pic>
        <p:nvPicPr>
          <p:cNvPr id="273" name="Picture 272">
            <a:extLst>
              <a:ext uri="{FF2B5EF4-FFF2-40B4-BE49-F238E27FC236}">
                <a16:creationId xmlns:a16="http://schemas.microsoft.com/office/drawing/2014/main" id="{9FCB73AA-5223-B3F6-EA11-3509F95918CB}"/>
              </a:ext>
            </a:extLst>
          </p:cNvPr>
          <p:cNvPicPr>
            <a:picLocks noGrp="1" noRot="1" noChangeAspect="1" noMove="1" noResize="1" noEditPoints="1" noAdjustHandles="1" noChangeArrowheads="1" noChangeShapeType="1" noCrop="1"/>
          </p:cNvPicPr>
          <p:nvPr/>
        </p:nvPicPr>
        <p:blipFill>
          <a:blip r:embed="rId4"/>
          <a:stretch>
            <a:fillRect/>
          </a:stretch>
        </p:blipFill>
        <p:spPr>
          <a:xfrm>
            <a:off x="2653409" y="5426697"/>
            <a:ext cx="285750" cy="285750"/>
          </a:xfrm>
          <a:prstGeom prst="rect">
            <a:avLst/>
          </a:prstGeom>
        </p:spPr>
      </p:pic>
      <p:pic>
        <p:nvPicPr>
          <p:cNvPr id="274" name="Picture 273">
            <a:extLst>
              <a:ext uri="{FF2B5EF4-FFF2-40B4-BE49-F238E27FC236}">
                <a16:creationId xmlns:a16="http://schemas.microsoft.com/office/drawing/2014/main" id="{47E19AFB-C336-7EE9-739C-B88CC487A02F}"/>
              </a:ext>
            </a:extLst>
          </p:cNvPr>
          <p:cNvPicPr>
            <a:picLocks noGrp="1" noRot="1" noChangeAspect="1" noMove="1" noResize="1" noEditPoints="1" noAdjustHandles="1" noChangeArrowheads="1" noChangeShapeType="1" noCrop="1"/>
          </p:cNvPicPr>
          <p:nvPr/>
        </p:nvPicPr>
        <p:blipFill>
          <a:blip r:embed="rId4"/>
          <a:stretch>
            <a:fillRect/>
          </a:stretch>
        </p:blipFill>
        <p:spPr>
          <a:xfrm>
            <a:off x="2653409" y="5426697"/>
            <a:ext cx="285750" cy="285750"/>
          </a:xfrm>
          <a:prstGeom prst="rect">
            <a:avLst/>
          </a:prstGeom>
        </p:spPr>
      </p:pic>
      <p:pic>
        <p:nvPicPr>
          <p:cNvPr id="275" name="Picture 274">
            <a:extLst>
              <a:ext uri="{FF2B5EF4-FFF2-40B4-BE49-F238E27FC236}">
                <a16:creationId xmlns:a16="http://schemas.microsoft.com/office/drawing/2014/main" id="{91F22C10-7046-98AF-4987-9353991EF6AD}"/>
              </a:ext>
            </a:extLst>
          </p:cNvPr>
          <p:cNvPicPr>
            <a:picLocks noGrp="1" noRot="1" noChangeAspect="1" noMove="1" noResize="1" noEditPoints="1" noAdjustHandles="1" noChangeArrowheads="1" noChangeShapeType="1" noCrop="1"/>
          </p:cNvPicPr>
          <p:nvPr/>
        </p:nvPicPr>
        <p:blipFill>
          <a:blip r:embed="rId4"/>
          <a:stretch>
            <a:fillRect/>
          </a:stretch>
        </p:blipFill>
        <p:spPr>
          <a:xfrm>
            <a:off x="2653409" y="5426697"/>
            <a:ext cx="285750" cy="285750"/>
          </a:xfrm>
          <a:prstGeom prst="rect">
            <a:avLst/>
          </a:prstGeom>
        </p:spPr>
      </p:pic>
      <p:pic>
        <p:nvPicPr>
          <p:cNvPr id="276" name="Picture 275">
            <a:extLst>
              <a:ext uri="{FF2B5EF4-FFF2-40B4-BE49-F238E27FC236}">
                <a16:creationId xmlns:a16="http://schemas.microsoft.com/office/drawing/2014/main" id="{8F4F5BEB-CCCB-B6AB-B4D3-9B705A59F124}"/>
              </a:ext>
            </a:extLst>
          </p:cNvPr>
          <p:cNvPicPr>
            <a:picLocks noGrp="1" noRot="1" noChangeAspect="1" noMove="1" noResize="1" noEditPoints="1" noAdjustHandles="1" noChangeArrowheads="1" noChangeShapeType="1" noCrop="1"/>
          </p:cNvPicPr>
          <p:nvPr/>
        </p:nvPicPr>
        <p:blipFill>
          <a:blip r:embed="rId4"/>
          <a:stretch>
            <a:fillRect/>
          </a:stretch>
        </p:blipFill>
        <p:spPr>
          <a:xfrm>
            <a:off x="9532170" y="4312188"/>
            <a:ext cx="285750" cy="285750"/>
          </a:xfrm>
          <a:prstGeom prst="rect">
            <a:avLst/>
          </a:prstGeom>
        </p:spPr>
      </p:pic>
      <p:pic>
        <p:nvPicPr>
          <p:cNvPr id="277" name="Picture 276">
            <a:extLst>
              <a:ext uri="{FF2B5EF4-FFF2-40B4-BE49-F238E27FC236}">
                <a16:creationId xmlns:a16="http://schemas.microsoft.com/office/drawing/2014/main" id="{57B08571-414A-8A6A-F16C-E1BB3C36EF4C}"/>
              </a:ext>
            </a:extLst>
          </p:cNvPr>
          <p:cNvPicPr>
            <a:picLocks noGrp="1" noRot="1" noChangeAspect="1" noMove="1" noResize="1" noEditPoints="1" noAdjustHandles="1" noChangeArrowheads="1" noChangeShapeType="1" noCrop="1"/>
          </p:cNvPicPr>
          <p:nvPr/>
        </p:nvPicPr>
        <p:blipFill>
          <a:blip r:embed="rId4"/>
          <a:stretch>
            <a:fillRect/>
          </a:stretch>
        </p:blipFill>
        <p:spPr>
          <a:xfrm>
            <a:off x="9178439" y="4311489"/>
            <a:ext cx="285750" cy="285750"/>
          </a:xfrm>
          <a:prstGeom prst="rect">
            <a:avLst/>
          </a:prstGeom>
        </p:spPr>
      </p:pic>
      <p:pic>
        <p:nvPicPr>
          <p:cNvPr id="278" name="Picture 277">
            <a:extLst>
              <a:ext uri="{FF2B5EF4-FFF2-40B4-BE49-F238E27FC236}">
                <a16:creationId xmlns:a16="http://schemas.microsoft.com/office/drawing/2014/main" id="{F3771E32-467B-43EB-AEAE-39555F24A199}"/>
              </a:ext>
            </a:extLst>
          </p:cNvPr>
          <p:cNvPicPr>
            <a:picLocks noGrp="1" noRot="1" noChangeAspect="1" noMove="1" noResize="1" noEditPoints="1" noAdjustHandles="1" noChangeArrowheads="1" noChangeShapeType="1" noCrop="1"/>
          </p:cNvPicPr>
          <p:nvPr/>
        </p:nvPicPr>
        <p:blipFill>
          <a:blip r:embed="rId4"/>
          <a:stretch>
            <a:fillRect/>
          </a:stretch>
        </p:blipFill>
        <p:spPr>
          <a:xfrm>
            <a:off x="8719335" y="4311489"/>
            <a:ext cx="285750" cy="285750"/>
          </a:xfrm>
          <a:prstGeom prst="rect">
            <a:avLst/>
          </a:prstGeom>
        </p:spPr>
      </p:pic>
      <p:pic>
        <p:nvPicPr>
          <p:cNvPr id="279" name="Picture 278">
            <a:extLst>
              <a:ext uri="{FF2B5EF4-FFF2-40B4-BE49-F238E27FC236}">
                <a16:creationId xmlns:a16="http://schemas.microsoft.com/office/drawing/2014/main" id="{CF91D3C0-AD10-7EE3-288C-7817DB2B98DE}"/>
              </a:ext>
            </a:extLst>
          </p:cNvPr>
          <p:cNvPicPr>
            <a:picLocks noGrp="1" noRot="1" noChangeAspect="1" noMove="1" noResize="1" noEditPoints="1" noAdjustHandles="1" noChangeArrowheads="1" noChangeShapeType="1" noCrop="1"/>
          </p:cNvPicPr>
          <p:nvPr/>
        </p:nvPicPr>
        <p:blipFill>
          <a:blip r:embed="rId4"/>
          <a:stretch>
            <a:fillRect/>
          </a:stretch>
        </p:blipFill>
        <p:spPr>
          <a:xfrm>
            <a:off x="5914630" y="4235578"/>
            <a:ext cx="285750" cy="285750"/>
          </a:xfrm>
          <a:prstGeom prst="rect">
            <a:avLst/>
          </a:prstGeom>
        </p:spPr>
      </p:pic>
      <p:pic>
        <p:nvPicPr>
          <p:cNvPr id="280" name="Picture 279">
            <a:extLst>
              <a:ext uri="{FF2B5EF4-FFF2-40B4-BE49-F238E27FC236}">
                <a16:creationId xmlns:a16="http://schemas.microsoft.com/office/drawing/2014/main" id="{9C0AD0BA-1935-BE17-5A11-63349D0E6130}"/>
              </a:ext>
            </a:extLst>
          </p:cNvPr>
          <p:cNvPicPr>
            <a:picLocks noGrp="1" noRot="1" noChangeAspect="1" noMove="1" noResize="1" noEditPoints="1" noAdjustHandles="1" noChangeArrowheads="1" noChangeShapeType="1" noCrop="1"/>
          </p:cNvPicPr>
          <p:nvPr/>
        </p:nvPicPr>
        <p:blipFill>
          <a:blip r:embed="rId4"/>
          <a:stretch>
            <a:fillRect/>
          </a:stretch>
        </p:blipFill>
        <p:spPr>
          <a:xfrm>
            <a:off x="5101795" y="4235578"/>
            <a:ext cx="285750" cy="285750"/>
          </a:xfrm>
          <a:prstGeom prst="rect">
            <a:avLst/>
          </a:prstGeom>
        </p:spPr>
      </p:pic>
      <p:pic>
        <p:nvPicPr>
          <p:cNvPr id="281" name="Picture 280">
            <a:extLst>
              <a:ext uri="{FF2B5EF4-FFF2-40B4-BE49-F238E27FC236}">
                <a16:creationId xmlns:a16="http://schemas.microsoft.com/office/drawing/2014/main" id="{1067B8F6-D475-A86E-B1CE-675652528CD6}"/>
              </a:ext>
            </a:extLst>
          </p:cNvPr>
          <p:cNvPicPr>
            <a:picLocks noGrp="1" noRot="1" noChangeAspect="1" noMove="1" noResize="1" noEditPoints="1" noAdjustHandles="1" noChangeArrowheads="1" noChangeShapeType="1" noCrop="1"/>
          </p:cNvPicPr>
          <p:nvPr/>
        </p:nvPicPr>
        <p:blipFill>
          <a:blip r:embed="rId4"/>
          <a:stretch>
            <a:fillRect/>
          </a:stretch>
        </p:blipFill>
        <p:spPr>
          <a:xfrm>
            <a:off x="2205003" y="4165801"/>
            <a:ext cx="285750" cy="285750"/>
          </a:xfrm>
          <a:prstGeom prst="rect">
            <a:avLst/>
          </a:prstGeom>
        </p:spPr>
      </p:pic>
      <p:pic>
        <p:nvPicPr>
          <p:cNvPr id="282" name="Picture 281">
            <a:extLst>
              <a:ext uri="{FF2B5EF4-FFF2-40B4-BE49-F238E27FC236}">
                <a16:creationId xmlns:a16="http://schemas.microsoft.com/office/drawing/2014/main" id="{BE22A690-9A0A-02C8-8856-3860FF27AAA6}"/>
              </a:ext>
            </a:extLst>
          </p:cNvPr>
          <p:cNvPicPr>
            <a:picLocks noGrp="1" noRot="1" noChangeAspect="1" noMove="1" noResize="1" noEditPoints="1" noAdjustHandles="1" noChangeArrowheads="1" noChangeShapeType="1" noCrop="1"/>
          </p:cNvPicPr>
          <p:nvPr/>
        </p:nvPicPr>
        <p:blipFill>
          <a:blip r:embed="rId4"/>
          <a:stretch>
            <a:fillRect/>
          </a:stretch>
        </p:blipFill>
        <p:spPr>
          <a:xfrm>
            <a:off x="9570324" y="2436187"/>
            <a:ext cx="285750" cy="285750"/>
          </a:xfrm>
          <a:prstGeom prst="rect">
            <a:avLst/>
          </a:prstGeom>
        </p:spPr>
      </p:pic>
      <p:pic>
        <p:nvPicPr>
          <p:cNvPr id="283" name="Picture 282">
            <a:extLst>
              <a:ext uri="{FF2B5EF4-FFF2-40B4-BE49-F238E27FC236}">
                <a16:creationId xmlns:a16="http://schemas.microsoft.com/office/drawing/2014/main" id="{41FB44A8-49B5-0A2D-3265-7C40660D37EF}"/>
              </a:ext>
            </a:extLst>
          </p:cNvPr>
          <p:cNvPicPr>
            <a:picLocks noGrp="1" noRot="1" noChangeAspect="1" noMove="1" noResize="1" noEditPoints="1" noAdjustHandles="1" noChangeArrowheads="1" noChangeShapeType="1" noCrop="1"/>
          </p:cNvPicPr>
          <p:nvPr/>
        </p:nvPicPr>
        <p:blipFill>
          <a:blip r:embed="rId4"/>
          <a:stretch>
            <a:fillRect/>
          </a:stretch>
        </p:blipFill>
        <p:spPr>
          <a:xfrm>
            <a:off x="4998303" y="2436917"/>
            <a:ext cx="285750" cy="285750"/>
          </a:xfrm>
          <a:prstGeom prst="rect">
            <a:avLst/>
          </a:prstGeom>
        </p:spPr>
      </p:pic>
      <p:pic>
        <p:nvPicPr>
          <p:cNvPr id="284" name="Picture 283">
            <a:extLst>
              <a:ext uri="{FF2B5EF4-FFF2-40B4-BE49-F238E27FC236}">
                <a16:creationId xmlns:a16="http://schemas.microsoft.com/office/drawing/2014/main" id="{DB51C73C-627F-C8D5-306B-ACFDC1C309F7}"/>
              </a:ext>
            </a:extLst>
          </p:cNvPr>
          <p:cNvPicPr>
            <a:picLocks noGrp="1" noRot="1" noChangeAspect="1" noMove="1" noResize="1" noEditPoints="1" noAdjustHandles="1" noChangeArrowheads="1" noChangeShapeType="1" noCrop="1"/>
          </p:cNvPicPr>
          <p:nvPr/>
        </p:nvPicPr>
        <p:blipFill>
          <a:blip r:embed="rId4"/>
          <a:stretch>
            <a:fillRect/>
          </a:stretch>
        </p:blipFill>
        <p:spPr>
          <a:xfrm>
            <a:off x="3116364" y="2448689"/>
            <a:ext cx="285750" cy="285750"/>
          </a:xfrm>
          <a:prstGeom prst="rect">
            <a:avLst/>
          </a:prstGeom>
        </p:spPr>
      </p:pic>
      <p:pic>
        <p:nvPicPr>
          <p:cNvPr id="285" name="Picture 284">
            <a:extLst>
              <a:ext uri="{FF2B5EF4-FFF2-40B4-BE49-F238E27FC236}">
                <a16:creationId xmlns:a16="http://schemas.microsoft.com/office/drawing/2014/main" id="{6C9BFC9E-2FF3-D4C7-84EA-8219C5E11ACA}"/>
              </a:ext>
            </a:extLst>
          </p:cNvPr>
          <p:cNvPicPr>
            <a:picLocks noGrp="1" noRot="1" noChangeAspect="1" noMove="1" noResize="1" noEditPoints="1" noAdjustHandles="1" noChangeArrowheads="1" noChangeShapeType="1" noCrop="1"/>
          </p:cNvPicPr>
          <p:nvPr/>
        </p:nvPicPr>
        <p:blipFill>
          <a:blip r:embed="rId4"/>
          <a:stretch>
            <a:fillRect/>
          </a:stretch>
        </p:blipFill>
        <p:spPr>
          <a:xfrm>
            <a:off x="1624280" y="2448689"/>
            <a:ext cx="285750" cy="285750"/>
          </a:xfrm>
          <a:prstGeom prst="rect">
            <a:avLst/>
          </a:prstGeom>
        </p:spPr>
      </p:pic>
      <p:pic>
        <p:nvPicPr>
          <p:cNvPr id="286" name="Picture 285">
            <a:extLst>
              <a:ext uri="{FF2B5EF4-FFF2-40B4-BE49-F238E27FC236}">
                <a16:creationId xmlns:a16="http://schemas.microsoft.com/office/drawing/2014/main" id="{80B7BBAA-9597-E20E-B6F5-54E54E977C29}"/>
              </a:ext>
            </a:extLst>
          </p:cNvPr>
          <p:cNvPicPr>
            <a:picLocks noGrp="1" noRot="1" noChangeAspect="1" noMove="1" noResize="1" noEditPoints="1" noAdjustHandles="1" noChangeArrowheads="1" noChangeShapeType="1" noCrop="1"/>
          </p:cNvPicPr>
          <p:nvPr/>
        </p:nvPicPr>
        <p:blipFill>
          <a:blip r:embed="rId4"/>
          <a:stretch>
            <a:fillRect/>
          </a:stretch>
        </p:blipFill>
        <p:spPr>
          <a:xfrm>
            <a:off x="1090235" y="2436917"/>
            <a:ext cx="285750" cy="285750"/>
          </a:xfrm>
          <a:prstGeom prst="rect">
            <a:avLst/>
          </a:prstGeom>
        </p:spPr>
      </p:pic>
      <p:pic>
        <p:nvPicPr>
          <p:cNvPr id="287" name="Picture 286">
            <a:extLst>
              <a:ext uri="{FF2B5EF4-FFF2-40B4-BE49-F238E27FC236}">
                <a16:creationId xmlns:a16="http://schemas.microsoft.com/office/drawing/2014/main" id="{B32F1683-C2E9-E81C-C1AF-31625C0CDA8B}"/>
              </a:ext>
            </a:extLst>
          </p:cNvPr>
          <p:cNvPicPr>
            <a:picLocks noGrp="1" noRot="1" noChangeAspect="1" noMove="1" noResize="1" noEditPoints="1" noAdjustHandles="1" noChangeArrowheads="1" noChangeShapeType="1" noCrop="1"/>
          </p:cNvPicPr>
          <p:nvPr/>
        </p:nvPicPr>
        <p:blipFill>
          <a:blip r:embed="rId4"/>
          <a:stretch>
            <a:fillRect/>
          </a:stretch>
        </p:blipFill>
        <p:spPr>
          <a:xfrm>
            <a:off x="743356" y="2436917"/>
            <a:ext cx="285750" cy="285750"/>
          </a:xfrm>
          <a:prstGeom prst="rect">
            <a:avLst/>
          </a:prstGeom>
        </p:spPr>
      </p:pic>
      <p:cxnSp>
        <p:nvCxnSpPr>
          <p:cNvPr id="288" name="Straight Connector 287">
            <a:extLst>
              <a:ext uri="{FF2B5EF4-FFF2-40B4-BE49-F238E27FC236}">
                <a16:creationId xmlns:a16="http://schemas.microsoft.com/office/drawing/2014/main" id="{3D2D1B16-4A4F-ADE3-BFEF-718D6B6F8939}"/>
              </a:ext>
            </a:extLst>
          </p:cNvPr>
          <p:cNvCxnSpPr>
            <a:cxnSpLocks noGrp="1" noRot="1" noMove="1" noResize="1" noEditPoints="1" noAdjustHandles="1" noChangeArrowheads="1" noChangeShapeType="1"/>
          </p:cNvCxnSpPr>
          <p:nvPr/>
        </p:nvCxnSpPr>
        <p:spPr>
          <a:xfrm>
            <a:off x="5666197" y="5564546"/>
            <a:ext cx="698643" cy="0"/>
          </a:xfrm>
          <a:prstGeom prst="line">
            <a:avLst/>
          </a:prstGeom>
          <a:ln w="57150">
            <a:solidFill>
              <a:srgbClr val="50E7B5"/>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a:extLst>
              <a:ext uri="{FF2B5EF4-FFF2-40B4-BE49-F238E27FC236}">
                <a16:creationId xmlns:a16="http://schemas.microsoft.com/office/drawing/2014/main" id="{4915D5B9-CF66-E18D-61EC-260EBFFC9680}"/>
              </a:ext>
            </a:extLst>
          </p:cNvPr>
          <p:cNvCxnSpPr>
            <a:cxnSpLocks noGrp="1" noRot="1" noMove="1" noResize="1" noEditPoints="1" noAdjustHandles="1" noChangeArrowheads="1" noChangeShapeType="1"/>
          </p:cNvCxnSpPr>
          <p:nvPr/>
        </p:nvCxnSpPr>
        <p:spPr>
          <a:xfrm>
            <a:off x="5666197" y="5564546"/>
            <a:ext cx="698643" cy="0"/>
          </a:xfrm>
          <a:prstGeom prst="line">
            <a:avLst/>
          </a:prstGeom>
          <a:ln w="57150">
            <a:solidFill>
              <a:srgbClr val="50E7B5"/>
            </a:solidFill>
          </a:ln>
        </p:spPr>
        <p:style>
          <a:lnRef idx="1">
            <a:schemeClr val="accent1"/>
          </a:lnRef>
          <a:fillRef idx="0">
            <a:schemeClr val="accent1"/>
          </a:fillRef>
          <a:effectRef idx="0">
            <a:schemeClr val="accent1"/>
          </a:effectRef>
          <a:fontRef idx="minor">
            <a:schemeClr val="tx1"/>
          </a:fontRef>
        </p:style>
      </p:cxnSp>
      <p:cxnSp>
        <p:nvCxnSpPr>
          <p:cNvPr id="290" name="Straight Connector 289">
            <a:extLst>
              <a:ext uri="{FF2B5EF4-FFF2-40B4-BE49-F238E27FC236}">
                <a16:creationId xmlns:a16="http://schemas.microsoft.com/office/drawing/2014/main" id="{1FD4DF78-3AAC-B395-41AC-6A5BAD279C79}"/>
              </a:ext>
            </a:extLst>
          </p:cNvPr>
          <p:cNvCxnSpPr>
            <a:cxnSpLocks noGrp="1" noRot="1" noMove="1" noResize="1" noEditPoints="1" noAdjustHandles="1" noChangeArrowheads="1" noChangeShapeType="1"/>
          </p:cNvCxnSpPr>
          <p:nvPr/>
        </p:nvCxnSpPr>
        <p:spPr>
          <a:xfrm>
            <a:off x="5666197" y="5564546"/>
            <a:ext cx="698643" cy="0"/>
          </a:xfrm>
          <a:prstGeom prst="line">
            <a:avLst/>
          </a:prstGeom>
          <a:ln w="57150">
            <a:solidFill>
              <a:srgbClr val="50E7B5"/>
            </a:solidFill>
          </a:ln>
        </p:spPr>
        <p:style>
          <a:lnRef idx="1">
            <a:schemeClr val="accent1"/>
          </a:lnRef>
          <a:fillRef idx="0">
            <a:schemeClr val="accent1"/>
          </a:fillRef>
          <a:effectRef idx="0">
            <a:schemeClr val="accent1"/>
          </a:effectRef>
          <a:fontRef idx="minor">
            <a:schemeClr val="tx1"/>
          </a:fontRef>
        </p:style>
      </p:cxnSp>
      <p:cxnSp>
        <p:nvCxnSpPr>
          <p:cNvPr id="291" name="Straight Connector 290">
            <a:extLst>
              <a:ext uri="{FF2B5EF4-FFF2-40B4-BE49-F238E27FC236}">
                <a16:creationId xmlns:a16="http://schemas.microsoft.com/office/drawing/2014/main" id="{936B1FD2-E11A-0719-A416-2A38E367788D}"/>
              </a:ext>
            </a:extLst>
          </p:cNvPr>
          <p:cNvCxnSpPr>
            <a:cxnSpLocks noGrp="1" noRot="1" noMove="1" noResize="1" noEditPoints="1" noAdjustHandles="1" noChangeArrowheads="1" noChangeShapeType="1"/>
          </p:cNvCxnSpPr>
          <p:nvPr/>
        </p:nvCxnSpPr>
        <p:spPr>
          <a:xfrm>
            <a:off x="5666197" y="5564546"/>
            <a:ext cx="698643" cy="0"/>
          </a:xfrm>
          <a:prstGeom prst="line">
            <a:avLst/>
          </a:prstGeom>
          <a:ln w="57150">
            <a:solidFill>
              <a:srgbClr val="50E7B5"/>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a:extLst>
              <a:ext uri="{FF2B5EF4-FFF2-40B4-BE49-F238E27FC236}">
                <a16:creationId xmlns:a16="http://schemas.microsoft.com/office/drawing/2014/main" id="{8C029A72-D506-6B10-0AF3-0C33B37C58D7}"/>
              </a:ext>
            </a:extLst>
          </p:cNvPr>
          <p:cNvCxnSpPr>
            <a:cxnSpLocks noGrp="1" noRot="1" noMove="1" noResize="1" noEditPoints="1" noAdjustHandles="1" noChangeArrowheads="1" noChangeShapeType="1"/>
          </p:cNvCxnSpPr>
          <p:nvPr/>
        </p:nvCxnSpPr>
        <p:spPr>
          <a:xfrm>
            <a:off x="5666197" y="5564546"/>
            <a:ext cx="698643" cy="0"/>
          </a:xfrm>
          <a:prstGeom prst="line">
            <a:avLst/>
          </a:prstGeom>
          <a:ln w="57150">
            <a:solidFill>
              <a:srgbClr val="50E7B5"/>
            </a:solidFill>
          </a:ln>
        </p:spPr>
        <p:style>
          <a:lnRef idx="1">
            <a:schemeClr val="accent1"/>
          </a:lnRef>
          <a:fillRef idx="0">
            <a:schemeClr val="accent1"/>
          </a:fillRef>
          <a:effectRef idx="0">
            <a:schemeClr val="accent1"/>
          </a:effectRef>
          <a:fontRef idx="minor">
            <a:schemeClr val="tx1"/>
          </a:fontRef>
        </p:style>
      </p:cxnSp>
      <p:cxnSp>
        <p:nvCxnSpPr>
          <p:cNvPr id="293" name="Straight Connector 292">
            <a:extLst>
              <a:ext uri="{FF2B5EF4-FFF2-40B4-BE49-F238E27FC236}">
                <a16:creationId xmlns:a16="http://schemas.microsoft.com/office/drawing/2014/main" id="{F2C1E947-08D2-C772-5C4B-4F653E47E93E}"/>
              </a:ext>
            </a:extLst>
          </p:cNvPr>
          <p:cNvCxnSpPr>
            <a:cxnSpLocks noGrp="1" noRot="1" noMove="1" noResize="1" noEditPoints="1" noAdjustHandles="1" noChangeArrowheads="1" noChangeShapeType="1"/>
          </p:cNvCxnSpPr>
          <p:nvPr/>
        </p:nvCxnSpPr>
        <p:spPr>
          <a:xfrm>
            <a:off x="5666197" y="5564546"/>
            <a:ext cx="698643" cy="0"/>
          </a:xfrm>
          <a:prstGeom prst="line">
            <a:avLst/>
          </a:prstGeom>
          <a:ln w="57150">
            <a:solidFill>
              <a:srgbClr val="50E7B5"/>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a:extLst>
              <a:ext uri="{FF2B5EF4-FFF2-40B4-BE49-F238E27FC236}">
                <a16:creationId xmlns:a16="http://schemas.microsoft.com/office/drawing/2014/main" id="{AD8E9C8E-5C6B-B34F-1737-A530AB18F3AB}"/>
              </a:ext>
            </a:extLst>
          </p:cNvPr>
          <p:cNvCxnSpPr>
            <a:cxnSpLocks noGrp="1" noRot="1" noMove="1" noResize="1" noEditPoints="1" noAdjustHandles="1" noChangeArrowheads="1" noChangeShapeType="1"/>
          </p:cNvCxnSpPr>
          <p:nvPr/>
        </p:nvCxnSpPr>
        <p:spPr>
          <a:xfrm>
            <a:off x="5666197" y="5564546"/>
            <a:ext cx="698643" cy="0"/>
          </a:xfrm>
          <a:prstGeom prst="line">
            <a:avLst/>
          </a:prstGeom>
          <a:ln w="57150">
            <a:solidFill>
              <a:srgbClr val="50E7B5"/>
            </a:solidFill>
          </a:ln>
        </p:spPr>
        <p:style>
          <a:lnRef idx="1">
            <a:schemeClr val="accent1"/>
          </a:lnRef>
          <a:fillRef idx="0">
            <a:schemeClr val="accent1"/>
          </a:fillRef>
          <a:effectRef idx="0">
            <a:schemeClr val="accent1"/>
          </a:effectRef>
          <a:fontRef idx="minor">
            <a:schemeClr val="tx1"/>
          </a:fontRef>
        </p:style>
      </p:cxnSp>
      <p:cxnSp>
        <p:nvCxnSpPr>
          <p:cNvPr id="295" name="Straight Connector 294">
            <a:extLst>
              <a:ext uri="{FF2B5EF4-FFF2-40B4-BE49-F238E27FC236}">
                <a16:creationId xmlns:a16="http://schemas.microsoft.com/office/drawing/2014/main" id="{29FBCFAA-8232-5018-4E60-F59DEB6202F0}"/>
              </a:ext>
            </a:extLst>
          </p:cNvPr>
          <p:cNvCxnSpPr>
            <a:cxnSpLocks noGrp="1" noRot="1" noMove="1" noResize="1" noEditPoints="1" noAdjustHandles="1" noChangeArrowheads="1" noChangeShapeType="1"/>
          </p:cNvCxnSpPr>
          <p:nvPr/>
        </p:nvCxnSpPr>
        <p:spPr>
          <a:xfrm>
            <a:off x="5666197" y="5564546"/>
            <a:ext cx="698643" cy="0"/>
          </a:xfrm>
          <a:prstGeom prst="line">
            <a:avLst/>
          </a:prstGeom>
          <a:ln w="57150">
            <a:solidFill>
              <a:srgbClr val="50E7B5"/>
            </a:solidFill>
          </a:ln>
        </p:spPr>
        <p:style>
          <a:lnRef idx="1">
            <a:schemeClr val="accent1"/>
          </a:lnRef>
          <a:fillRef idx="0">
            <a:schemeClr val="accent1"/>
          </a:fillRef>
          <a:effectRef idx="0">
            <a:schemeClr val="accent1"/>
          </a:effectRef>
          <a:fontRef idx="minor">
            <a:schemeClr val="tx1"/>
          </a:fontRef>
        </p:style>
      </p:cxnSp>
      <p:cxnSp>
        <p:nvCxnSpPr>
          <p:cNvPr id="296" name="Straight Connector 295">
            <a:extLst>
              <a:ext uri="{FF2B5EF4-FFF2-40B4-BE49-F238E27FC236}">
                <a16:creationId xmlns:a16="http://schemas.microsoft.com/office/drawing/2014/main" id="{2C5D7044-DA11-0B6D-C397-C931115B3C8D}"/>
              </a:ext>
            </a:extLst>
          </p:cNvPr>
          <p:cNvCxnSpPr>
            <a:cxnSpLocks noGrp="1" noRot="1" noMove="1" noResize="1" noEditPoints="1" noAdjustHandles="1" noChangeArrowheads="1" noChangeShapeType="1"/>
          </p:cNvCxnSpPr>
          <p:nvPr/>
        </p:nvCxnSpPr>
        <p:spPr>
          <a:xfrm>
            <a:off x="5666197" y="5564546"/>
            <a:ext cx="698643" cy="0"/>
          </a:xfrm>
          <a:prstGeom prst="line">
            <a:avLst/>
          </a:prstGeom>
          <a:ln w="57150">
            <a:solidFill>
              <a:srgbClr val="50E7B5"/>
            </a:solidFill>
          </a:ln>
        </p:spPr>
        <p:style>
          <a:lnRef idx="1">
            <a:schemeClr val="accent1"/>
          </a:lnRef>
          <a:fillRef idx="0">
            <a:schemeClr val="accent1"/>
          </a:fillRef>
          <a:effectRef idx="0">
            <a:schemeClr val="accent1"/>
          </a:effectRef>
          <a:fontRef idx="minor">
            <a:schemeClr val="tx1"/>
          </a:fontRef>
        </p:style>
      </p:cxnSp>
      <p:cxnSp>
        <p:nvCxnSpPr>
          <p:cNvPr id="297" name="Straight Connector 296">
            <a:extLst>
              <a:ext uri="{FF2B5EF4-FFF2-40B4-BE49-F238E27FC236}">
                <a16:creationId xmlns:a16="http://schemas.microsoft.com/office/drawing/2014/main" id="{FAE035DC-4285-FC5B-62E5-B139FBB1074B}"/>
              </a:ext>
            </a:extLst>
          </p:cNvPr>
          <p:cNvCxnSpPr>
            <a:cxnSpLocks noGrp="1" noRot="1" noMove="1" noResize="1" noEditPoints="1" noAdjustHandles="1" noChangeArrowheads="1" noChangeShapeType="1"/>
          </p:cNvCxnSpPr>
          <p:nvPr/>
        </p:nvCxnSpPr>
        <p:spPr>
          <a:xfrm>
            <a:off x="5666197" y="5564546"/>
            <a:ext cx="698643" cy="0"/>
          </a:xfrm>
          <a:prstGeom prst="line">
            <a:avLst/>
          </a:prstGeom>
          <a:ln w="57150">
            <a:solidFill>
              <a:srgbClr val="50E7B5"/>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a:extLst>
              <a:ext uri="{FF2B5EF4-FFF2-40B4-BE49-F238E27FC236}">
                <a16:creationId xmlns:a16="http://schemas.microsoft.com/office/drawing/2014/main" id="{912FD55C-689D-5DA3-15A0-3453518CD334}"/>
              </a:ext>
            </a:extLst>
          </p:cNvPr>
          <p:cNvCxnSpPr>
            <a:cxnSpLocks noGrp="1" noRot="1" noMove="1" noResize="1" noEditPoints="1" noAdjustHandles="1" noChangeArrowheads="1" noChangeShapeType="1"/>
          </p:cNvCxnSpPr>
          <p:nvPr/>
        </p:nvCxnSpPr>
        <p:spPr>
          <a:xfrm>
            <a:off x="5666197" y="5564546"/>
            <a:ext cx="698643" cy="0"/>
          </a:xfrm>
          <a:prstGeom prst="line">
            <a:avLst/>
          </a:prstGeom>
          <a:ln w="57150">
            <a:solidFill>
              <a:srgbClr val="50E7B5"/>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a:extLst>
              <a:ext uri="{FF2B5EF4-FFF2-40B4-BE49-F238E27FC236}">
                <a16:creationId xmlns:a16="http://schemas.microsoft.com/office/drawing/2014/main" id="{8D1914F0-3153-5DA0-053A-21F1FFF08980}"/>
              </a:ext>
            </a:extLst>
          </p:cNvPr>
          <p:cNvCxnSpPr>
            <a:cxnSpLocks noGrp="1" noRot="1" noMove="1" noResize="1" noEditPoints="1" noAdjustHandles="1" noChangeArrowheads="1" noChangeShapeType="1"/>
          </p:cNvCxnSpPr>
          <p:nvPr/>
        </p:nvCxnSpPr>
        <p:spPr>
          <a:xfrm>
            <a:off x="5666197" y="5564546"/>
            <a:ext cx="698643" cy="0"/>
          </a:xfrm>
          <a:prstGeom prst="line">
            <a:avLst/>
          </a:prstGeom>
          <a:ln w="57150">
            <a:solidFill>
              <a:srgbClr val="50E7B5"/>
            </a:solidFill>
          </a:ln>
        </p:spPr>
        <p:style>
          <a:lnRef idx="1">
            <a:schemeClr val="accent1"/>
          </a:lnRef>
          <a:fillRef idx="0">
            <a:schemeClr val="accent1"/>
          </a:fillRef>
          <a:effectRef idx="0">
            <a:schemeClr val="accent1"/>
          </a:effectRef>
          <a:fontRef idx="minor">
            <a:schemeClr val="tx1"/>
          </a:fontRef>
        </p:style>
      </p:cxnSp>
      <p:cxnSp>
        <p:nvCxnSpPr>
          <p:cNvPr id="300" name="Straight Connector 299">
            <a:extLst>
              <a:ext uri="{FF2B5EF4-FFF2-40B4-BE49-F238E27FC236}">
                <a16:creationId xmlns:a16="http://schemas.microsoft.com/office/drawing/2014/main" id="{46436C19-CBDA-91B3-4FF7-4BF1887EADB5}"/>
              </a:ext>
            </a:extLst>
          </p:cNvPr>
          <p:cNvCxnSpPr>
            <a:cxnSpLocks noGrp="1" noRot="1" noMove="1" noResize="1" noEditPoints="1" noAdjustHandles="1" noChangeArrowheads="1" noChangeShapeType="1"/>
          </p:cNvCxnSpPr>
          <p:nvPr/>
        </p:nvCxnSpPr>
        <p:spPr>
          <a:xfrm>
            <a:off x="5666197" y="5564546"/>
            <a:ext cx="698643" cy="0"/>
          </a:xfrm>
          <a:prstGeom prst="line">
            <a:avLst/>
          </a:prstGeom>
          <a:ln w="57150">
            <a:solidFill>
              <a:srgbClr val="50E7B5"/>
            </a:solidFill>
          </a:ln>
        </p:spPr>
        <p:style>
          <a:lnRef idx="1">
            <a:schemeClr val="accent1"/>
          </a:lnRef>
          <a:fillRef idx="0">
            <a:schemeClr val="accent1"/>
          </a:fillRef>
          <a:effectRef idx="0">
            <a:schemeClr val="accent1"/>
          </a:effectRef>
          <a:fontRef idx="minor">
            <a:schemeClr val="tx1"/>
          </a:fontRef>
        </p:style>
      </p:cxnSp>
      <p:cxnSp>
        <p:nvCxnSpPr>
          <p:cNvPr id="301" name="Straight Connector 300">
            <a:extLst>
              <a:ext uri="{FF2B5EF4-FFF2-40B4-BE49-F238E27FC236}">
                <a16:creationId xmlns:a16="http://schemas.microsoft.com/office/drawing/2014/main" id="{E66F316A-9F7F-6850-E384-04E50AE39CD4}"/>
              </a:ext>
            </a:extLst>
          </p:cNvPr>
          <p:cNvCxnSpPr>
            <a:cxnSpLocks noGrp="1" noRot="1" noMove="1" noResize="1" noEditPoints="1" noAdjustHandles="1" noChangeArrowheads="1" noChangeShapeType="1"/>
          </p:cNvCxnSpPr>
          <p:nvPr/>
        </p:nvCxnSpPr>
        <p:spPr>
          <a:xfrm>
            <a:off x="5666197" y="5564546"/>
            <a:ext cx="698643" cy="0"/>
          </a:xfrm>
          <a:prstGeom prst="line">
            <a:avLst/>
          </a:prstGeom>
          <a:ln w="57150">
            <a:solidFill>
              <a:srgbClr val="50E7B5"/>
            </a:solidFill>
          </a:ln>
        </p:spPr>
        <p:style>
          <a:lnRef idx="1">
            <a:schemeClr val="accent1"/>
          </a:lnRef>
          <a:fillRef idx="0">
            <a:schemeClr val="accent1"/>
          </a:fillRef>
          <a:effectRef idx="0">
            <a:schemeClr val="accent1"/>
          </a:effectRef>
          <a:fontRef idx="minor">
            <a:schemeClr val="tx1"/>
          </a:fontRef>
        </p:style>
      </p:cxnSp>
      <p:cxnSp>
        <p:nvCxnSpPr>
          <p:cNvPr id="302" name="Straight Connector 301">
            <a:extLst>
              <a:ext uri="{FF2B5EF4-FFF2-40B4-BE49-F238E27FC236}">
                <a16:creationId xmlns:a16="http://schemas.microsoft.com/office/drawing/2014/main" id="{8541348A-DBF3-EDC7-3928-14774BE5701A}"/>
              </a:ext>
            </a:extLst>
          </p:cNvPr>
          <p:cNvCxnSpPr>
            <a:cxnSpLocks noGrp="1" noRot="1" noMove="1" noResize="1" noEditPoints="1" noAdjustHandles="1" noChangeArrowheads="1" noChangeShapeType="1"/>
          </p:cNvCxnSpPr>
          <p:nvPr/>
        </p:nvCxnSpPr>
        <p:spPr>
          <a:xfrm>
            <a:off x="5666197" y="5564546"/>
            <a:ext cx="698643" cy="0"/>
          </a:xfrm>
          <a:prstGeom prst="line">
            <a:avLst/>
          </a:prstGeom>
          <a:ln w="57150">
            <a:solidFill>
              <a:srgbClr val="50E7B5"/>
            </a:solidFill>
          </a:ln>
        </p:spPr>
        <p:style>
          <a:lnRef idx="1">
            <a:schemeClr val="accent1"/>
          </a:lnRef>
          <a:fillRef idx="0">
            <a:schemeClr val="accent1"/>
          </a:fillRef>
          <a:effectRef idx="0">
            <a:schemeClr val="accent1"/>
          </a:effectRef>
          <a:fontRef idx="minor">
            <a:schemeClr val="tx1"/>
          </a:fontRef>
        </p:style>
      </p:cxnSp>
      <p:cxnSp>
        <p:nvCxnSpPr>
          <p:cNvPr id="303" name="Straight Connector 302">
            <a:extLst>
              <a:ext uri="{FF2B5EF4-FFF2-40B4-BE49-F238E27FC236}">
                <a16:creationId xmlns:a16="http://schemas.microsoft.com/office/drawing/2014/main" id="{73060409-CB01-C064-4B4A-81996A47FA87}"/>
              </a:ext>
            </a:extLst>
          </p:cNvPr>
          <p:cNvCxnSpPr>
            <a:cxnSpLocks noGrp="1" noRot="1" noMove="1" noResize="1" noEditPoints="1" noAdjustHandles="1" noChangeArrowheads="1" noChangeShapeType="1"/>
          </p:cNvCxnSpPr>
          <p:nvPr/>
        </p:nvCxnSpPr>
        <p:spPr>
          <a:xfrm>
            <a:off x="5666197" y="5564546"/>
            <a:ext cx="698643" cy="0"/>
          </a:xfrm>
          <a:prstGeom prst="line">
            <a:avLst/>
          </a:prstGeom>
          <a:ln w="57150">
            <a:solidFill>
              <a:srgbClr val="50E7B5"/>
            </a:solidFill>
          </a:ln>
        </p:spPr>
        <p:style>
          <a:lnRef idx="1">
            <a:schemeClr val="accent1"/>
          </a:lnRef>
          <a:fillRef idx="0">
            <a:schemeClr val="accent1"/>
          </a:fillRef>
          <a:effectRef idx="0">
            <a:schemeClr val="accent1"/>
          </a:effectRef>
          <a:fontRef idx="minor">
            <a:schemeClr val="tx1"/>
          </a:fontRef>
        </p:style>
      </p:cxnSp>
      <p:cxnSp>
        <p:nvCxnSpPr>
          <p:cNvPr id="304" name="Straight Connector 303">
            <a:extLst>
              <a:ext uri="{FF2B5EF4-FFF2-40B4-BE49-F238E27FC236}">
                <a16:creationId xmlns:a16="http://schemas.microsoft.com/office/drawing/2014/main" id="{5545739E-191D-A019-09B3-96ED74343475}"/>
              </a:ext>
            </a:extLst>
          </p:cNvPr>
          <p:cNvCxnSpPr>
            <a:cxnSpLocks noGrp="1" noRot="1" noMove="1" noResize="1" noEditPoints="1" noAdjustHandles="1" noChangeArrowheads="1" noChangeShapeType="1"/>
          </p:cNvCxnSpPr>
          <p:nvPr/>
        </p:nvCxnSpPr>
        <p:spPr>
          <a:xfrm>
            <a:off x="5666197" y="5564546"/>
            <a:ext cx="698643" cy="0"/>
          </a:xfrm>
          <a:prstGeom prst="line">
            <a:avLst/>
          </a:prstGeom>
          <a:ln w="57150">
            <a:solidFill>
              <a:srgbClr val="50E7B5"/>
            </a:solidFill>
          </a:ln>
        </p:spPr>
        <p:style>
          <a:lnRef idx="1">
            <a:schemeClr val="accent1"/>
          </a:lnRef>
          <a:fillRef idx="0">
            <a:schemeClr val="accent1"/>
          </a:fillRef>
          <a:effectRef idx="0">
            <a:schemeClr val="accent1"/>
          </a:effectRef>
          <a:fontRef idx="minor">
            <a:schemeClr val="tx1"/>
          </a:fontRef>
        </p:style>
      </p:cxnSp>
      <p:cxnSp>
        <p:nvCxnSpPr>
          <p:cNvPr id="305" name="Straight Connector 304">
            <a:extLst>
              <a:ext uri="{FF2B5EF4-FFF2-40B4-BE49-F238E27FC236}">
                <a16:creationId xmlns:a16="http://schemas.microsoft.com/office/drawing/2014/main" id="{301BCA01-10FB-4E13-DF7A-0BDAE49CA546}"/>
              </a:ext>
            </a:extLst>
          </p:cNvPr>
          <p:cNvCxnSpPr>
            <a:cxnSpLocks noGrp="1" noRot="1" noMove="1" noResize="1" noEditPoints="1" noAdjustHandles="1" noChangeArrowheads="1" noChangeShapeType="1"/>
          </p:cNvCxnSpPr>
          <p:nvPr/>
        </p:nvCxnSpPr>
        <p:spPr>
          <a:xfrm>
            <a:off x="5666197" y="5564546"/>
            <a:ext cx="698643" cy="0"/>
          </a:xfrm>
          <a:prstGeom prst="line">
            <a:avLst/>
          </a:prstGeom>
          <a:ln w="57150">
            <a:solidFill>
              <a:srgbClr val="50E7B5"/>
            </a:solidFill>
          </a:ln>
        </p:spPr>
        <p:style>
          <a:lnRef idx="1">
            <a:schemeClr val="accent1"/>
          </a:lnRef>
          <a:fillRef idx="0">
            <a:schemeClr val="accent1"/>
          </a:fillRef>
          <a:effectRef idx="0">
            <a:schemeClr val="accent1"/>
          </a:effectRef>
          <a:fontRef idx="minor">
            <a:schemeClr val="tx1"/>
          </a:fontRef>
        </p:style>
      </p:cxnSp>
      <p:cxnSp>
        <p:nvCxnSpPr>
          <p:cNvPr id="306" name="Straight Connector 305">
            <a:extLst>
              <a:ext uri="{FF2B5EF4-FFF2-40B4-BE49-F238E27FC236}">
                <a16:creationId xmlns:a16="http://schemas.microsoft.com/office/drawing/2014/main" id="{04DFF397-E13E-F00D-BAA4-95BCCB3DEE0E}"/>
              </a:ext>
            </a:extLst>
          </p:cNvPr>
          <p:cNvCxnSpPr>
            <a:cxnSpLocks noGrp="1" noRot="1" noMove="1" noResize="1" noEditPoints="1" noAdjustHandles="1" noChangeArrowheads="1" noChangeShapeType="1"/>
          </p:cNvCxnSpPr>
          <p:nvPr/>
        </p:nvCxnSpPr>
        <p:spPr>
          <a:xfrm>
            <a:off x="5666197" y="5564546"/>
            <a:ext cx="698643" cy="0"/>
          </a:xfrm>
          <a:prstGeom prst="line">
            <a:avLst/>
          </a:prstGeom>
          <a:ln w="57150">
            <a:solidFill>
              <a:srgbClr val="50E7B5"/>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a:extLst>
              <a:ext uri="{FF2B5EF4-FFF2-40B4-BE49-F238E27FC236}">
                <a16:creationId xmlns:a16="http://schemas.microsoft.com/office/drawing/2014/main" id="{77EE7D8A-73A8-81FA-56FC-3868470C6D6B}"/>
              </a:ext>
            </a:extLst>
          </p:cNvPr>
          <p:cNvCxnSpPr>
            <a:cxnSpLocks noGrp="1" noRot="1" noMove="1" noResize="1" noEditPoints="1" noAdjustHandles="1" noChangeArrowheads="1" noChangeShapeType="1"/>
          </p:cNvCxnSpPr>
          <p:nvPr/>
        </p:nvCxnSpPr>
        <p:spPr>
          <a:xfrm>
            <a:off x="5666197" y="5564546"/>
            <a:ext cx="698643" cy="0"/>
          </a:xfrm>
          <a:prstGeom prst="line">
            <a:avLst/>
          </a:prstGeom>
          <a:ln w="57150">
            <a:solidFill>
              <a:srgbClr val="50E7B5"/>
            </a:solidFill>
          </a:ln>
        </p:spPr>
        <p:style>
          <a:lnRef idx="1">
            <a:schemeClr val="accent1"/>
          </a:lnRef>
          <a:fillRef idx="0">
            <a:schemeClr val="accent1"/>
          </a:fillRef>
          <a:effectRef idx="0">
            <a:schemeClr val="accent1"/>
          </a:effectRef>
          <a:fontRef idx="minor">
            <a:schemeClr val="tx1"/>
          </a:fontRef>
        </p:style>
      </p:cxnSp>
      <p:cxnSp>
        <p:nvCxnSpPr>
          <p:cNvPr id="308" name="Straight Connector 307">
            <a:extLst>
              <a:ext uri="{FF2B5EF4-FFF2-40B4-BE49-F238E27FC236}">
                <a16:creationId xmlns:a16="http://schemas.microsoft.com/office/drawing/2014/main" id="{178C27A7-8AF4-9A36-93BB-9293911A1FF9}"/>
              </a:ext>
            </a:extLst>
          </p:cNvPr>
          <p:cNvCxnSpPr>
            <a:cxnSpLocks noGrp="1" noRot="1" noMove="1" noResize="1" noEditPoints="1" noAdjustHandles="1" noChangeArrowheads="1" noChangeShapeType="1"/>
          </p:cNvCxnSpPr>
          <p:nvPr/>
        </p:nvCxnSpPr>
        <p:spPr>
          <a:xfrm>
            <a:off x="5666197" y="5564546"/>
            <a:ext cx="698643" cy="0"/>
          </a:xfrm>
          <a:prstGeom prst="line">
            <a:avLst/>
          </a:prstGeom>
          <a:ln w="57150">
            <a:solidFill>
              <a:srgbClr val="50E7B5"/>
            </a:solidFill>
          </a:ln>
        </p:spPr>
        <p:style>
          <a:lnRef idx="1">
            <a:schemeClr val="accent1"/>
          </a:lnRef>
          <a:fillRef idx="0">
            <a:schemeClr val="accent1"/>
          </a:fillRef>
          <a:effectRef idx="0">
            <a:schemeClr val="accent1"/>
          </a:effectRef>
          <a:fontRef idx="minor">
            <a:schemeClr val="tx1"/>
          </a:fontRef>
        </p:style>
      </p:cxnSp>
      <p:cxnSp>
        <p:nvCxnSpPr>
          <p:cNvPr id="309" name="Straight Connector 308">
            <a:extLst>
              <a:ext uri="{FF2B5EF4-FFF2-40B4-BE49-F238E27FC236}">
                <a16:creationId xmlns:a16="http://schemas.microsoft.com/office/drawing/2014/main" id="{EF55CD02-024B-961E-F148-3E9F5B40434A}"/>
              </a:ext>
            </a:extLst>
          </p:cNvPr>
          <p:cNvCxnSpPr>
            <a:cxnSpLocks noGrp="1" noRot="1" noMove="1" noResize="1" noEditPoints="1" noAdjustHandles="1" noChangeArrowheads="1" noChangeShapeType="1"/>
          </p:cNvCxnSpPr>
          <p:nvPr/>
        </p:nvCxnSpPr>
        <p:spPr>
          <a:xfrm>
            <a:off x="5666197" y="5564546"/>
            <a:ext cx="698643" cy="0"/>
          </a:xfrm>
          <a:prstGeom prst="line">
            <a:avLst/>
          </a:prstGeom>
          <a:ln w="57150">
            <a:solidFill>
              <a:srgbClr val="50E7B5"/>
            </a:solidFill>
          </a:ln>
        </p:spPr>
        <p:style>
          <a:lnRef idx="1">
            <a:schemeClr val="accent1"/>
          </a:lnRef>
          <a:fillRef idx="0">
            <a:schemeClr val="accent1"/>
          </a:fillRef>
          <a:effectRef idx="0">
            <a:schemeClr val="accent1"/>
          </a:effectRef>
          <a:fontRef idx="minor">
            <a:schemeClr val="tx1"/>
          </a:fontRef>
        </p:style>
      </p:cxnSp>
      <p:cxnSp>
        <p:nvCxnSpPr>
          <p:cNvPr id="310" name="Straight Connector 309">
            <a:extLst>
              <a:ext uri="{FF2B5EF4-FFF2-40B4-BE49-F238E27FC236}">
                <a16:creationId xmlns:a16="http://schemas.microsoft.com/office/drawing/2014/main" id="{771127D5-3720-53E7-DD19-E7D44F6B9805}"/>
              </a:ext>
            </a:extLst>
          </p:cNvPr>
          <p:cNvCxnSpPr>
            <a:cxnSpLocks noGrp="1" noRot="1" noMove="1" noResize="1" noEditPoints="1" noAdjustHandles="1" noChangeArrowheads="1" noChangeShapeType="1"/>
          </p:cNvCxnSpPr>
          <p:nvPr/>
        </p:nvCxnSpPr>
        <p:spPr>
          <a:xfrm>
            <a:off x="5666197" y="5564546"/>
            <a:ext cx="698643" cy="0"/>
          </a:xfrm>
          <a:prstGeom prst="line">
            <a:avLst/>
          </a:prstGeom>
          <a:ln w="57150">
            <a:solidFill>
              <a:srgbClr val="50E7B5"/>
            </a:solidFill>
          </a:ln>
        </p:spPr>
        <p:style>
          <a:lnRef idx="1">
            <a:schemeClr val="accent1"/>
          </a:lnRef>
          <a:fillRef idx="0">
            <a:schemeClr val="accent1"/>
          </a:fillRef>
          <a:effectRef idx="0">
            <a:schemeClr val="accent1"/>
          </a:effectRef>
          <a:fontRef idx="minor">
            <a:schemeClr val="tx1"/>
          </a:fontRef>
        </p:style>
      </p:cxnSp>
      <p:cxnSp>
        <p:nvCxnSpPr>
          <p:cNvPr id="311" name="Straight Connector 310">
            <a:extLst>
              <a:ext uri="{FF2B5EF4-FFF2-40B4-BE49-F238E27FC236}">
                <a16:creationId xmlns:a16="http://schemas.microsoft.com/office/drawing/2014/main" id="{7EBAEFC1-AAA7-8D9A-6599-D05D04743FC1}"/>
              </a:ext>
            </a:extLst>
          </p:cNvPr>
          <p:cNvCxnSpPr>
            <a:cxnSpLocks noGrp="1" noRot="1" noMove="1" noResize="1" noEditPoints="1" noAdjustHandles="1" noChangeArrowheads="1" noChangeShapeType="1"/>
          </p:cNvCxnSpPr>
          <p:nvPr/>
        </p:nvCxnSpPr>
        <p:spPr>
          <a:xfrm>
            <a:off x="5666197" y="5564546"/>
            <a:ext cx="698643" cy="0"/>
          </a:xfrm>
          <a:prstGeom prst="line">
            <a:avLst/>
          </a:prstGeom>
          <a:ln w="57150">
            <a:solidFill>
              <a:srgbClr val="50E7B5"/>
            </a:solidFill>
          </a:ln>
        </p:spPr>
        <p:style>
          <a:lnRef idx="1">
            <a:schemeClr val="accent1"/>
          </a:lnRef>
          <a:fillRef idx="0">
            <a:schemeClr val="accent1"/>
          </a:fillRef>
          <a:effectRef idx="0">
            <a:schemeClr val="accent1"/>
          </a:effectRef>
          <a:fontRef idx="minor">
            <a:schemeClr val="tx1"/>
          </a:fontRef>
        </p:style>
      </p:cxnSp>
      <p:cxnSp>
        <p:nvCxnSpPr>
          <p:cNvPr id="312" name="Straight Connector 311">
            <a:extLst>
              <a:ext uri="{FF2B5EF4-FFF2-40B4-BE49-F238E27FC236}">
                <a16:creationId xmlns:a16="http://schemas.microsoft.com/office/drawing/2014/main" id="{DD1ADD00-C5FB-DE62-F3C2-1F00B01ADEA8}"/>
              </a:ext>
            </a:extLst>
          </p:cNvPr>
          <p:cNvCxnSpPr>
            <a:cxnSpLocks noGrp="1" noRot="1" noMove="1" noResize="1" noEditPoints="1" noAdjustHandles="1" noChangeArrowheads="1" noChangeShapeType="1"/>
          </p:cNvCxnSpPr>
          <p:nvPr/>
        </p:nvCxnSpPr>
        <p:spPr>
          <a:xfrm>
            <a:off x="5666197" y="5564546"/>
            <a:ext cx="698643" cy="0"/>
          </a:xfrm>
          <a:prstGeom prst="line">
            <a:avLst/>
          </a:prstGeom>
          <a:ln w="57150">
            <a:solidFill>
              <a:srgbClr val="50E7B5"/>
            </a:solidFill>
          </a:ln>
        </p:spPr>
        <p:style>
          <a:lnRef idx="1">
            <a:schemeClr val="accent1"/>
          </a:lnRef>
          <a:fillRef idx="0">
            <a:schemeClr val="accent1"/>
          </a:fillRef>
          <a:effectRef idx="0">
            <a:schemeClr val="accent1"/>
          </a:effectRef>
          <a:fontRef idx="minor">
            <a:schemeClr val="tx1"/>
          </a:fontRef>
        </p:style>
      </p:cxnSp>
      <p:cxnSp>
        <p:nvCxnSpPr>
          <p:cNvPr id="313" name="Straight Connector 312">
            <a:extLst>
              <a:ext uri="{FF2B5EF4-FFF2-40B4-BE49-F238E27FC236}">
                <a16:creationId xmlns:a16="http://schemas.microsoft.com/office/drawing/2014/main" id="{304E817D-BA94-541C-4F9F-61BA0A486462}"/>
              </a:ext>
            </a:extLst>
          </p:cNvPr>
          <p:cNvCxnSpPr>
            <a:cxnSpLocks noGrp="1" noRot="1" noMove="1" noResize="1" noEditPoints="1" noAdjustHandles="1" noChangeArrowheads="1" noChangeShapeType="1"/>
          </p:cNvCxnSpPr>
          <p:nvPr/>
        </p:nvCxnSpPr>
        <p:spPr>
          <a:xfrm>
            <a:off x="5666197" y="5564546"/>
            <a:ext cx="698643" cy="0"/>
          </a:xfrm>
          <a:prstGeom prst="line">
            <a:avLst/>
          </a:prstGeom>
          <a:ln w="57150">
            <a:solidFill>
              <a:srgbClr val="50E7B5"/>
            </a:solidFill>
          </a:ln>
        </p:spPr>
        <p:style>
          <a:lnRef idx="1">
            <a:schemeClr val="accent1"/>
          </a:lnRef>
          <a:fillRef idx="0">
            <a:schemeClr val="accent1"/>
          </a:fillRef>
          <a:effectRef idx="0">
            <a:schemeClr val="accent1"/>
          </a:effectRef>
          <a:fontRef idx="minor">
            <a:schemeClr val="tx1"/>
          </a:fontRef>
        </p:style>
      </p:cxnSp>
      <p:cxnSp>
        <p:nvCxnSpPr>
          <p:cNvPr id="314" name="Straight Connector 313">
            <a:extLst>
              <a:ext uri="{FF2B5EF4-FFF2-40B4-BE49-F238E27FC236}">
                <a16:creationId xmlns:a16="http://schemas.microsoft.com/office/drawing/2014/main" id="{C1CD6A24-D870-D8DA-85EF-D4369CC47173}"/>
              </a:ext>
            </a:extLst>
          </p:cNvPr>
          <p:cNvCxnSpPr>
            <a:cxnSpLocks noGrp="1" noRot="1" noMove="1" noResize="1" noEditPoints="1" noAdjustHandles="1" noChangeArrowheads="1" noChangeShapeType="1"/>
          </p:cNvCxnSpPr>
          <p:nvPr/>
        </p:nvCxnSpPr>
        <p:spPr>
          <a:xfrm>
            <a:off x="5666197" y="5564546"/>
            <a:ext cx="698643" cy="0"/>
          </a:xfrm>
          <a:prstGeom prst="line">
            <a:avLst/>
          </a:prstGeom>
          <a:ln w="57150">
            <a:solidFill>
              <a:srgbClr val="50E7B5"/>
            </a:solidFill>
          </a:ln>
        </p:spPr>
        <p:style>
          <a:lnRef idx="1">
            <a:schemeClr val="accent1"/>
          </a:lnRef>
          <a:fillRef idx="0">
            <a:schemeClr val="accent1"/>
          </a:fillRef>
          <a:effectRef idx="0">
            <a:schemeClr val="accent1"/>
          </a:effectRef>
          <a:fontRef idx="minor">
            <a:schemeClr val="tx1"/>
          </a:fontRef>
        </p:style>
      </p:cxnSp>
      <p:cxnSp>
        <p:nvCxnSpPr>
          <p:cNvPr id="315" name="Straight Connector 314">
            <a:extLst>
              <a:ext uri="{FF2B5EF4-FFF2-40B4-BE49-F238E27FC236}">
                <a16:creationId xmlns:a16="http://schemas.microsoft.com/office/drawing/2014/main" id="{7262418C-5F16-052C-B496-FFEACCA089FE}"/>
              </a:ext>
            </a:extLst>
          </p:cNvPr>
          <p:cNvCxnSpPr>
            <a:cxnSpLocks noGrp="1" noRot="1" noMove="1" noResize="1" noEditPoints="1" noAdjustHandles="1" noChangeArrowheads="1" noChangeShapeType="1"/>
          </p:cNvCxnSpPr>
          <p:nvPr/>
        </p:nvCxnSpPr>
        <p:spPr>
          <a:xfrm>
            <a:off x="5666197" y="5564546"/>
            <a:ext cx="698643" cy="0"/>
          </a:xfrm>
          <a:prstGeom prst="line">
            <a:avLst/>
          </a:prstGeom>
          <a:ln w="57150">
            <a:solidFill>
              <a:srgbClr val="50E7B5"/>
            </a:solidFill>
          </a:ln>
        </p:spPr>
        <p:style>
          <a:lnRef idx="1">
            <a:schemeClr val="accent1"/>
          </a:lnRef>
          <a:fillRef idx="0">
            <a:schemeClr val="accent1"/>
          </a:fillRef>
          <a:effectRef idx="0">
            <a:schemeClr val="accent1"/>
          </a:effectRef>
          <a:fontRef idx="minor">
            <a:schemeClr val="tx1"/>
          </a:fontRef>
        </p:style>
      </p:cxnSp>
      <p:cxnSp>
        <p:nvCxnSpPr>
          <p:cNvPr id="316" name="Straight Connector 315">
            <a:extLst>
              <a:ext uri="{FF2B5EF4-FFF2-40B4-BE49-F238E27FC236}">
                <a16:creationId xmlns:a16="http://schemas.microsoft.com/office/drawing/2014/main" id="{6E2BFD5A-5ADC-CA35-3C18-3F2850D76DA4}"/>
              </a:ext>
            </a:extLst>
          </p:cNvPr>
          <p:cNvCxnSpPr>
            <a:cxnSpLocks noGrp="1" noRot="1" noMove="1" noResize="1" noEditPoints="1" noAdjustHandles="1" noChangeArrowheads="1" noChangeShapeType="1"/>
          </p:cNvCxnSpPr>
          <p:nvPr/>
        </p:nvCxnSpPr>
        <p:spPr>
          <a:xfrm>
            <a:off x="5666197" y="5564546"/>
            <a:ext cx="698643" cy="0"/>
          </a:xfrm>
          <a:prstGeom prst="line">
            <a:avLst/>
          </a:prstGeom>
          <a:ln w="57150">
            <a:solidFill>
              <a:srgbClr val="50E7B5"/>
            </a:solidFill>
          </a:ln>
        </p:spPr>
        <p:style>
          <a:lnRef idx="1">
            <a:schemeClr val="accent1"/>
          </a:lnRef>
          <a:fillRef idx="0">
            <a:schemeClr val="accent1"/>
          </a:fillRef>
          <a:effectRef idx="0">
            <a:schemeClr val="accent1"/>
          </a:effectRef>
          <a:fontRef idx="minor">
            <a:schemeClr val="tx1"/>
          </a:fontRef>
        </p:style>
      </p:cxnSp>
      <p:cxnSp>
        <p:nvCxnSpPr>
          <p:cNvPr id="317" name="Straight Connector 316">
            <a:extLst>
              <a:ext uri="{FF2B5EF4-FFF2-40B4-BE49-F238E27FC236}">
                <a16:creationId xmlns:a16="http://schemas.microsoft.com/office/drawing/2014/main" id="{CF977BE2-56F2-3507-BE60-8B2EC1B733C0}"/>
              </a:ext>
            </a:extLst>
          </p:cNvPr>
          <p:cNvCxnSpPr>
            <a:cxnSpLocks noGrp="1" noRot="1" noMove="1" noResize="1" noEditPoints="1" noAdjustHandles="1" noChangeArrowheads="1" noChangeShapeType="1"/>
          </p:cNvCxnSpPr>
          <p:nvPr/>
        </p:nvCxnSpPr>
        <p:spPr>
          <a:xfrm>
            <a:off x="5666197" y="5564546"/>
            <a:ext cx="698643" cy="0"/>
          </a:xfrm>
          <a:prstGeom prst="line">
            <a:avLst/>
          </a:prstGeom>
          <a:ln w="57150">
            <a:solidFill>
              <a:srgbClr val="50E7B5"/>
            </a:solidFill>
          </a:ln>
        </p:spPr>
        <p:style>
          <a:lnRef idx="1">
            <a:schemeClr val="accent1"/>
          </a:lnRef>
          <a:fillRef idx="0">
            <a:schemeClr val="accent1"/>
          </a:fillRef>
          <a:effectRef idx="0">
            <a:schemeClr val="accent1"/>
          </a:effectRef>
          <a:fontRef idx="minor">
            <a:schemeClr val="tx1"/>
          </a:fontRef>
        </p:style>
      </p:cxnSp>
      <p:cxnSp>
        <p:nvCxnSpPr>
          <p:cNvPr id="318" name="Straight Connector 317">
            <a:extLst>
              <a:ext uri="{FF2B5EF4-FFF2-40B4-BE49-F238E27FC236}">
                <a16:creationId xmlns:a16="http://schemas.microsoft.com/office/drawing/2014/main" id="{39413ADB-6F11-C8FE-270E-0034A69BC995}"/>
              </a:ext>
            </a:extLst>
          </p:cNvPr>
          <p:cNvCxnSpPr>
            <a:cxnSpLocks noGrp="1" noRot="1" noMove="1" noResize="1" noEditPoints="1" noAdjustHandles="1" noChangeArrowheads="1" noChangeShapeType="1"/>
          </p:cNvCxnSpPr>
          <p:nvPr/>
        </p:nvCxnSpPr>
        <p:spPr>
          <a:xfrm>
            <a:off x="5666197" y="5564546"/>
            <a:ext cx="698643" cy="0"/>
          </a:xfrm>
          <a:prstGeom prst="line">
            <a:avLst/>
          </a:prstGeom>
          <a:ln w="57150">
            <a:solidFill>
              <a:srgbClr val="50E7B5"/>
            </a:solidFill>
          </a:ln>
        </p:spPr>
        <p:style>
          <a:lnRef idx="1">
            <a:schemeClr val="accent1"/>
          </a:lnRef>
          <a:fillRef idx="0">
            <a:schemeClr val="accent1"/>
          </a:fillRef>
          <a:effectRef idx="0">
            <a:schemeClr val="accent1"/>
          </a:effectRef>
          <a:fontRef idx="minor">
            <a:schemeClr val="tx1"/>
          </a:fontRef>
        </p:style>
      </p:cxnSp>
      <p:cxnSp>
        <p:nvCxnSpPr>
          <p:cNvPr id="319" name="Straight Connector 318">
            <a:extLst>
              <a:ext uri="{FF2B5EF4-FFF2-40B4-BE49-F238E27FC236}">
                <a16:creationId xmlns:a16="http://schemas.microsoft.com/office/drawing/2014/main" id="{7EE5A08A-B200-F840-D2F2-CDFF5D80EFE3}"/>
              </a:ext>
            </a:extLst>
          </p:cNvPr>
          <p:cNvCxnSpPr>
            <a:cxnSpLocks noGrp="1" noRot="1" noMove="1" noResize="1" noEditPoints="1" noAdjustHandles="1" noChangeArrowheads="1" noChangeShapeType="1"/>
          </p:cNvCxnSpPr>
          <p:nvPr/>
        </p:nvCxnSpPr>
        <p:spPr>
          <a:xfrm>
            <a:off x="5666197" y="5564546"/>
            <a:ext cx="698643" cy="0"/>
          </a:xfrm>
          <a:prstGeom prst="line">
            <a:avLst/>
          </a:prstGeom>
          <a:ln w="57150">
            <a:solidFill>
              <a:srgbClr val="50E7B5"/>
            </a:solidFill>
          </a:ln>
        </p:spPr>
        <p:style>
          <a:lnRef idx="1">
            <a:schemeClr val="accent1"/>
          </a:lnRef>
          <a:fillRef idx="0">
            <a:schemeClr val="accent1"/>
          </a:fillRef>
          <a:effectRef idx="0">
            <a:schemeClr val="accent1"/>
          </a:effectRef>
          <a:fontRef idx="minor">
            <a:schemeClr val="tx1"/>
          </a:fontRef>
        </p:style>
      </p:cxnSp>
      <p:cxnSp>
        <p:nvCxnSpPr>
          <p:cNvPr id="320" name="Straight Connector 319">
            <a:extLst>
              <a:ext uri="{FF2B5EF4-FFF2-40B4-BE49-F238E27FC236}">
                <a16:creationId xmlns:a16="http://schemas.microsoft.com/office/drawing/2014/main" id="{F8F17D70-D8ED-C3A6-E732-6471DAE852DE}"/>
              </a:ext>
            </a:extLst>
          </p:cNvPr>
          <p:cNvCxnSpPr>
            <a:cxnSpLocks noGrp="1" noRot="1" noMove="1" noResize="1" noEditPoints="1" noAdjustHandles="1" noChangeArrowheads="1" noChangeShapeType="1"/>
          </p:cNvCxnSpPr>
          <p:nvPr/>
        </p:nvCxnSpPr>
        <p:spPr>
          <a:xfrm>
            <a:off x="5666197" y="5564546"/>
            <a:ext cx="698643" cy="0"/>
          </a:xfrm>
          <a:prstGeom prst="line">
            <a:avLst/>
          </a:prstGeom>
          <a:ln w="57150">
            <a:solidFill>
              <a:srgbClr val="50E7B5"/>
            </a:solidFill>
          </a:ln>
        </p:spPr>
        <p:style>
          <a:lnRef idx="1">
            <a:schemeClr val="accent1"/>
          </a:lnRef>
          <a:fillRef idx="0">
            <a:schemeClr val="accent1"/>
          </a:fillRef>
          <a:effectRef idx="0">
            <a:schemeClr val="accent1"/>
          </a:effectRef>
          <a:fontRef idx="minor">
            <a:schemeClr val="tx1"/>
          </a:fontRef>
        </p:style>
      </p:cxnSp>
      <p:cxnSp>
        <p:nvCxnSpPr>
          <p:cNvPr id="321" name="Straight Connector 320">
            <a:extLst>
              <a:ext uri="{FF2B5EF4-FFF2-40B4-BE49-F238E27FC236}">
                <a16:creationId xmlns:a16="http://schemas.microsoft.com/office/drawing/2014/main" id="{9DD2A286-C2CF-A849-01C5-8D9C38D3A2EE}"/>
              </a:ext>
            </a:extLst>
          </p:cNvPr>
          <p:cNvCxnSpPr>
            <a:cxnSpLocks noGrp="1" noRot="1" noMove="1" noResize="1" noEditPoints="1" noAdjustHandles="1" noChangeArrowheads="1" noChangeShapeType="1"/>
          </p:cNvCxnSpPr>
          <p:nvPr/>
        </p:nvCxnSpPr>
        <p:spPr>
          <a:xfrm>
            <a:off x="5666197" y="5564546"/>
            <a:ext cx="698643" cy="0"/>
          </a:xfrm>
          <a:prstGeom prst="line">
            <a:avLst/>
          </a:prstGeom>
          <a:ln w="57150">
            <a:solidFill>
              <a:srgbClr val="50E7B5"/>
            </a:solidFill>
          </a:ln>
        </p:spPr>
        <p:style>
          <a:lnRef idx="1">
            <a:schemeClr val="accent1"/>
          </a:lnRef>
          <a:fillRef idx="0">
            <a:schemeClr val="accent1"/>
          </a:fillRef>
          <a:effectRef idx="0">
            <a:schemeClr val="accent1"/>
          </a:effectRef>
          <a:fontRef idx="minor">
            <a:schemeClr val="tx1"/>
          </a:fontRef>
        </p:style>
      </p:cxnSp>
      <p:cxnSp>
        <p:nvCxnSpPr>
          <p:cNvPr id="322" name="Straight Connector 321">
            <a:extLst>
              <a:ext uri="{FF2B5EF4-FFF2-40B4-BE49-F238E27FC236}">
                <a16:creationId xmlns:a16="http://schemas.microsoft.com/office/drawing/2014/main" id="{ADB1847D-380F-5C8C-01F7-EBB585C1B8DC}"/>
              </a:ext>
            </a:extLst>
          </p:cNvPr>
          <p:cNvCxnSpPr>
            <a:cxnSpLocks noGrp="1" noRot="1" noMove="1" noResize="1" noEditPoints="1" noAdjustHandles="1" noChangeArrowheads="1" noChangeShapeType="1"/>
          </p:cNvCxnSpPr>
          <p:nvPr/>
        </p:nvCxnSpPr>
        <p:spPr>
          <a:xfrm>
            <a:off x="5666197" y="5564546"/>
            <a:ext cx="698643" cy="0"/>
          </a:xfrm>
          <a:prstGeom prst="line">
            <a:avLst/>
          </a:prstGeom>
          <a:ln w="57150">
            <a:solidFill>
              <a:srgbClr val="50E7B5"/>
            </a:solidFill>
          </a:ln>
        </p:spPr>
        <p:style>
          <a:lnRef idx="1">
            <a:schemeClr val="accent1"/>
          </a:lnRef>
          <a:fillRef idx="0">
            <a:schemeClr val="accent1"/>
          </a:fillRef>
          <a:effectRef idx="0">
            <a:schemeClr val="accent1"/>
          </a:effectRef>
          <a:fontRef idx="minor">
            <a:schemeClr val="tx1"/>
          </a:fontRef>
        </p:style>
      </p:cxnSp>
      <p:cxnSp>
        <p:nvCxnSpPr>
          <p:cNvPr id="323" name="Straight Connector 322">
            <a:extLst>
              <a:ext uri="{FF2B5EF4-FFF2-40B4-BE49-F238E27FC236}">
                <a16:creationId xmlns:a16="http://schemas.microsoft.com/office/drawing/2014/main" id="{C9071DE9-F500-D904-2BD4-0C6878B82BCB}"/>
              </a:ext>
            </a:extLst>
          </p:cNvPr>
          <p:cNvCxnSpPr>
            <a:cxnSpLocks noGrp="1" noRot="1" noMove="1" noResize="1" noEditPoints="1" noAdjustHandles="1" noChangeArrowheads="1" noChangeShapeType="1"/>
          </p:cNvCxnSpPr>
          <p:nvPr/>
        </p:nvCxnSpPr>
        <p:spPr>
          <a:xfrm>
            <a:off x="5666197" y="5564546"/>
            <a:ext cx="698643" cy="0"/>
          </a:xfrm>
          <a:prstGeom prst="line">
            <a:avLst/>
          </a:prstGeom>
          <a:ln w="57150">
            <a:solidFill>
              <a:srgbClr val="50E7B5"/>
            </a:solidFill>
          </a:ln>
        </p:spPr>
        <p:style>
          <a:lnRef idx="1">
            <a:schemeClr val="accent1"/>
          </a:lnRef>
          <a:fillRef idx="0">
            <a:schemeClr val="accent1"/>
          </a:fillRef>
          <a:effectRef idx="0">
            <a:schemeClr val="accent1"/>
          </a:effectRef>
          <a:fontRef idx="minor">
            <a:schemeClr val="tx1"/>
          </a:fontRef>
        </p:style>
      </p:cxnSp>
      <p:cxnSp>
        <p:nvCxnSpPr>
          <p:cNvPr id="324" name="Straight Connector 323">
            <a:extLst>
              <a:ext uri="{FF2B5EF4-FFF2-40B4-BE49-F238E27FC236}">
                <a16:creationId xmlns:a16="http://schemas.microsoft.com/office/drawing/2014/main" id="{1E64C1A2-A017-2370-3373-048344B794CB}"/>
              </a:ext>
            </a:extLst>
          </p:cNvPr>
          <p:cNvCxnSpPr>
            <a:cxnSpLocks noGrp="1" noRot="1" noMove="1" noResize="1" noEditPoints="1" noAdjustHandles="1" noChangeArrowheads="1" noChangeShapeType="1"/>
          </p:cNvCxnSpPr>
          <p:nvPr/>
        </p:nvCxnSpPr>
        <p:spPr>
          <a:xfrm>
            <a:off x="5666197" y="5564546"/>
            <a:ext cx="698643" cy="0"/>
          </a:xfrm>
          <a:prstGeom prst="line">
            <a:avLst/>
          </a:prstGeom>
          <a:ln w="57150">
            <a:solidFill>
              <a:srgbClr val="50E7B5"/>
            </a:solidFill>
          </a:ln>
        </p:spPr>
        <p:style>
          <a:lnRef idx="1">
            <a:schemeClr val="accent1"/>
          </a:lnRef>
          <a:fillRef idx="0">
            <a:schemeClr val="accent1"/>
          </a:fillRef>
          <a:effectRef idx="0">
            <a:schemeClr val="accent1"/>
          </a:effectRef>
          <a:fontRef idx="minor">
            <a:schemeClr val="tx1"/>
          </a:fontRef>
        </p:style>
      </p:cxnSp>
      <p:cxnSp>
        <p:nvCxnSpPr>
          <p:cNvPr id="325" name="Straight Connector 324">
            <a:extLst>
              <a:ext uri="{FF2B5EF4-FFF2-40B4-BE49-F238E27FC236}">
                <a16:creationId xmlns:a16="http://schemas.microsoft.com/office/drawing/2014/main" id="{3CD2A7D9-079D-FBCB-BC6D-D6268810E3C3}"/>
              </a:ext>
            </a:extLst>
          </p:cNvPr>
          <p:cNvCxnSpPr>
            <a:cxnSpLocks noGrp="1" noRot="1" noMove="1" noResize="1" noEditPoints="1" noAdjustHandles="1" noChangeArrowheads="1" noChangeShapeType="1"/>
          </p:cNvCxnSpPr>
          <p:nvPr/>
        </p:nvCxnSpPr>
        <p:spPr>
          <a:xfrm>
            <a:off x="5666197" y="5564546"/>
            <a:ext cx="698643" cy="0"/>
          </a:xfrm>
          <a:prstGeom prst="line">
            <a:avLst/>
          </a:prstGeom>
          <a:ln w="57150">
            <a:solidFill>
              <a:srgbClr val="50E7B5"/>
            </a:solidFill>
          </a:ln>
        </p:spPr>
        <p:style>
          <a:lnRef idx="1">
            <a:schemeClr val="accent1"/>
          </a:lnRef>
          <a:fillRef idx="0">
            <a:schemeClr val="accent1"/>
          </a:fillRef>
          <a:effectRef idx="0">
            <a:schemeClr val="accent1"/>
          </a:effectRef>
          <a:fontRef idx="minor">
            <a:schemeClr val="tx1"/>
          </a:fontRef>
        </p:style>
      </p:cxnSp>
      <p:cxnSp>
        <p:nvCxnSpPr>
          <p:cNvPr id="326" name="Straight Connector 325">
            <a:extLst>
              <a:ext uri="{FF2B5EF4-FFF2-40B4-BE49-F238E27FC236}">
                <a16:creationId xmlns:a16="http://schemas.microsoft.com/office/drawing/2014/main" id="{C9F7A6E0-6786-9251-C91B-833D10B865AF}"/>
              </a:ext>
            </a:extLst>
          </p:cNvPr>
          <p:cNvCxnSpPr>
            <a:cxnSpLocks noGrp="1" noRot="1" noMove="1" noResize="1" noEditPoints="1" noAdjustHandles="1" noChangeArrowheads="1" noChangeShapeType="1"/>
          </p:cNvCxnSpPr>
          <p:nvPr/>
        </p:nvCxnSpPr>
        <p:spPr>
          <a:xfrm>
            <a:off x="5666197" y="5564546"/>
            <a:ext cx="698643" cy="0"/>
          </a:xfrm>
          <a:prstGeom prst="line">
            <a:avLst/>
          </a:prstGeom>
          <a:ln w="57150">
            <a:solidFill>
              <a:srgbClr val="50E7B5"/>
            </a:solidFill>
          </a:ln>
        </p:spPr>
        <p:style>
          <a:lnRef idx="1">
            <a:schemeClr val="accent1"/>
          </a:lnRef>
          <a:fillRef idx="0">
            <a:schemeClr val="accent1"/>
          </a:fillRef>
          <a:effectRef idx="0">
            <a:schemeClr val="accent1"/>
          </a:effectRef>
          <a:fontRef idx="minor">
            <a:schemeClr val="tx1"/>
          </a:fontRef>
        </p:style>
      </p:cxnSp>
      <p:cxnSp>
        <p:nvCxnSpPr>
          <p:cNvPr id="327" name="Straight Connector 326">
            <a:extLst>
              <a:ext uri="{FF2B5EF4-FFF2-40B4-BE49-F238E27FC236}">
                <a16:creationId xmlns:a16="http://schemas.microsoft.com/office/drawing/2014/main" id="{82CD6760-3682-0B16-7EC3-897E75476017}"/>
              </a:ext>
            </a:extLst>
          </p:cNvPr>
          <p:cNvCxnSpPr>
            <a:cxnSpLocks noGrp="1" noRot="1" noMove="1" noResize="1" noEditPoints="1" noAdjustHandles="1" noChangeArrowheads="1" noChangeShapeType="1"/>
          </p:cNvCxnSpPr>
          <p:nvPr/>
        </p:nvCxnSpPr>
        <p:spPr>
          <a:xfrm>
            <a:off x="5666197" y="5564546"/>
            <a:ext cx="698643" cy="0"/>
          </a:xfrm>
          <a:prstGeom prst="line">
            <a:avLst/>
          </a:prstGeom>
          <a:ln w="57150">
            <a:solidFill>
              <a:srgbClr val="50E7B5"/>
            </a:solidFill>
          </a:ln>
        </p:spPr>
        <p:style>
          <a:lnRef idx="1">
            <a:schemeClr val="accent1"/>
          </a:lnRef>
          <a:fillRef idx="0">
            <a:schemeClr val="accent1"/>
          </a:fillRef>
          <a:effectRef idx="0">
            <a:schemeClr val="accent1"/>
          </a:effectRef>
          <a:fontRef idx="minor">
            <a:schemeClr val="tx1"/>
          </a:fontRef>
        </p:style>
      </p:cxnSp>
      <p:cxnSp>
        <p:nvCxnSpPr>
          <p:cNvPr id="328" name="Straight Connector 327">
            <a:extLst>
              <a:ext uri="{FF2B5EF4-FFF2-40B4-BE49-F238E27FC236}">
                <a16:creationId xmlns:a16="http://schemas.microsoft.com/office/drawing/2014/main" id="{DB7A9D69-271B-EA66-BEBC-028CEB875952}"/>
              </a:ext>
            </a:extLst>
          </p:cNvPr>
          <p:cNvCxnSpPr>
            <a:cxnSpLocks noGrp="1" noRot="1" noMove="1" noResize="1" noEditPoints="1" noAdjustHandles="1" noChangeArrowheads="1" noChangeShapeType="1"/>
          </p:cNvCxnSpPr>
          <p:nvPr/>
        </p:nvCxnSpPr>
        <p:spPr>
          <a:xfrm>
            <a:off x="5666197" y="5564546"/>
            <a:ext cx="698643" cy="0"/>
          </a:xfrm>
          <a:prstGeom prst="line">
            <a:avLst/>
          </a:prstGeom>
          <a:ln w="57150">
            <a:solidFill>
              <a:srgbClr val="50E7B5"/>
            </a:solidFill>
          </a:ln>
        </p:spPr>
        <p:style>
          <a:lnRef idx="1">
            <a:schemeClr val="accent1"/>
          </a:lnRef>
          <a:fillRef idx="0">
            <a:schemeClr val="accent1"/>
          </a:fillRef>
          <a:effectRef idx="0">
            <a:schemeClr val="accent1"/>
          </a:effectRef>
          <a:fontRef idx="minor">
            <a:schemeClr val="tx1"/>
          </a:fontRef>
        </p:style>
      </p:cxnSp>
      <p:cxnSp>
        <p:nvCxnSpPr>
          <p:cNvPr id="329" name="Straight Connector 328">
            <a:extLst>
              <a:ext uri="{FF2B5EF4-FFF2-40B4-BE49-F238E27FC236}">
                <a16:creationId xmlns:a16="http://schemas.microsoft.com/office/drawing/2014/main" id="{1FD89593-6181-7A11-B94D-41F53ED97B41}"/>
              </a:ext>
            </a:extLst>
          </p:cNvPr>
          <p:cNvCxnSpPr>
            <a:cxnSpLocks noGrp="1" noRot="1" noMove="1" noResize="1" noEditPoints="1" noAdjustHandles="1" noChangeArrowheads="1" noChangeShapeType="1"/>
          </p:cNvCxnSpPr>
          <p:nvPr/>
        </p:nvCxnSpPr>
        <p:spPr>
          <a:xfrm>
            <a:off x="5666197" y="5564546"/>
            <a:ext cx="698643" cy="0"/>
          </a:xfrm>
          <a:prstGeom prst="line">
            <a:avLst/>
          </a:prstGeom>
          <a:ln w="57150">
            <a:solidFill>
              <a:srgbClr val="50E7B5"/>
            </a:solidFill>
          </a:ln>
        </p:spPr>
        <p:style>
          <a:lnRef idx="1">
            <a:schemeClr val="accent1"/>
          </a:lnRef>
          <a:fillRef idx="0">
            <a:schemeClr val="accent1"/>
          </a:fillRef>
          <a:effectRef idx="0">
            <a:schemeClr val="accent1"/>
          </a:effectRef>
          <a:fontRef idx="minor">
            <a:schemeClr val="tx1"/>
          </a:fontRef>
        </p:style>
      </p:cxnSp>
      <p:cxnSp>
        <p:nvCxnSpPr>
          <p:cNvPr id="330" name="Straight Connector 329">
            <a:extLst>
              <a:ext uri="{FF2B5EF4-FFF2-40B4-BE49-F238E27FC236}">
                <a16:creationId xmlns:a16="http://schemas.microsoft.com/office/drawing/2014/main" id="{D02D35A7-7F6C-C8BD-7650-26F68DD19E91}"/>
              </a:ext>
            </a:extLst>
          </p:cNvPr>
          <p:cNvCxnSpPr>
            <a:cxnSpLocks noGrp="1" noRot="1" noMove="1" noResize="1" noEditPoints="1" noAdjustHandles="1" noChangeArrowheads="1" noChangeShapeType="1"/>
          </p:cNvCxnSpPr>
          <p:nvPr/>
        </p:nvCxnSpPr>
        <p:spPr>
          <a:xfrm>
            <a:off x="5666197" y="5564546"/>
            <a:ext cx="698643" cy="0"/>
          </a:xfrm>
          <a:prstGeom prst="line">
            <a:avLst/>
          </a:prstGeom>
          <a:ln w="57150">
            <a:solidFill>
              <a:srgbClr val="50E7B5"/>
            </a:solidFill>
          </a:ln>
        </p:spPr>
        <p:style>
          <a:lnRef idx="1">
            <a:schemeClr val="accent1"/>
          </a:lnRef>
          <a:fillRef idx="0">
            <a:schemeClr val="accent1"/>
          </a:fillRef>
          <a:effectRef idx="0">
            <a:schemeClr val="accent1"/>
          </a:effectRef>
          <a:fontRef idx="minor">
            <a:schemeClr val="tx1"/>
          </a:fontRef>
        </p:style>
      </p:cxnSp>
      <p:cxnSp>
        <p:nvCxnSpPr>
          <p:cNvPr id="331" name="Straight Connector 330">
            <a:extLst>
              <a:ext uri="{FF2B5EF4-FFF2-40B4-BE49-F238E27FC236}">
                <a16:creationId xmlns:a16="http://schemas.microsoft.com/office/drawing/2014/main" id="{FB6C6044-F6A7-8168-F8E9-1F9E2A1FFC35}"/>
              </a:ext>
            </a:extLst>
          </p:cNvPr>
          <p:cNvCxnSpPr>
            <a:cxnSpLocks noGrp="1" noRot="1" noMove="1" noResize="1" noEditPoints="1" noAdjustHandles="1" noChangeArrowheads="1" noChangeShapeType="1"/>
          </p:cNvCxnSpPr>
          <p:nvPr/>
        </p:nvCxnSpPr>
        <p:spPr>
          <a:xfrm>
            <a:off x="5666197" y="5564546"/>
            <a:ext cx="698643" cy="0"/>
          </a:xfrm>
          <a:prstGeom prst="line">
            <a:avLst/>
          </a:prstGeom>
          <a:ln w="57150">
            <a:solidFill>
              <a:srgbClr val="50E7B5"/>
            </a:solidFill>
          </a:ln>
        </p:spPr>
        <p:style>
          <a:lnRef idx="1">
            <a:schemeClr val="accent1"/>
          </a:lnRef>
          <a:fillRef idx="0">
            <a:schemeClr val="accent1"/>
          </a:fillRef>
          <a:effectRef idx="0">
            <a:schemeClr val="accent1"/>
          </a:effectRef>
          <a:fontRef idx="minor">
            <a:schemeClr val="tx1"/>
          </a:fontRef>
        </p:style>
      </p:cxnSp>
      <p:cxnSp>
        <p:nvCxnSpPr>
          <p:cNvPr id="332" name="Straight Connector 331">
            <a:extLst>
              <a:ext uri="{FF2B5EF4-FFF2-40B4-BE49-F238E27FC236}">
                <a16:creationId xmlns:a16="http://schemas.microsoft.com/office/drawing/2014/main" id="{F3FA3196-23CB-0815-1DC0-B7785AFA697C}"/>
              </a:ext>
            </a:extLst>
          </p:cNvPr>
          <p:cNvCxnSpPr>
            <a:cxnSpLocks noGrp="1" noRot="1" noMove="1" noResize="1" noEditPoints="1" noAdjustHandles="1" noChangeArrowheads="1" noChangeShapeType="1"/>
          </p:cNvCxnSpPr>
          <p:nvPr/>
        </p:nvCxnSpPr>
        <p:spPr>
          <a:xfrm>
            <a:off x="5666197" y="5564546"/>
            <a:ext cx="698643" cy="0"/>
          </a:xfrm>
          <a:prstGeom prst="line">
            <a:avLst/>
          </a:prstGeom>
          <a:ln w="57150">
            <a:solidFill>
              <a:srgbClr val="50E7B5"/>
            </a:solidFill>
          </a:ln>
        </p:spPr>
        <p:style>
          <a:lnRef idx="1">
            <a:schemeClr val="accent1"/>
          </a:lnRef>
          <a:fillRef idx="0">
            <a:schemeClr val="accent1"/>
          </a:fillRef>
          <a:effectRef idx="0">
            <a:schemeClr val="accent1"/>
          </a:effectRef>
          <a:fontRef idx="minor">
            <a:schemeClr val="tx1"/>
          </a:fontRef>
        </p:style>
      </p:cxnSp>
      <p:cxnSp>
        <p:nvCxnSpPr>
          <p:cNvPr id="333" name="Straight Connector 332">
            <a:extLst>
              <a:ext uri="{FF2B5EF4-FFF2-40B4-BE49-F238E27FC236}">
                <a16:creationId xmlns:a16="http://schemas.microsoft.com/office/drawing/2014/main" id="{529D43EA-E0A2-11F3-A69A-766CEB4B283D}"/>
              </a:ext>
            </a:extLst>
          </p:cNvPr>
          <p:cNvCxnSpPr>
            <a:cxnSpLocks noGrp="1" noRot="1" noMove="1" noResize="1" noEditPoints="1" noAdjustHandles="1" noChangeArrowheads="1" noChangeShapeType="1"/>
          </p:cNvCxnSpPr>
          <p:nvPr/>
        </p:nvCxnSpPr>
        <p:spPr>
          <a:xfrm>
            <a:off x="5666197" y="5564546"/>
            <a:ext cx="698643" cy="0"/>
          </a:xfrm>
          <a:prstGeom prst="line">
            <a:avLst/>
          </a:prstGeom>
          <a:ln w="57150">
            <a:solidFill>
              <a:srgbClr val="50E7B5"/>
            </a:solidFill>
          </a:ln>
        </p:spPr>
        <p:style>
          <a:lnRef idx="1">
            <a:schemeClr val="accent1"/>
          </a:lnRef>
          <a:fillRef idx="0">
            <a:schemeClr val="accent1"/>
          </a:fillRef>
          <a:effectRef idx="0">
            <a:schemeClr val="accent1"/>
          </a:effectRef>
          <a:fontRef idx="minor">
            <a:schemeClr val="tx1"/>
          </a:fontRef>
        </p:style>
      </p:cxnSp>
      <p:cxnSp>
        <p:nvCxnSpPr>
          <p:cNvPr id="334" name="Straight Connector 333">
            <a:extLst>
              <a:ext uri="{FF2B5EF4-FFF2-40B4-BE49-F238E27FC236}">
                <a16:creationId xmlns:a16="http://schemas.microsoft.com/office/drawing/2014/main" id="{F757CA86-32CF-9DA2-E2FD-B7F6287F4EEF}"/>
              </a:ext>
            </a:extLst>
          </p:cNvPr>
          <p:cNvCxnSpPr>
            <a:cxnSpLocks noGrp="1" noRot="1" noMove="1" noResize="1" noEditPoints="1" noAdjustHandles="1" noChangeArrowheads="1" noChangeShapeType="1"/>
          </p:cNvCxnSpPr>
          <p:nvPr/>
        </p:nvCxnSpPr>
        <p:spPr>
          <a:xfrm>
            <a:off x="5666197" y="5564546"/>
            <a:ext cx="698643" cy="0"/>
          </a:xfrm>
          <a:prstGeom prst="line">
            <a:avLst/>
          </a:prstGeom>
          <a:ln w="57150">
            <a:solidFill>
              <a:srgbClr val="50E7B5"/>
            </a:solidFill>
          </a:ln>
        </p:spPr>
        <p:style>
          <a:lnRef idx="1">
            <a:schemeClr val="accent1"/>
          </a:lnRef>
          <a:fillRef idx="0">
            <a:schemeClr val="accent1"/>
          </a:fillRef>
          <a:effectRef idx="0">
            <a:schemeClr val="accent1"/>
          </a:effectRef>
          <a:fontRef idx="minor">
            <a:schemeClr val="tx1"/>
          </a:fontRef>
        </p:style>
      </p:cxnSp>
      <p:cxnSp>
        <p:nvCxnSpPr>
          <p:cNvPr id="335" name="Straight Connector 334">
            <a:extLst>
              <a:ext uri="{FF2B5EF4-FFF2-40B4-BE49-F238E27FC236}">
                <a16:creationId xmlns:a16="http://schemas.microsoft.com/office/drawing/2014/main" id="{D1A8EE62-732E-72D8-7CE3-967ABC83C438}"/>
              </a:ext>
            </a:extLst>
          </p:cNvPr>
          <p:cNvCxnSpPr>
            <a:cxnSpLocks noGrp="1" noRot="1" noMove="1" noResize="1" noEditPoints="1" noAdjustHandles="1" noChangeArrowheads="1" noChangeShapeType="1"/>
          </p:cNvCxnSpPr>
          <p:nvPr/>
        </p:nvCxnSpPr>
        <p:spPr>
          <a:xfrm>
            <a:off x="5666197" y="5564546"/>
            <a:ext cx="698643" cy="0"/>
          </a:xfrm>
          <a:prstGeom prst="line">
            <a:avLst/>
          </a:prstGeom>
          <a:ln w="57150">
            <a:solidFill>
              <a:srgbClr val="50E7B5"/>
            </a:solidFill>
          </a:ln>
        </p:spPr>
        <p:style>
          <a:lnRef idx="1">
            <a:schemeClr val="accent1"/>
          </a:lnRef>
          <a:fillRef idx="0">
            <a:schemeClr val="accent1"/>
          </a:fillRef>
          <a:effectRef idx="0">
            <a:schemeClr val="accent1"/>
          </a:effectRef>
          <a:fontRef idx="minor">
            <a:schemeClr val="tx1"/>
          </a:fontRef>
        </p:style>
      </p:cxnSp>
      <p:cxnSp>
        <p:nvCxnSpPr>
          <p:cNvPr id="336" name="Straight Connector 335">
            <a:extLst>
              <a:ext uri="{FF2B5EF4-FFF2-40B4-BE49-F238E27FC236}">
                <a16:creationId xmlns:a16="http://schemas.microsoft.com/office/drawing/2014/main" id="{0F6BEDB6-A6A3-E478-988C-776085797C4C}"/>
              </a:ext>
            </a:extLst>
          </p:cNvPr>
          <p:cNvCxnSpPr>
            <a:cxnSpLocks noGrp="1" noRot="1" noMove="1" noResize="1" noEditPoints="1" noAdjustHandles="1" noChangeArrowheads="1" noChangeShapeType="1"/>
          </p:cNvCxnSpPr>
          <p:nvPr/>
        </p:nvCxnSpPr>
        <p:spPr>
          <a:xfrm>
            <a:off x="5666197" y="5564546"/>
            <a:ext cx="698643" cy="0"/>
          </a:xfrm>
          <a:prstGeom prst="line">
            <a:avLst/>
          </a:prstGeom>
          <a:ln w="57150">
            <a:solidFill>
              <a:srgbClr val="50E7B5"/>
            </a:solidFill>
          </a:ln>
        </p:spPr>
        <p:style>
          <a:lnRef idx="1">
            <a:schemeClr val="accent1"/>
          </a:lnRef>
          <a:fillRef idx="0">
            <a:schemeClr val="accent1"/>
          </a:fillRef>
          <a:effectRef idx="0">
            <a:schemeClr val="accent1"/>
          </a:effectRef>
          <a:fontRef idx="minor">
            <a:schemeClr val="tx1"/>
          </a:fontRef>
        </p:style>
      </p:cxnSp>
      <p:cxnSp>
        <p:nvCxnSpPr>
          <p:cNvPr id="337" name="Straight Connector 336">
            <a:extLst>
              <a:ext uri="{FF2B5EF4-FFF2-40B4-BE49-F238E27FC236}">
                <a16:creationId xmlns:a16="http://schemas.microsoft.com/office/drawing/2014/main" id="{620D3C99-E53F-2DBD-1B86-6065F6EDB367}"/>
              </a:ext>
            </a:extLst>
          </p:cNvPr>
          <p:cNvCxnSpPr>
            <a:cxnSpLocks noGrp="1" noRot="1" noMove="1" noResize="1" noEditPoints="1" noAdjustHandles="1" noChangeArrowheads="1" noChangeShapeType="1"/>
          </p:cNvCxnSpPr>
          <p:nvPr/>
        </p:nvCxnSpPr>
        <p:spPr>
          <a:xfrm>
            <a:off x="5666197" y="5564546"/>
            <a:ext cx="698643" cy="0"/>
          </a:xfrm>
          <a:prstGeom prst="line">
            <a:avLst/>
          </a:prstGeom>
          <a:ln w="57150">
            <a:solidFill>
              <a:srgbClr val="50E7B5"/>
            </a:solidFill>
          </a:ln>
        </p:spPr>
        <p:style>
          <a:lnRef idx="1">
            <a:schemeClr val="accent1"/>
          </a:lnRef>
          <a:fillRef idx="0">
            <a:schemeClr val="accent1"/>
          </a:fillRef>
          <a:effectRef idx="0">
            <a:schemeClr val="accent1"/>
          </a:effectRef>
          <a:fontRef idx="minor">
            <a:schemeClr val="tx1"/>
          </a:fontRef>
        </p:style>
      </p:cxnSp>
      <p:cxnSp>
        <p:nvCxnSpPr>
          <p:cNvPr id="338" name="Straight Connector 337">
            <a:extLst>
              <a:ext uri="{FF2B5EF4-FFF2-40B4-BE49-F238E27FC236}">
                <a16:creationId xmlns:a16="http://schemas.microsoft.com/office/drawing/2014/main" id="{78A98017-D45B-C1A4-749E-153395EE87ED}"/>
              </a:ext>
            </a:extLst>
          </p:cNvPr>
          <p:cNvCxnSpPr>
            <a:cxnSpLocks noGrp="1" noRot="1" noMove="1" noResize="1" noEditPoints="1" noAdjustHandles="1" noChangeArrowheads="1" noChangeShapeType="1"/>
          </p:cNvCxnSpPr>
          <p:nvPr/>
        </p:nvCxnSpPr>
        <p:spPr>
          <a:xfrm>
            <a:off x="5666197" y="5564546"/>
            <a:ext cx="698643" cy="0"/>
          </a:xfrm>
          <a:prstGeom prst="line">
            <a:avLst/>
          </a:prstGeom>
          <a:ln w="57150">
            <a:solidFill>
              <a:srgbClr val="50E7B5"/>
            </a:solidFill>
          </a:ln>
        </p:spPr>
        <p:style>
          <a:lnRef idx="1">
            <a:schemeClr val="accent1"/>
          </a:lnRef>
          <a:fillRef idx="0">
            <a:schemeClr val="accent1"/>
          </a:fillRef>
          <a:effectRef idx="0">
            <a:schemeClr val="accent1"/>
          </a:effectRef>
          <a:fontRef idx="minor">
            <a:schemeClr val="tx1"/>
          </a:fontRef>
        </p:style>
      </p:cxnSp>
      <p:cxnSp>
        <p:nvCxnSpPr>
          <p:cNvPr id="339" name="Straight Connector 338">
            <a:extLst>
              <a:ext uri="{FF2B5EF4-FFF2-40B4-BE49-F238E27FC236}">
                <a16:creationId xmlns:a16="http://schemas.microsoft.com/office/drawing/2014/main" id="{B73CD744-2A50-6590-C2A8-F64A9A48B182}"/>
              </a:ext>
            </a:extLst>
          </p:cNvPr>
          <p:cNvCxnSpPr>
            <a:cxnSpLocks noGrp="1" noRot="1" noMove="1" noResize="1" noEditPoints="1" noAdjustHandles="1" noChangeArrowheads="1" noChangeShapeType="1"/>
          </p:cNvCxnSpPr>
          <p:nvPr/>
        </p:nvCxnSpPr>
        <p:spPr>
          <a:xfrm>
            <a:off x="5666197" y="5564546"/>
            <a:ext cx="698643" cy="0"/>
          </a:xfrm>
          <a:prstGeom prst="line">
            <a:avLst/>
          </a:prstGeom>
          <a:ln w="57150">
            <a:solidFill>
              <a:srgbClr val="50E7B5"/>
            </a:solidFill>
          </a:ln>
        </p:spPr>
        <p:style>
          <a:lnRef idx="1">
            <a:schemeClr val="accent1"/>
          </a:lnRef>
          <a:fillRef idx="0">
            <a:schemeClr val="accent1"/>
          </a:fillRef>
          <a:effectRef idx="0">
            <a:schemeClr val="accent1"/>
          </a:effectRef>
          <a:fontRef idx="minor">
            <a:schemeClr val="tx1"/>
          </a:fontRef>
        </p:style>
      </p:cxnSp>
      <p:cxnSp>
        <p:nvCxnSpPr>
          <p:cNvPr id="340" name="Straight Connector 339">
            <a:extLst>
              <a:ext uri="{FF2B5EF4-FFF2-40B4-BE49-F238E27FC236}">
                <a16:creationId xmlns:a16="http://schemas.microsoft.com/office/drawing/2014/main" id="{E2AF09EB-D7A4-CE66-AFD5-0C1466B88565}"/>
              </a:ext>
            </a:extLst>
          </p:cNvPr>
          <p:cNvCxnSpPr>
            <a:cxnSpLocks noGrp="1" noRot="1" noMove="1" noResize="1" noEditPoints="1" noAdjustHandles="1" noChangeArrowheads="1" noChangeShapeType="1"/>
          </p:cNvCxnSpPr>
          <p:nvPr/>
        </p:nvCxnSpPr>
        <p:spPr>
          <a:xfrm>
            <a:off x="5666197" y="5564546"/>
            <a:ext cx="698643" cy="0"/>
          </a:xfrm>
          <a:prstGeom prst="line">
            <a:avLst/>
          </a:prstGeom>
          <a:ln w="57150">
            <a:solidFill>
              <a:srgbClr val="50E7B5"/>
            </a:solidFill>
          </a:ln>
        </p:spPr>
        <p:style>
          <a:lnRef idx="1">
            <a:schemeClr val="accent1"/>
          </a:lnRef>
          <a:fillRef idx="0">
            <a:schemeClr val="accent1"/>
          </a:fillRef>
          <a:effectRef idx="0">
            <a:schemeClr val="accent1"/>
          </a:effectRef>
          <a:fontRef idx="minor">
            <a:schemeClr val="tx1"/>
          </a:fontRef>
        </p:style>
      </p:cxnSp>
      <p:cxnSp>
        <p:nvCxnSpPr>
          <p:cNvPr id="341" name="Straight Connector 340">
            <a:extLst>
              <a:ext uri="{FF2B5EF4-FFF2-40B4-BE49-F238E27FC236}">
                <a16:creationId xmlns:a16="http://schemas.microsoft.com/office/drawing/2014/main" id="{A2C80AE4-BAFF-2A01-E461-79FCA4D1850B}"/>
              </a:ext>
            </a:extLst>
          </p:cNvPr>
          <p:cNvCxnSpPr>
            <a:cxnSpLocks noGrp="1" noRot="1" noMove="1" noResize="1" noEditPoints="1" noAdjustHandles="1" noChangeArrowheads="1" noChangeShapeType="1"/>
          </p:cNvCxnSpPr>
          <p:nvPr/>
        </p:nvCxnSpPr>
        <p:spPr>
          <a:xfrm>
            <a:off x="5666197" y="5564546"/>
            <a:ext cx="698643" cy="0"/>
          </a:xfrm>
          <a:prstGeom prst="line">
            <a:avLst/>
          </a:prstGeom>
          <a:ln w="57150">
            <a:solidFill>
              <a:srgbClr val="50E7B5"/>
            </a:solidFill>
          </a:ln>
        </p:spPr>
        <p:style>
          <a:lnRef idx="1">
            <a:schemeClr val="accent1"/>
          </a:lnRef>
          <a:fillRef idx="0">
            <a:schemeClr val="accent1"/>
          </a:fillRef>
          <a:effectRef idx="0">
            <a:schemeClr val="accent1"/>
          </a:effectRef>
          <a:fontRef idx="minor">
            <a:schemeClr val="tx1"/>
          </a:fontRef>
        </p:style>
      </p:cxnSp>
      <p:cxnSp>
        <p:nvCxnSpPr>
          <p:cNvPr id="342" name="Straight Connector 341">
            <a:extLst>
              <a:ext uri="{FF2B5EF4-FFF2-40B4-BE49-F238E27FC236}">
                <a16:creationId xmlns:a16="http://schemas.microsoft.com/office/drawing/2014/main" id="{06A8D818-AD47-BA6C-A1C0-D3726FE43DA3}"/>
              </a:ext>
            </a:extLst>
          </p:cNvPr>
          <p:cNvCxnSpPr>
            <a:cxnSpLocks noGrp="1" noRot="1" noMove="1" noResize="1" noEditPoints="1" noAdjustHandles="1" noChangeArrowheads="1" noChangeShapeType="1"/>
          </p:cNvCxnSpPr>
          <p:nvPr/>
        </p:nvCxnSpPr>
        <p:spPr>
          <a:xfrm>
            <a:off x="5666197" y="5564546"/>
            <a:ext cx="698643" cy="0"/>
          </a:xfrm>
          <a:prstGeom prst="line">
            <a:avLst/>
          </a:prstGeom>
          <a:ln w="57150">
            <a:solidFill>
              <a:srgbClr val="50E7B5"/>
            </a:solidFill>
          </a:ln>
        </p:spPr>
        <p:style>
          <a:lnRef idx="1">
            <a:schemeClr val="accent1"/>
          </a:lnRef>
          <a:fillRef idx="0">
            <a:schemeClr val="accent1"/>
          </a:fillRef>
          <a:effectRef idx="0">
            <a:schemeClr val="accent1"/>
          </a:effectRef>
          <a:fontRef idx="minor">
            <a:schemeClr val="tx1"/>
          </a:fontRef>
        </p:style>
      </p:cxnSp>
      <p:cxnSp>
        <p:nvCxnSpPr>
          <p:cNvPr id="343" name="Straight Connector 342">
            <a:extLst>
              <a:ext uri="{FF2B5EF4-FFF2-40B4-BE49-F238E27FC236}">
                <a16:creationId xmlns:a16="http://schemas.microsoft.com/office/drawing/2014/main" id="{FE62C175-C887-A186-C721-15F93FA20A75}"/>
              </a:ext>
            </a:extLst>
          </p:cNvPr>
          <p:cNvCxnSpPr>
            <a:cxnSpLocks noGrp="1" noRot="1" noMove="1" noResize="1" noEditPoints="1" noAdjustHandles="1" noChangeArrowheads="1" noChangeShapeType="1"/>
          </p:cNvCxnSpPr>
          <p:nvPr/>
        </p:nvCxnSpPr>
        <p:spPr>
          <a:xfrm>
            <a:off x="9885901" y="4451551"/>
            <a:ext cx="934455" cy="4047"/>
          </a:xfrm>
          <a:prstGeom prst="line">
            <a:avLst/>
          </a:prstGeom>
          <a:ln w="57150">
            <a:solidFill>
              <a:srgbClr val="50E7B5"/>
            </a:solidFill>
          </a:ln>
        </p:spPr>
        <p:style>
          <a:lnRef idx="1">
            <a:schemeClr val="accent1"/>
          </a:lnRef>
          <a:fillRef idx="0">
            <a:schemeClr val="accent1"/>
          </a:fillRef>
          <a:effectRef idx="0">
            <a:schemeClr val="accent1"/>
          </a:effectRef>
          <a:fontRef idx="minor">
            <a:schemeClr val="tx1"/>
          </a:fontRef>
        </p:style>
      </p:cxnSp>
      <p:cxnSp>
        <p:nvCxnSpPr>
          <p:cNvPr id="344" name="Straight Connector 343">
            <a:extLst>
              <a:ext uri="{FF2B5EF4-FFF2-40B4-BE49-F238E27FC236}">
                <a16:creationId xmlns:a16="http://schemas.microsoft.com/office/drawing/2014/main" id="{FF66E1FE-D800-7776-ECEA-80ADEE3B8A3F}"/>
              </a:ext>
            </a:extLst>
          </p:cNvPr>
          <p:cNvCxnSpPr>
            <a:cxnSpLocks noGrp="1" noRot="1" noMove="1" noResize="1" noEditPoints="1" noAdjustHandles="1" noChangeArrowheads="1" noChangeShapeType="1"/>
          </p:cNvCxnSpPr>
          <p:nvPr/>
        </p:nvCxnSpPr>
        <p:spPr>
          <a:xfrm>
            <a:off x="877688" y="4290550"/>
            <a:ext cx="612065" cy="0"/>
          </a:xfrm>
          <a:prstGeom prst="line">
            <a:avLst/>
          </a:prstGeom>
          <a:ln w="57150">
            <a:solidFill>
              <a:srgbClr val="50E7B5"/>
            </a:solidFill>
          </a:ln>
        </p:spPr>
        <p:style>
          <a:lnRef idx="1">
            <a:schemeClr val="accent1"/>
          </a:lnRef>
          <a:fillRef idx="0">
            <a:schemeClr val="accent1"/>
          </a:fillRef>
          <a:effectRef idx="0">
            <a:schemeClr val="accent1"/>
          </a:effectRef>
          <a:fontRef idx="minor">
            <a:schemeClr val="tx1"/>
          </a:fontRef>
        </p:style>
      </p:cxnSp>
      <p:cxnSp>
        <p:nvCxnSpPr>
          <p:cNvPr id="345" name="Straight Connector 344">
            <a:extLst>
              <a:ext uri="{FF2B5EF4-FFF2-40B4-BE49-F238E27FC236}">
                <a16:creationId xmlns:a16="http://schemas.microsoft.com/office/drawing/2014/main" id="{7FBF890C-5ED8-17FA-3623-F24716AB4FBA}"/>
              </a:ext>
            </a:extLst>
          </p:cNvPr>
          <p:cNvCxnSpPr>
            <a:cxnSpLocks noGrp="1" noRot="1" noMove="1" noResize="1" noEditPoints="1" noAdjustHandles="1" noChangeArrowheads="1" noChangeShapeType="1"/>
          </p:cNvCxnSpPr>
          <p:nvPr/>
        </p:nvCxnSpPr>
        <p:spPr>
          <a:xfrm>
            <a:off x="8697073" y="2485738"/>
            <a:ext cx="698643" cy="0"/>
          </a:xfrm>
          <a:prstGeom prst="line">
            <a:avLst/>
          </a:prstGeom>
          <a:ln w="57150">
            <a:solidFill>
              <a:srgbClr val="50E7B5"/>
            </a:solidFill>
          </a:ln>
        </p:spPr>
        <p:style>
          <a:lnRef idx="1">
            <a:schemeClr val="accent1"/>
          </a:lnRef>
          <a:fillRef idx="0">
            <a:schemeClr val="accent1"/>
          </a:fillRef>
          <a:effectRef idx="0">
            <a:schemeClr val="accent1"/>
          </a:effectRef>
          <a:fontRef idx="minor">
            <a:schemeClr val="tx1"/>
          </a:fontRef>
        </p:style>
      </p:cxnSp>
      <p:cxnSp>
        <p:nvCxnSpPr>
          <p:cNvPr id="346" name="Straight Connector 345">
            <a:extLst>
              <a:ext uri="{FF2B5EF4-FFF2-40B4-BE49-F238E27FC236}">
                <a16:creationId xmlns:a16="http://schemas.microsoft.com/office/drawing/2014/main" id="{4C264237-5FAE-5D06-936D-63C9A57F56C6}"/>
              </a:ext>
            </a:extLst>
          </p:cNvPr>
          <p:cNvCxnSpPr>
            <a:cxnSpLocks noGrp="1" noRot="1" noMove="1" noResize="1" noEditPoints="1" noAdjustHandles="1" noChangeArrowheads="1" noChangeShapeType="1"/>
          </p:cNvCxnSpPr>
          <p:nvPr/>
        </p:nvCxnSpPr>
        <p:spPr>
          <a:xfrm>
            <a:off x="5335452" y="2579792"/>
            <a:ext cx="889322" cy="0"/>
          </a:xfrm>
          <a:prstGeom prst="line">
            <a:avLst/>
          </a:prstGeom>
          <a:ln w="57150">
            <a:solidFill>
              <a:srgbClr val="50E7B5"/>
            </a:solidFill>
          </a:ln>
        </p:spPr>
        <p:style>
          <a:lnRef idx="1">
            <a:schemeClr val="accent1"/>
          </a:lnRef>
          <a:fillRef idx="0">
            <a:schemeClr val="accent1"/>
          </a:fillRef>
          <a:effectRef idx="0">
            <a:schemeClr val="accent1"/>
          </a:effectRef>
          <a:fontRef idx="minor">
            <a:schemeClr val="tx1"/>
          </a:fontRef>
        </p:style>
      </p:cxnSp>
      <p:cxnSp>
        <p:nvCxnSpPr>
          <p:cNvPr id="347" name="Straight Connector 346">
            <a:extLst>
              <a:ext uri="{FF2B5EF4-FFF2-40B4-BE49-F238E27FC236}">
                <a16:creationId xmlns:a16="http://schemas.microsoft.com/office/drawing/2014/main" id="{FB0F1939-B825-8D91-D1B1-2C2542F7EE9C}"/>
              </a:ext>
            </a:extLst>
          </p:cNvPr>
          <p:cNvCxnSpPr>
            <a:cxnSpLocks noGrp="1" noRot="1" noMove="1" noResize="1" noEditPoints="1" noAdjustHandles="1" noChangeArrowheads="1" noChangeShapeType="1"/>
          </p:cNvCxnSpPr>
          <p:nvPr/>
        </p:nvCxnSpPr>
        <p:spPr>
          <a:xfrm>
            <a:off x="2158325" y="2591564"/>
            <a:ext cx="780834" cy="0"/>
          </a:xfrm>
          <a:prstGeom prst="line">
            <a:avLst/>
          </a:prstGeom>
          <a:ln w="57150">
            <a:solidFill>
              <a:srgbClr val="50E7B5"/>
            </a:solidFill>
          </a:ln>
        </p:spPr>
        <p:style>
          <a:lnRef idx="1">
            <a:schemeClr val="accent1"/>
          </a:lnRef>
          <a:fillRef idx="0">
            <a:schemeClr val="accent1"/>
          </a:fillRef>
          <a:effectRef idx="0">
            <a:schemeClr val="accent1"/>
          </a:effectRef>
          <a:fontRef idx="minor">
            <a:schemeClr val="tx1"/>
          </a:fontRef>
        </p:style>
      </p:cxnSp>
      <p:sp>
        <p:nvSpPr>
          <p:cNvPr id="348" name="Arrow: Circular 347">
            <a:extLst>
              <a:ext uri="{FF2B5EF4-FFF2-40B4-BE49-F238E27FC236}">
                <a16:creationId xmlns:a16="http://schemas.microsoft.com/office/drawing/2014/main" id="{D04960F9-7A9D-1EAD-4FE4-94D15058EA62}"/>
              </a:ext>
            </a:extLst>
          </p:cNvPr>
          <p:cNvSpPr>
            <a:spLocks noGrp="1" noRot="1" noMove="1" noResize="1" noEditPoints="1" noAdjustHandles="1" noChangeArrowheads="1" noChangeShapeType="1"/>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49" name="Arrow: Circular 348">
            <a:extLst>
              <a:ext uri="{FF2B5EF4-FFF2-40B4-BE49-F238E27FC236}">
                <a16:creationId xmlns:a16="http://schemas.microsoft.com/office/drawing/2014/main" id="{12D8999D-FFF9-555E-C155-230BE13A8917}"/>
              </a:ext>
            </a:extLst>
          </p:cNvPr>
          <p:cNvSpPr>
            <a:spLocks noGrp="1" noRot="1" noMove="1" noResize="1" noEditPoints="1" noAdjustHandles="1" noChangeArrowheads="1" noChangeShapeType="1"/>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50" name="Arrow: Circular 349">
            <a:extLst>
              <a:ext uri="{FF2B5EF4-FFF2-40B4-BE49-F238E27FC236}">
                <a16:creationId xmlns:a16="http://schemas.microsoft.com/office/drawing/2014/main" id="{1B143A1B-FE71-3654-9980-C14EB7182FEE}"/>
              </a:ext>
            </a:extLst>
          </p:cNvPr>
          <p:cNvSpPr>
            <a:spLocks noGrp="1" noRot="1" noMove="1" noResize="1" noEditPoints="1" noAdjustHandles="1" noChangeArrowheads="1" noChangeShapeType="1"/>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51" name="Arrow: Circular 350">
            <a:extLst>
              <a:ext uri="{FF2B5EF4-FFF2-40B4-BE49-F238E27FC236}">
                <a16:creationId xmlns:a16="http://schemas.microsoft.com/office/drawing/2014/main" id="{9AFD41A5-A59A-60B7-3F04-D889688A42A1}"/>
              </a:ext>
            </a:extLst>
          </p:cNvPr>
          <p:cNvSpPr>
            <a:spLocks noGrp="1" noRot="1" noMove="1" noResize="1" noEditPoints="1" noAdjustHandles="1" noChangeArrowheads="1" noChangeShapeType="1"/>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52" name="Arrow: Circular 351">
            <a:extLst>
              <a:ext uri="{FF2B5EF4-FFF2-40B4-BE49-F238E27FC236}">
                <a16:creationId xmlns:a16="http://schemas.microsoft.com/office/drawing/2014/main" id="{ED1CA4A5-35FB-FC6C-7CE2-16201D34EE14}"/>
              </a:ext>
            </a:extLst>
          </p:cNvPr>
          <p:cNvSpPr>
            <a:spLocks noGrp="1" noRot="1" noMove="1" noResize="1" noEditPoints="1" noAdjustHandles="1" noChangeArrowheads="1" noChangeShapeType="1"/>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53" name="Arrow: Circular 352">
            <a:extLst>
              <a:ext uri="{FF2B5EF4-FFF2-40B4-BE49-F238E27FC236}">
                <a16:creationId xmlns:a16="http://schemas.microsoft.com/office/drawing/2014/main" id="{F2C1D233-6A4F-3825-FDD4-C0751A7F9116}"/>
              </a:ext>
            </a:extLst>
          </p:cNvPr>
          <p:cNvSpPr>
            <a:spLocks noGrp="1" noRot="1" noMove="1" noResize="1" noEditPoints="1" noAdjustHandles="1" noChangeArrowheads="1" noChangeShapeType="1"/>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54" name="Arrow: Circular 353">
            <a:extLst>
              <a:ext uri="{FF2B5EF4-FFF2-40B4-BE49-F238E27FC236}">
                <a16:creationId xmlns:a16="http://schemas.microsoft.com/office/drawing/2014/main" id="{B6750495-A03A-7199-D50A-D4053045EE84}"/>
              </a:ext>
            </a:extLst>
          </p:cNvPr>
          <p:cNvSpPr>
            <a:spLocks noGrp="1" noRot="1" noMove="1" noResize="1" noEditPoints="1" noAdjustHandles="1" noChangeArrowheads="1" noChangeShapeType="1"/>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55" name="Arrow: Circular 354">
            <a:extLst>
              <a:ext uri="{FF2B5EF4-FFF2-40B4-BE49-F238E27FC236}">
                <a16:creationId xmlns:a16="http://schemas.microsoft.com/office/drawing/2014/main" id="{736A27D1-0D82-5C06-64BE-FB712096533F}"/>
              </a:ext>
            </a:extLst>
          </p:cNvPr>
          <p:cNvSpPr>
            <a:spLocks noGrp="1" noRot="1" noMove="1" noResize="1" noEditPoints="1" noAdjustHandles="1" noChangeArrowheads="1" noChangeShapeType="1"/>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56" name="Arrow: Circular 355">
            <a:extLst>
              <a:ext uri="{FF2B5EF4-FFF2-40B4-BE49-F238E27FC236}">
                <a16:creationId xmlns:a16="http://schemas.microsoft.com/office/drawing/2014/main" id="{68BA1418-D128-8553-538E-900D79199E5D}"/>
              </a:ext>
            </a:extLst>
          </p:cNvPr>
          <p:cNvSpPr>
            <a:spLocks noGrp="1" noRot="1" noMove="1" noResize="1" noEditPoints="1" noAdjustHandles="1" noChangeArrowheads="1" noChangeShapeType="1"/>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57" name="Arrow: Circular 356">
            <a:extLst>
              <a:ext uri="{FF2B5EF4-FFF2-40B4-BE49-F238E27FC236}">
                <a16:creationId xmlns:a16="http://schemas.microsoft.com/office/drawing/2014/main" id="{564E1340-4870-51B2-712A-006CF111F436}"/>
              </a:ext>
            </a:extLst>
          </p:cNvPr>
          <p:cNvSpPr>
            <a:spLocks noGrp="1" noRot="1" noMove="1" noResize="1" noEditPoints="1" noAdjustHandles="1" noChangeArrowheads="1" noChangeShapeType="1"/>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58" name="Arrow: Circular 357">
            <a:extLst>
              <a:ext uri="{FF2B5EF4-FFF2-40B4-BE49-F238E27FC236}">
                <a16:creationId xmlns:a16="http://schemas.microsoft.com/office/drawing/2014/main" id="{8A3284CC-EEBB-2D34-E208-1DC261A8DF19}"/>
              </a:ext>
            </a:extLst>
          </p:cNvPr>
          <p:cNvSpPr>
            <a:spLocks noGrp="1" noRot="1" noMove="1" noResize="1" noEditPoints="1" noAdjustHandles="1" noChangeArrowheads="1" noChangeShapeType="1"/>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59" name="Arrow: Circular 358">
            <a:extLst>
              <a:ext uri="{FF2B5EF4-FFF2-40B4-BE49-F238E27FC236}">
                <a16:creationId xmlns:a16="http://schemas.microsoft.com/office/drawing/2014/main" id="{C6E50E8A-F9FF-C952-62CD-951216319B41}"/>
              </a:ext>
            </a:extLst>
          </p:cNvPr>
          <p:cNvSpPr>
            <a:spLocks noGrp="1" noRot="1" noMove="1" noResize="1" noEditPoints="1" noAdjustHandles="1" noChangeArrowheads="1" noChangeShapeType="1"/>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60" name="Arrow: Circular 359">
            <a:extLst>
              <a:ext uri="{FF2B5EF4-FFF2-40B4-BE49-F238E27FC236}">
                <a16:creationId xmlns:a16="http://schemas.microsoft.com/office/drawing/2014/main" id="{B362AF89-B906-C244-CE4C-C87BAEA58804}"/>
              </a:ext>
            </a:extLst>
          </p:cNvPr>
          <p:cNvSpPr>
            <a:spLocks noGrp="1" noRot="1" noMove="1" noResize="1" noEditPoints="1" noAdjustHandles="1" noChangeArrowheads="1" noChangeShapeType="1"/>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61" name="Arrow: Circular 360">
            <a:extLst>
              <a:ext uri="{FF2B5EF4-FFF2-40B4-BE49-F238E27FC236}">
                <a16:creationId xmlns:a16="http://schemas.microsoft.com/office/drawing/2014/main" id="{5C847163-610B-2FBA-72CB-3319400DC1C6}"/>
              </a:ext>
            </a:extLst>
          </p:cNvPr>
          <p:cNvSpPr>
            <a:spLocks noGrp="1" noRot="1" noMove="1" noResize="1" noEditPoints="1" noAdjustHandles="1" noChangeArrowheads="1" noChangeShapeType="1"/>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62" name="Arrow: Circular 361">
            <a:extLst>
              <a:ext uri="{FF2B5EF4-FFF2-40B4-BE49-F238E27FC236}">
                <a16:creationId xmlns:a16="http://schemas.microsoft.com/office/drawing/2014/main" id="{B6F301DF-E3ED-F6B7-C28E-47127F78055C}"/>
              </a:ext>
            </a:extLst>
          </p:cNvPr>
          <p:cNvSpPr>
            <a:spLocks noGrp="1" noRot="1" noMove="1" noResize="1" noEditPoints="1" noAdjustHandles="1" noChangeArrowheads="1" noChangeShapeType="1"/>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63" name="Arrow: Circular 362">
            <a:extLst>
              <a:ext uri="{FF2B5EF4-FFF2-40B4-BE49-F238E27FC236}">
                <a16:creationId xmlns:a16="http://schemas.microsoft.com/office/drawing/2014/main" id="{529E14A3-61AD-F6A9-115A-0266F48D31EC}"/>
              </a:ext>
            </a:extLst>
          </p:cNvPr>
          <p:cNvSpPr>
            <a:spLocks noGrp="1" noRot="1" noMove="1" noResize="1" noEditPoints="1" noAdjustHandles="1" noChangeArrowheads="1" noChangeShapeType="1"/>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64" name="Arrow: Circular 363">
            <a:extLst>
              <a:ext uri="{FF2B5EF4-FFF2-40B4-BE49-F238E27FC236}">
                <a16:creationId xmlns:a16="http://schemas.microsoft.com/office/drawing/2014/main" id="{3938BFFC-2597-587F-D6AC-DD2D1DB67837}"/>
              </a:ext>
            </a:extLst>
          </p:cNvPr>
          <p:cNvSpPr>
            <a:spLocks noGrp="1" noRot="1" noMove="1" noResize="1" noEditPoints="1" noAdjustHandles="1" noChangeArrowheads="1" noChangeShapeType="1"/>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65" name="Arrow: Circular 364">
            <a:extLst>
              <a:ext uri="{FF2B5EF4-FFF2-40B4-BE49-F238E27FC236}">
                <a16:creationId xmlns:a16="http://schemas.microsoft.com/office/drawing/2014/main" id="{483B0257-BA60-27A2-4546-D527ADB6AC88}"/>
              </a:ext>
            </a:extLst>
          </p:cNvPr>
          <p:cNvSpPr>
            <a:spLocks noGrp="1" noRot="1" noMove="1" noResize="1" noEditPoints="1" noAdjustHandles="1" noChangeArrowheads="1" noChangeShapeType="1"/>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66" name="Arrow: Circular 365">
            <a:extLst>
              <a:ext uri="{FF2B5EF4-FFF2-40B4-BE49-F238E27FC236}">
                <a16:creationId xmlns:a16="http://schemas.microsoft.com/office/drawing/2014/main" id="{AB7C7989-BF6C-B861-2581-166565E36551}"/>
              </a:ext>
            </a:extLst>
          </p:cNvPr>
          <p:cNvSpPr>
            <a:spLocks noGrp="1" noRot="1" noMove="1" noResize="1" noEditPoints="1" noAdjustHandles="1" noChangeArrowheads="1" noChangeShapeType="1"/>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67" name="Arrow: Circular 366">
            <a:extLst>
              <a:ext uri="{FF2B5EF4-FFF2-40B4-BE49-F238E27FC236}">
                <a16:creationId xmlns:a16="http://schemas.microsoft.com/office/drawing/2014/main" id="{7620CB82-66DC-2303-B6D0-C239BBA8A173}"/>
              </a:ext>
            </a:extLst>
          </p:cNvPr>
          <p:cNvSpPr>
            <a:spLocks noGrp="1" noRot="1" noMove="1" noResize="1" noEditPoints="1" noAdjustHandles="1" noChangeArrowheads="1" noChangeShapeType="1"/>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68" name="Arrow: Circular 367">
            <a:extLst>
              <a:ext uri="{FF2B5EF4-FFF2-40B4-BE49-F238E27FC236}">
                <a16:creationId xmlns:a16="http://schemas.microsoft.com/office/drawing/2014/main" id="{072840A8-711E-7EEC-6579-BA75EA6CF161}"/>
              </a:ext>
            </a:extLst>
          </p:cNvPr>
          <p:cNvSpPr>
            <a:spLocks noGrp="1" noRot="1" noMove="1" noResize="1" noEditPoints="1" noAdjustHandles="1" noChangeArrowheads="1" noChangeShapeType="1"/>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69" name="Arrow: Circular 368">
            <a:extLst>
              <a:ext uri="{FF2B5EF4-FFF2-40B4-BE49-F238E27FC236}">
                <a16:creationId xmlns:a16="http://schemas.microsoft.com/office/drawing/2014/main" id="{CA5C8BD1-4618-647A-A771-CF9A5CE5C566}"/>
              </a:ext>
            </a:extLst>
          </p:cNvPr>
          <p:cNvSpPr>
            <a:spLocks noGrp="1" noRot="1" noMove="1" noResize="1" noEditPoints="1" noAdjustHandles="1" noChangeArrowheads="1" noChangeShapeType="1"/>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70" name="Arrow: Circular 369">
            <a:extLst>
              <a:ext uri="{FF2B5EF4-FFF2-40B4-BE49-F238E27FC236}">
                <a16:creationId xmlns:a16="http://schemas.microsoft.com/office/drawing/2014/main" id="{72E1349E-1AAA-956C-25D1-AB7D516A80B2}"/>
              </a:ext>
            </a:extLst>
          </p:cNvPr>
          <p:cNvSpPr>
            <a:spLocks noGrp="1" noRot="1" noMove="1" noResize="1" noEditPoints="1" noAdjustHandles="1" noChangeArrowheads="1" noChangeShapeType="1"/>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71" name="Arrow: Circular 370">
            <a:extLst>
              <a:ext uri="{FF2B5EF4-FFF2-40B4-BE49-F238E27FC236}">
                <a16:creationId xmlns:a16="http://schemas.microsoft.com/office/drawing/2014/main" id="{ACA7A33A-544E-0DBD-8AAC-E384E725F2E5}"/>
              </a:ext>
            </a:extLst>
          </p:cNvPr>
          <p:cNvSpPr>
            <a:spLocks noGrp="1" noRot="1" noMove="1" noResize="1" noEditPoints="1" noAdjustHandles="1" noChangeArrowheads="1" noChangeShapeType="1"/>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72" name="Arrow: Circular 371">
            <a:extLst>
              <a:ext uri="{FF2B5EF4-FFF2-40B4-BE49-F238E27FC236}">
                <a16:creationId xmlns:a16="http://schemas.microsoft.com/office/drawing/2014/main" id="{31E99E3F-EE48-BE2D-787C-9C2EFF20F760}"/>
              </a:ext>
            </a:extLst>
          </p:cNvPr>
          <p:cNvSpPr>
            <a:spLocks noGrp="1" noRot="1" noMove="1" noResize="1" noEditPoints="1" noAdjustHandles="1" noChangeArrowheads="1" noChangeShapeType="1"/>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73" name="Arrow: Circular 372">
            <a:extLst>
              <a:ext uri="{FF2B5EF4-FFF2-40B4-BE49-F238E27FC236}">
                <a16:creationId xmlns:a16="http://schemas.microsoft.com/office/drawing/2014/main" id="{2CCB536F-0F29-114C-8AC1-03885C8B6C18}"/>
              </a:ext>
            </a:extLst>
          </p:cNvPr>
          <p:cNvSpPr>
            <a:spLocks noGrp="1" noRot="1" noMove="1" noResize="1" noEditPoints="1" noAdjustHandles="1" noChangeArrowheads="1" noChangeShapeType="1"/>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74" name="Arrow: Circular 373">
            <a:extLst>
              <a:ext uri="{FF2B5EF4-FFF2-40B4-BE49-F238E27FC236}">
                <a16:creationId xmlns:a16="http://schemas.microsoft.com/office/drawing/2014/main" id="{64855C88-9DAF-07D2-6394-8F0DF1808EEF}"/>
              </a:ext>
            </a:extLst>
          </p:cNvPr>
          <p:cNvSpPr>
            <a:spLocks noGrp="1" noRot="1" noMove="1" noResize="1" noEditPoints="1" noAdjustHandles="1" noChangeArrowheads="1" noChangeShapeType="1"/>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75" name="Arrow: Circular 374">
            <a:extLst>
              <a:ext uri="{FF2B5EF4-FFF2-40B4-BE49-F238E27FC236}">
                <a16:creationId xmlns:a16="http://schemas.microsoft.com/office/drawing/2014/main" id="{DFF97053-2927-D8E5-1BBE-186674DC223B}"/>
              </a:ext>
            </a:extLst>
          </p:cNvPr>
          <p:cNvSpPr>
            <a:spLocks noGrp="1" noRot="1" noMove="1" noResize="1" noEditPoints="1" noAdjustHandles="1" noChangeArrowheads="1" noChangeShapeType="1"/>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76" name="Arrow: Circular 375">
            <a:extLst>
              <a:ext uri="{FF2B5EF4-FFF2-40B4-BE49-F238E27FC236}">
                <a16:creationId xmlns:a16="http://schemas.microsoft.com/office/drawing/2014/main" id="{0A15E030-59A0-AE95-9BDA-79966181BC10}"/>
              </a:ext>
            </a:extLst>
          </p:cNvPr>
          <p:cNvSpPr>
            <a:spLocks noGrp="1" noRot="1" noMove="1" noResize="1" noEditPoints="1" noAdjustHandles="1" noChangeArrowheads="1" noChangeShapeType="1"/>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77" name="Arrow: Circular 376">
            <a:extLst>
              <a:ext uri="{FF2B5EF4-FFF2-40B4-BE49-F238E27FC236}">
                <a16:creationId xmlns:a16="http://schemas.microsoft.com/office/drawing/2014/main" id="{745CF6F9-F171-F38C-38E8-1664FC9CACDD}"/>
              </a:ext>
            </a:extLst>
          </p:cNvPr>
          <p:cNvSpPr>
            <a:spLocks noGrp="1" noRot="1" noMove="1" noResize="1" noEditPoints="1" noAdjustHandles="1" noChangeArrowheads="1" noChangeShapeType="1"/>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78" name="Arrow: Circular 377">
            <a:extLst>
              <a:ext uri="{FF2B5EF4-FFF2-40B4-BE49-F238E27FC236}">
                <a16:creationId xmlns:a16="http://schemas.microsoft.com/office/drawing/2014/main" id="{87E2191D-7A64-9DBB-9754-F33B38BF3C3F}"/>
              </a:ext>
            </a:extLst>
          </p:cNvPr>
          <p:cNvSpPr>
            <a:spLocks noGrp="1" noRot="1" noMove="1" noResize="1" noEditPoints="1" noAdjustHandles="1" noChangeArrowheads="1" noChangeShapeType="1"/>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79" name="Arrow: Circular 378">
            <a:extLst>
              <a:ext uri="{FF2B5EF4-FFF2-40B4-BE49-F238E27FC236}">
                <a16:creationId xmlns:a16="http://schemas.microsoft.com/office/drawing/2014/main" id="{61C4DAB0-174A-6FB3-7427-A96DF65B1316}"/>
              </a:ext>
            </a:extLst>
          </p:cNvPr>
          <p:cNvSpPr>
            <a:spLocks noGrp="1" noRot="1" noMove="1" noResize="1" noEditPoints="1" noAdjustHandles="1" noChangeArrowheads="1" noChangeShapeType="1"/>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80" name="Arrow: Circular 379">
            <a:extLst>
              <a:ext uri="{FF2B5EF4-FFF2-40B4-BE49-F238E27FC236}">
                <a16:creationId xmlns:a16="http://schemas.microsoft.com/office/drawing/2014/main" id="{01A8DF58-C808-2E9E-71FA-1888D07B9AB2}"/>
              </a:ext>
            </a:extLst>
          </p:cNvPr>
          <p:cNvSpPr>
            <a:spLocks noGrp="1" noRot="1" noMove="1" noResize="1" noEditPoints="1" noAdjustHandles="1" noChangeArrowheads="1" noChangeShapeType="1"/>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81" name="Arrow: Circular 380">
            <a:extLst>
              <a:ext uri="{FF2B5EF4-FFF2-40B4-BE49-F238E27FC236}">
                <a16:creationId xmlns:a16="http://schemas.microsoft.com/office/drawing/2014/main" id="{7448826E-ED2D-3D0F-C672-EF3A17B8B443}"/>
              </a:ext>
            </a:extLst>
          </p:cNvPr>
          <p:cNvSpPr>
            <a:spLocks noGrp="1" noRot="1" noMove="1" noResize="1" noEditPoints="1" noAdjustHandles="1" noChangeArrowheads="1" noChangeShapeType="1"/>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82" name="Arrow: Circular 381">
            <a:extLst>
              <a:ext uri="{FF2B5EF4-FFF2-40B4-BE49-F238E27FC236}">
                <a16:creationId xmlns:a16="http://schemas.microsoft.com/office/drawing/2014/main" id="{0ABF6FCA-0519-948E-CDF8-0B799E52EED1}"/>
              </a:ext>
            </a:extLst>
          </p:cNvPr>
          <p:cNvSpPr>
            <a:spLocks noGrp="1" noRot="1" noMove="1" noResize="1" noEditPoints="1" noAdjustHandles="1" noChangeArrowheads="1" noChangeShapeType="1"/>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83" name="Arrow: Circular 382">
            <a:extLst>
              <a:ext uri="{FF2B5EF4-FFF2-40B4-BE49-F238E27FC236}">
                <a16:creationId xmlns:a16="http://schemas.microsoft.com/office/drawing/2014/main" id="{836D4047-460A-56D3-0A29-3966EFB4E95C}"/>
              </a:ext>
            </a:extLst>
          </p:cNvPr>
          <p:cNvSpPr>
            <a:spLocks noGrp="1" noRot="1" noMove="1" noResize="1" noEditPoints="1" noAdjustHandles="1" noChangeArrowheads="1" noChangeShapeType="1"/>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84" name="Arrow: Circular 383">
            <a:extLst>
              <a:ext uri="{FF2B5EF4-FFF2-40B4-BE49-F238E27FC236}">
                <a16:creationId xmlns:a16="http://schemas.microsoft.com/office/drawing/2014/main" id="{72D4947F-FB5E-B1A9-85F8-65CBACB7971B}"/>
              </a:ext>
            </a:extLst>
          </p:cNvPr>
          <p:cNvSpPr>
            <a:spLocks noGrp="1" noRot="1" noMove="1" noResize="1" noEditPoints="1" noAdjustHandles="1" noChangeArrowheads="1" noChangeShapeType="1"/>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85" name="Arrow: Circular 384">
            <a:extLst>
              <a:ext uri="{FF2B5EF4-FFF2-40B4-BE49-F238E27FC236}">
                <a16:creationId xmlns:a16="http://schemas.microsoft.com/office/drawing/2014/main" id="{53ACB56B-4134-222A-FC71-68B2CA92FB26}"/>
              </a:ext>
            </a:extLst>
          </p:cNvPr>
          <p:cNvSpPr>
            <a:spLocks noGrp="1" noRot="1" noMove="1" noResize="1" noEditPoints="1" noAdjustHandles="1" noChangeArrowheads="1" noChangeShapeType="1"/>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86" name="Arrow: Circular 385">
            <a:extLst>
              <a:ext uri="{FF2B5EF4-FFF2-40B4-BE49-F238E27FC236}">
                <a16:creationId xmlns:a16="http://schemas.microsoft.com/office/drawing/2014/main" id="{86D3FD7F-B3AA-300C-07C2-CF90378C3277}"/>
              </a:ext>
            </a:extLst>
          </p:cNvPr>
          <p:cNvSpPr>
            <a:spLocks noGrp="1" noRot="1" noMove="1" noResize="1" noEditPoints="1" noAdjustHandles="1" noChangeArrowheads="1" noChangeShapeType="1"/>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87" name="Arrow: Circular 386">
            <a:extLst>
              <a:ext uri="{FF2B5EF4-FFF2-40B4-BE49-F238E27FC236}">
                <a16:creationId xmlns:a16="http://schemas.microsoft.com/office/drawing/2014/main" id="{1970E605-6B40-15E8-7358-55D82019CC01}"/>
              </a:ext>
            </a:extLst>
          </p:cNvPr>
          <p:cNvSpPr>
            <a:spLocks noGrp="1" noRot="1" noMove="1" noResize="1" noEditPoints="1" noAdjustHandles="1" noChangeArrowheads="1" noChangeShapeType="1"/>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88" name="Arrow: Circular 387">
            <a:extLst>
              <a:ext uri="{FF2B5EF4-FFF2-40B4-BE49-F238E27FC236}">
                <a16:creationId xmlns:a16="http://schemas.microsoft.com/office/drawing/2014/main" id="{89CC8464-6E3D-D937-3B26-74CDFAAC4F27}"/>
              </a:ext>
            </a:extLst>
          </p:cNvPr>
          <p:cNvSpPr>
            <a:spLocks noGrp="1" noRot="1" noMove="1" noResize="1" noEditPoints="1" noAdjustHandles="1" noChangeArrowheads="1" noChangeShapeType="1"/>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89" name="Arrow: Circular 388">
            <a:extLst>
              <a:ext uri="{FF2B5EF4-FFF2-40B4-BE49-F238E27FC236}">
                <a16:creationId xmlns:a16="http://schemas.microsoft.com/office/drawing/2014/main" id="{61D30C56-279E-F004-B787-F0EC8C686C52}"/>
              </a:ext>
            </a:extLst>
          </p:cNvPr>
          <p:cNvSpPr>
            <a:spLocks noGrp="1" noRot="1" noMove="1" noResize="1" noEditPoints="1" noAdjustHandles="1" noChangeArrowheads="1" noChangeShapeType="1"/>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90" name="Arrow: Circular 389">
            <a:extLst>
              <a:ext uri="{FF2B5EF4-FFF2-40B4-BE49-F238E27FC236}">
                <a16:creationId xmlns:a16="http://schemas.microsoft.com/office/drawing/2014/main" id="{E71321A9-0ED2-C4CE-1629-523149C73BD5}"/>
              </a:ext>
            </a:extLst>
          </p:cNvPr>
          <p:cNvSpPr>
            <a:spLocks noGrp="1" noRot="1" noMove="1" noResize="1" noEditPoints="1" noAdjustHandles="1" noChangeArrowheads="1" noChangeShapeType="1"/>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91" name="Arrow: Circular 390">
            <a:extLst>
              <a:ext uri="{FF2B5EF4-FFF2-40B4-BE49-F238E27FC236}">
                <a16:creationId xmlns:a16="http://schemas.microsoft.com/office/drawing/2014/main" id="{91AD2D3C-8A3D-5E5F-0831-162FED5B74B8}"/>
              </a:ext>
            </a:extLst>
          </p:cNvPr>
          <p:cNvSpPr>
            <a:spLocks noGrp="1" noRot="1" noMove="1" noResize="1" noEditPoints="1" noAdjustHandles="1" noChangeArrowheads="1" noChangeShapeType="1"/>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92" name="Arrow: Circular 391">
            <a:extLst>
              <a:ext uri="{FF2B5EF4-FFF2-40B4-BE49-F238E27FC236}">
                <a16:creationId xmlns:a16="http://schemas.microsoft.com/office/drawing/2014/main" id="{268DE35A-96F3-BAA9-4DF7-D699634B3912}"/>
              </a:ext>
            </a:extLst>
          </p:cNvPr>
          <p:cNvSpPr>
            <a:spLocks noGrp="1" noRot="1" noMove="1" noResize="1" noEditPoints="1" noAdjustHandles="1" noChangeArrowheads="1" noChangeShapeType="1"/>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93" name="Arrow: Circular 392">
            <a:extLst>
              <a:ext uri="{FF2B5EF4-FFF2-40B4-BE49-F238E27FC236}">
                <a16:creationId xmlns:a16="http://schemas.microsoft.com/office/drawing/2014/main" id="{05B1BEB9-BF87-7CD1-5D51-D5B6EA69E835}"/>
              </a:ext>
            </a:extLst>
          </p:cNvPr>
          <p:cNvSpPr>
            <a:spLocks noGrp="1" noRot="1" noMove="1" noResize="1" noEditPoints="1" noAdjustHandles="1" noChangeArrowheads="1" noChangeShapeType="1"/>
          </p:cNvSpPr>
          <p:nvPr/>
        </p:nvSpPr>
        <p:spPr>
          <a:xfrm>
            <a:off x="5522290" y="334569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pic>
        <p:nvPicPr>
          <p:cNvPr id="394" name="Graphic 393">
            <a:extLst>
              <a:ext uri="{FF2B5EF4-FFF2-40B4-BE49-F238E27FC236}">
                <a16:creationId xmlns:a16="http://schemas.microsoft.com/office/drawing/2014/main" id="{AF74EC59-E7B3-E2F1-18AE-D7D025075770}"/>
              </a:ext>
            </a:extLst>
          </p:cNvPr>
          <p:cNvPicPr>
            <a:picLocks noGrp="1" noRot="1" noChangeAspec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02817" y="533948"/>
            <a:ext cx="1707475" cy="1707475"/>
          </a:xfrm>
          <a:prstGeom prst="rect">
            <a:avLst/>
          </a:prstGeom>
        </p:spPr>
      </p:pic>
      <p:sp>
        <p:nvSpPr>
          <p:cNvPr id="395" name="Speech Bubble: Rectangle with Corners Rounded 394">
            <a:extLst>
              <a:ext uri="{FF2B5EF4-FFF2-40B4-BE49-F238E27FC236}">
                <a16:creationId xmlns:a16="http://schemas.microsoft.com/office/drawing/2014/main" id="{C20CE376-1E4D-5B8A-B014-389F51303D5E}"/>
              </a:ext>
            </a:extLst>
          </p:cNvPr>
          <p:cNvSpPr>
            <a:spLocks noGrp="1" noRot="1" noMove="1" noResize="1" noEditPoints="1" noAdjustHandles="1" noChangeArrowheads="1" noChangeShapeType="1"/>
          </p:cNvSpPr>
          <p:nvPr/>
        </p:nvSpPr>
        <p:spPr>
          <a:xfrm flipH="1">
            <a:off x="7774562" y="379844"/>
            <a:ext cx="2372394" cy="1053231"/>
          </a:xfrm>
          <a:prstGeom prst="wedgeRoundRectCallout">
            <a:avLst>
              <a:gd name="adj1" fmla="val -72720"/>
              <a:gd name="adj2" fmla="val 41183"/>
              <a:gd name="adj3" fmla="val 16667"/>
            </a:avLst>
          </a:prstGeom>
          <a:solidFill>
            <a:schemeClr val="bg1"/>
          </a:solidFill>
          <a:ln w="38100">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Century Gothic" panose="020B0502020202020204" pitchFamily="34" charset="0"/>
              </a:rPr>
              <a:t>Did you find the answers?</a:t>
            </a:r>
          </a:p>
        </p:txBody>
      </p:sp>
      <p:sp>
        <p:nvSpPr>
          <p:cNvPr id="396" name="TextBox 395">
            <a:extLst>
              <a:ext uri="{FF2B5EF4-FFF2-40B4-BE49-F238E27FC236}">
                <a16:creationId xmlns:a16="http://schemas.microsoft.com/office/drawing/2014/main" id="{907F4180-B232-0073-CF67-19C0D97A77CD}"/>
              </a:ext>
            </a:extLst>
          </p:cNvPr>
          <p:cNvSpPr txBox="1">
            <a:spLocks noGrp="1" noRot="1" noMove="1" noResize="1" noEditPoints="1" noAdjustHandles="1" noChangeArrowheads="1" noChangeShapeType="1"/>
          </p:cNvSpPr>
          <p:nvPr/>
        </p:nvSpPr>
        <p:spPr>
          <a:xfrm>
            <a:off x="7677688" y="568658"/>
            <a:ext cx="2566141" cy="707886"/>
          </a:xfrm>
          <a:prstGeom prst="rect">
            <a:avLst/>
          </a:prstGeom>
          <a:noFill/>
          <a:ln>
            <a:noFill/>
          </a:ln>
        </p:spPr>
        <p:txBody>
          <a:bodyPr wrap="square" rtlCol="0">
            <a:spAutoFit/>
          </a:bodyPr>
          <a:lstStyle/>
          <a:p>
            <a:pPr algn="ctr"/>
            <a:r>
              <a:rPr lang="en-GB" sz="2000" dirty="0">
                <a:latin typeface="Century Gothic" panose="020B0502020202020204" pitchFamily="34" charset="0"/>
              </a:rPr>
              <a:t>Tap the button first before moving it</a:t>
            </a:r>
          </a:p>
        </p:txBody>
      </p:sp>
      <p:cxnSp>
        <p:nvCxnSpPr>
          <p:cNvPr id="397" name="Straight Connector 396">
            <a:extLst>
              <a:ext uri="{FF2B5EF4-FFF2-40B4-BE49-F238E27FC236}">
                <a16:creationId xmlns:a16="http://schemas.microsoft.com/office/drawing/2014/main" id="{B8FDCF70-E1F2-9593-8E71-4BE7BDED602C}"/>
              </a:ext>
            </a:extLst>
          </p:cNvPr>
          <p:cNvCxnSpPr>
            <a:cxnSpLocks noGrp="1" noRot="1" noMove="1" noResize="1" noEditPoints="1" noAdjustHandles="1" noChangeArrowheads="1" noChangeShapeType="1"/>
          </p:cNvCxnSpPr>
          <p:nvPr/>
        </p:nvCxnSpPr>
        <p:spPr>
          <a:xfrm>
            <a:off x="6364840" y="2579792"/>
            <a:ext cx="889322" cy="0"/>
          </a:xfrm>
          <a:prstGeom prst="line">
            <a:avLst/>
          </a:prstGeom>
          <a:ln w="57150">
            <a:solidFill>
              <a:srgbClr val="50E7B5"/>
            </a:solidFill>
          </a:ln>
        </p:spPr>
        <p:style>
          <a:lnRef idx="1">
            <a:schemeClr val="accent1"/>
          </a:lnRef>
          <a:fillRef idx="0">
            <a:schemeClr val="accent1"/>
          </a:fillRef>
          <a:effectRef idx="0">
            <a:schemeClr val="accent1"/>
          </a:effectRef>
          <a:fontRef idx="minor">
            <a:schemeClr val="tx1"/>
          </a:fontRef>
        </p:style>
      </p:cxnSp>
      <p:cxnSp>
        <p:nvCxnSpPr>
          <p:cNvPr id="398" name="Straight Connector 397">
            <a:extLst>
              <a:ext uri="{FF2B5EF4-FFF2-40B4-BE49-F238E27FC236}">
                <a16:creationId xmlns:a16="http://schemas.microsoft.com/office/drawing/2014/main" id="{96DCB34D-CC21-C259-9EA0-37284037D75D}"/>
              </a:ext>
            </a:extLst>
          </p:cNvPr>
          <p:cNvCxnSpPr>
            <a:cxnSpLocks noGrp="1" noRot="1" noMove="1" noResize="1" noEditPoints="1" noAdjustHandles="1" noChangeArrowheads="1" noChangeShapeType="1"/>
          </p:cNvCxnSpPr>
          <p:nvPr/>
        </p:nvCxnSpPr>
        <p:spPr>
          <a:xfrm>
            <a:off x="1543796" y="4290550"/>
            <a:ext cx="612065" cy="0"/>
          </a:xfrm>
          <a:prstGeom prst="line">
            <a:avLst/>
          </a:prstGeom>
          <a:ln w="57150">
            <a:solidFill>
              <a:srgbClr val="50E7B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6294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fill="remove" grpId="0" nodeType="afterEffect">
                                  <p:stCondLst>
                                    <p:cond delay="0"/>
                                  </p:stCondLst>
                                  <p:childTnLst>
                                    <p:animClr clrSpc="rgb" dir="cw">
                                      <p:cBhvr override="childStyle">
                                        <p:cTn id="6" dur="1000" autoRev="1" fill="remove"/>
                                        <p:tgtEl>
                                          <p:spTgt spid="348"/>
                                        </p:tgtEl>
                                        <p:attrNameLst>
                                          <p:attrName>style.color</p:attrName>
                                        </p:attrNameLst>
                                      </p:cBhvr>
                                      <p:to>
                                        <a:schemeClr val="bg1"/>
                                      </p:to>
                                    </p:animClr>
                                    <p:animClr clrSpc="rgb" dir="cw">
                                      <p:cBhvr>
                                        <p:cTn id="7" dur="1000" autoRev="1" fill="remove"/>
                                        <p:tgtEl>
                                          <p:spTgt spid="348"/>
                                        </p:tgtEl>
                                        <p:attrNameLst>
                                          <p:attrName>fillcolor</p:attrName>
                                        </p:attrNameLst>
                                      </p:cBhvr>
                                      <p:to>
                                        <a:schemeClr val="bg1"/>
                                      </p:to>
                                    </p:animClr>
                                    <p:set>
                                      <p:cBhvr>
                                        <p:cTn id="8" dur="1000" autoRev="1" fill="remove"/>
                                        <p:tgtEl>
                                          <p:spTgt spid="348"/>
                                        </p:tgtEl>
                                        <p:attrNameLst>
                                          <p:attrName>fill.type</p:attrName>
                                        </p:attrNameLst>
                                      </p:cBhvr>
                                      <p:to>
                                        <p:strVal val="solid"/>
                                      </p:to>
                                    </p:set>
                                    <p:set>
                                      <p:cBhvr>
                                        <p:cTn id="9" dur="1000" autoRev="1" fill="remove"/>
                                        <p:tgtEl>
                                          <p:spTgt spid="348"/>
                                        </p:tgtEl>
                                        <p:attrNameLst>
                                          <p:attrName>fill.on</p:attrName>
                                        </p:attrNameLst>
                                      </p:cBhvr>
                                      <p:to>
                                        <p:strVal val="true"/>
                                      </p:to>
                                    </p:set>
                                  </p:childTnLst>
                                </p:cTn>
                              </p:par>
                            </p:childTnLst>
                          </p:cTn>
                        </p:par>
                        <p:par>
                          <p:cTn id="10" fill="hold">
                            <p:stCondLst>
                              <p:cond delay="2000"/>
                            </p:stCondLst>
                            <p:childTnLst>
                              <p:par>
                                <p:cTn id="11" presetID="27" presetClass="emph" presetSubtype="0" fill="remove" grpId="0" nodeType="afterEffect">
                                  <p:stCondLst>
                                    <p:cond delay="0"/>
                                  </p:stCondLst>
                                  <p:childTnLst>
                                    <p:animClr clrSpc="rgb" dir="cw">
                                      <p:cBhvr override="childStyle">
                                        <p:cTn id="12" dur="1000" autoRev="1" fill="remove"/>
                                        <p:tgtEl>
                                          <p:spTgt spid="349"/>
                                        </p:tgtEl>
                                        <p:attrNameLst>
                                          <p:attrName>style.color</p:attrName>
                                        </p:attrNameLst>
                                      </p:cBhvr>
                                      <p:to>
                                        <a:schemeClr val="bg1"/>
                                      </p:to>
                                    </p:animClr>
                                    <p:animClr clrSpc="rgb" dir="cw">
                                      <p:cBhvr>
                                        <p:cTn id="13" dur="1000" autoRev="1" fill="remove"/>
                                        <p:tgtEl>
                                          <p:spTgt spid="349"/>
                                        </p:tgtEl>
                                        <p:attrNameLst>
                                          <p:attrName>fillcolor</p:attrName>
                                        </p:attrNameLst>
                                      </p:cBhvr>
                                      <p:to>
                                        <a:schemeClr val="bg1"/>
                                      </p:to>
                                    </p:animClr>
                                    <p:set>
                                      <p:cBhvr>
                                        <p:cTn id="14" dur="1000" autoRev="1" fill="remove"/>
                                        <p:tgtEl>
                                          <p:spTgt spid="349"/>
                                        </p:tgtEl>
                                        <p:attrNameLst>
                                          <p:attrName>fill.type</p:attrName>
                                        </p:attrNameLst>
                                      </p:cBhvr>
                                      <p:to>
                                        <p:strVal val="solid"/>
                                      </p:to>
                                    </p:set>
                                    <p:set>
                                      <p:cBhvr>
                                        <p:cTn id="15" dur="1000" autoRev="1" fill="remove"/>
                                        <p:tgtEl>
                                          <p:spTgt spid="349"/>
                                        </p:tgtEl>
                                        <p:attrNameLst>
                                          <p:attrName>fill.on</p:attrName>
                                        </p:attrNameLst>
                                      </p:cBhvr>
                                      <p:to>
                                        <p:strVal val="true"/>
                                      </p:to>
                                    </p:set>
                                  </p:childTnLst>
                                </p:cTn>
                              </p:par>
                            </p:childTnLst>
                          </p:cTn>
                        </p:par>
                        <p:par>
                          <p:cTn id="16" fill="hold">
                            <p:stCondLst>
                              <p:cond delay="4000"/>
                            </p:stCondLst>
                            <p:childTnLst>
                              <p:par>
                                <p:cTn id="17" presetID="27" presetClass="emph" presetSubtype="0" fill="remove" grpId="0" nodeType="afterEffect">
                                  <p:stCondLst>
                                    <p:cond delay="0"/>
                                  </p:stCondLst>
                                  <p:childTnLst>
                                    <p:animClr clrSpc="rgb" dir="cw">
                                      <p:cBhvr override="childStyle">
                                        <p:cTn id="18" dur="1000" autoRev="1" fill="remove"/>
                                        <p:tgtEl>
                                          <p:spTgt spid="350"/>
                                        </p:tgtEl>
                                        <p:attrNameLst>
                                          <p:attrName>style.color</p:attrName>
                                        </p:attrNameLst>
                                      </p:cBhvr>
                                      <p:to>
                                        <a:schemeClr val="bg1"/>
                                      </p:to>
                                    </p:animClr>
                                    <p:animClr clrSpc="rgb" dir="cw">
                                      <p:cBhvr>
                                        <p:cTn id="19" dur="1000" autoRev="1" fill="remove"/>
                                        <p:tgtEl>
                                          <p:spTgt spid="350"/>
                                        </p:tgtEl>
                                        <p:attrNameLst>
                                          <p:attrName>fillcolor</p:attrName>
                                        </p:attrNameLst>
                                      </p:cBhvr>
                                      <p:to>
                                        <a:schemeClr val="bg1"/>
                                      </p:to>
                                    </p:animClr>
                                    <p:set>
                                      <p:cBhvr>
                                        <p:cTn id="20" dur="1000" autoRev="1" fill="remove"/>
                                        <p:tgtEl>
                                          <p:spTgt spid="350"/>
                                        </p:tgtEl>
                                        <p:attrNameLst>
                                          <p:attrName>fill.type</p:attrName>
                                        </p:attrNameLst>
                                      </p:cBhvr>
                                      <p:to>
                                        <p:strVal val="solid"/>
                                      </p:to>
                                    </p:set>
                                    <p:set>
                                      <p:cBhvr>
                                        <p:cTn id="21" dur="1000" autoRev="1" fill="remove"/>
                                        <p:tgtEl>
                                          <p:spTgt spid="350"/>
                                        </p:tgtEl>
                                        <p:attrNameLst>
                                          <p:attrName>fill.on</p:attrName>
                                        </p:attrNameLst>
                                      </p:cBhvr>
                                      <p:to>
                                        <p:strVal val="true"/>
                                      </p:to>
                                    </p:set>
                                  </p:childTnLst>
                                </p:cTn>
                              </p:par>
                            </p:childTnLst>
                          </p:cTn>
                        </p:par>
                        <p:par>
                          <p:cTn id="22" fill="hold">
                            <p:stCondLst>
                              <p:cond delay="6000"/>
                            </p:stCondLst>
                            <p:childTnLst>
                              <p:par>
                                <p:cTn id="23" presetID="27" presetClass="emph" presetSubtype="0" fill="remove" grpId="0" nodeType="afterEffect">
                                  <p:stCondLst>
                                    <p:cond delay="0"/>
                                  </p:stCondLst>
                                  <p:childTnLst>
                                    <p:animClr clrSpc="rgb" dir="cw">
                                      <p:cBhvr override="childStyle">
                                        <p:cTn id="24" dur="1000" autoRev="1" fill="remove"/>
                                        <p:tgtEl>
                                          <p:spTgt spid="351"/>
                                        </p:tgtEl>
                                        <p:attrNameLst>
                                          <p:attrName>style.color</p:attrName>
                                        </p:attrNameLst>
                                      </p:cBhvr>
                                      <p:to>
                                        <a:schemeClr val="bg1"/>
                                      </p:to>
                                    </p:animClr>
                                    <p:animClr clrSpc="rgb" dir="cw">
                                      <p:cBhvr>
                                        <p:cTn id="25" dur="1000" autoRev="1" fill="remove"/>
                                        <p:tgtEl>
                                          <p:spTgt spid="351"/>
                                        </p:tgtEl>
                                        <p:attrNameLst>
                                          <p:attrName>fillcolor</p:attrName>
                                        </p:attrNameLst>
                                      </p:cBhvr>
                                      <p:to>
                                        <a:schemeClr val="bg1"/>
                                      </p:to>
                                    </p:animClr>
                                    <p:set>
                                      <p:cBhvr>
                                        <p:cTn id="26" dur="1000" autoRev="1" fill="remove"/>
                                        <p:tgtEl>
                                          <p:spTgt spid="351"/>
                                        </p:tgtEl>
                                        <p:attrNameLst>
                                          <p:attrName>fill.type</p:attrName>
                                        </p:attrNameLst>
                                      </p:cBhvr>
                                      <p:to>
                                        <p:strVal val="solid"/>
                                      </p:to>
                                    </p:set>
                                    <p:set>
                                      <p:cBhvr>
                                        <p:cTn id="27" dur="1000" autoRev="1" fill="remove"/>
                                        <p:tgtEl>
                                          <p:spTgt spid="351"/>
                                        </p:tgtEl>
                                        <p:attrNameLst>
                                          <p:attrName>fill.on</p:attrName>
                                        </p:attrNameLst>
                                      </p:cBhvr>
                                      <p:to>
                                        <p:strVal val="true"/>
                                      </p:to>
                                    </p:set>
                                  </p:childTnLst>
                                </p:cTn>
                              </p:par>
                            </p:childTnLst>
                          </p:cTn>
                        </p:par>
                        <p:par>
                          <p:cTn id="28" fill="hold">
                            <p:stCondLst>
                              <p:cond delay="8000"/>
                            </p:stCondLst>
                            <p:childTnLst>
                              <p:par>
                                <p:cTn id="29" presetID="27" presetClass="emph" presetSubtype="0" fill="remove" grpId="0" nodeType="afterEffect">
                                  <p:stCondLst>
                                    <p:cond delay="0"/>
                                  </p:stCondLst>
                                  <p:childTnLst>
                                    <p:animClr clrSpc="rgb" dir="cw">
                                      <p:cBhvr override="childStyle">
                                        <p:cTn id="30" dur="1000" autoRev="1" fill="remove"/>
                                        <p:tgtEl>
                                          <p:spTgt spid="352"/>
                                        </p:tgtEl>
                                        <p:attrNameLst>
                                          <p:attrName>style.color</p:attrName>
                                        </p:attrNameLst>
                                      </p:cBhvr>
                                      <p:to>
                                        <a:schemeClr val="bg1"/>
                                      </p:to>
                                    </p:animClr>
                                    <p:animClr clrSpc="rgb" dir="cw">
                                      <p:cBhvr>
                                        <p:cTn id="31" dur="1000" autoRev="1" fill="remove"/>
                                        <p:tgtEl>
                                          <p:spTgt spid="352"/>
                                        </p:tgtEl>
                                        <p:attrNameLst>
                                          <p:attrName>fillcolor</p:attrName>
                                        </p:attrNameLst>
                                      </p:cBhvr>
                                      <p:to>
                                        <a:schemeClr val="bg1"/>
                                      </p:to>
                                    </p:animClr>
                                    <p:set>
                                      <p:cBhvr>
                                        <p:cTn id="32" dur="1000" autoRev="1" fill="remove"/>
                                        <p:tgtEl>
                                          <p:spTgt spid="352"/>
                                        </p:tgtEl>
                                        <p:attrNameLst>
                                          <p:attrName>fill.type</p:attrName>
                                        </p:attrNameLst>
                                      </p:cBhvr>
                                      <p:to>
                                        <p:strVal val="solid"/>
                                      </p:to>
                                    </p:set>
                                    <p:set>
                                      <p:cBhvr>
                                        <p:cTn id="33" dur="1000" autoRev="1" fill="remove"/>
                                        <p:tgtEl>
                                          <p:spTgt spid="352"/>
                                        </p:tgtEl>
                                        <p:attrNameLst>
                                          <p:attrName>fill.on</p:attrName>
                                        </p:attrNameLst>
                                      </p:cBhvr>
                                      <p:to>
                                        <p:strVal val="true"/>
                                      </p:to>
                                    </p:set>
                                  </p:childTnLst>
                                </p:cTn>
                              </p:par>
                            </p:childTnLst>
                          </p:cTn>
                        </p:par>
                        <p:par>
                          <p:cTn id="34" fill="hold">
                            <p:stCondLst>
                              <p:cond delay="10000"/>
                            </p:stCondLst>
                            <p:childTnLst>
                              <p:par>
                                <p:cTn id="35" presetID="27" presetClass="emph" presetSubtype="0" fill="remove" grpId="0" nodeType="afterEffect">
                                  <p:stCondLst>
                                    <p:cond delay="0"/>
                                  </p:stCondLst>
                                  <p:childTnLst>
                                    <p:animClr clrSpc="rgb" dir="cw">
                                      <p:cBhvr override="childStyle">
                                        <p:cTn id="36" dur="1000" autoRev="1" fill="remove"/>
                                        <p:tgtEl>
                                          <p:spTgt spid="353"/>
                                        </p:tgtEl>
                                        <p:attrNameLst>
                                          <p:attrName>style.color</p:attrName>
                                        </p:attrNameLst>
                                      </p:cBhvr>
                                      <p:to>
                                        <a:schemeClr val="bg1"/>
                                      </p:to>
                                    </p:animClr>
                                    <p:animClr clrSpc="rgb" dir="cw">
                                      <p:cBhvr>
                                        <p:cTn id="37" dur="1000" autoRev="1" fill="remove"/>
                                        <p:tgtEl>
                                          <p:spTgt spid="353"/>
                                        </p:tgtEl>
                                        <p:attrNameLst>
                                          <p:attrName>fillcolor</p:attrName>
                                        </p:attrNameLst>
                                      </p:cBhvr>
                                      <p:to>
                                        <a:schemeClr val="bg1"/>
                                      </p:to>
                                    </p:animClr>
                                    <p:set>
                                      <p:cBhvr>
                                        <p:cTn id="38" dur="1000" autoRev="1" fill="remove"/>
                                        <p:tgtEl>
                                          <p:spTgt spid="353"/>
                                        </p:tgtEl>
                                        <p:attrNameLst>
                                          <p:attrName>fill.type</p:attrName>
                                        </p:attrNameLst>
                                      </p:cBhvr>
                                      <p:to>
                                        <p:strVal val="solid"/>
                                      </p:to>
                                    </p:set>
                                    <p:set>
                                      <p:cBhvr>
                                        <p:cTn id="39" dur="1000" autoRev="1" fill="remove"/>
                                        <p:tgtEl>
                                          <p:spTgt spid="353"/>
                                        </p:tgtEl>
                                        <p:attrNameLst>
                                          <p:attrName>fill.on</p:attrName>
                                        </p:attrNameLst>
                                      </p:cBhvr>
                                      <p:to>
                                        <p:strVal val="true"/>
                                      </p:to>
                                    </p:set>
                                  </p:childTnLst>
                                </p:cTn>
                              </p:par>
                            </p:childTnLst>
                          </p:cTn>
                        </p:par>
                        <p:par>
                          <p:cTn id="40" fill="hold">
                            <p:stCondLst>
                              <p:cond delay="12000"/>
                            </p:stCondLst>
                            <p:childTnLst>
                              <p:par>
                                <p:cTn id="41" presetID="27" presetClass="emph" presetSubtype="0" fill="remove" grpId="0" nodeType="afterEffect">
                                  <p:stCondLst>
                                    <p:cond delay="0"/>
                                  </p:stCondLst>
                                  <p:childTnLst>
                                    <p:animClr clrSpc="rgb" dir="cw">
                                      <p:cBhvr override="childStyle">
                                        <p:cTn id="42" dur="1000" autoRev="1" fill="remove"/>
                                        <p:tgtEl>
                                          <p:spTgt spid="354"/>
                                        </p:tgtEl>
                                        <p:attrNameLst>
                                          <p:attrName>style.color</p:attrName>
                                        </p:attrNameLst>
                                      </p:cBhvr>
                                      <p:to>
                                        <a:schemeClr val="bg1"/>
                                      </p:to>
                                    </p:animClr>
                                    <p:animClr clrSpc="rgb" dir="cw">
                                      <p:cBhvr>
                                        <p:cTn id="43" dur="1000" autoRev="1" fill="remove"/>
                                        <p:tgtEl>
                                          <p:spTgt spid="354"/>
                                        </p:tgtEl>
                                        <p:attrNameLst>
                                          <p:attrName>fillcolor</p:attrName>
                                        </p:attrNameLst>
                                      </p:cBhvr>
                                      <p:to>
                                        <a:schemeClr val="bg1"/>
                                      </p:to>
                                    </p:animClr>
                                    <p:set>
                                      <p:cBhvr>
                                        <p:cTn id="44" dur="1000" autoRev="1" fill="remove"/>
                                        <p:tgtEl>
                                          <p:spTgt spid="354"/>
                                        </p:tgtEl>
                                        <p:attrNameLst>
                                          <p:attrName>fill.type</p:attrName>
                                        </p:attrNameLst>
                                      </p:cBhvr>
                                      <p:to>
                                        <p:strVal val="solid"/>
                                      </p:to>
                                    </p:set>
                                    <p:set>
                                      <p:cBhvr>
                                        <p:cTn id="45" dur="1000" autoRev="1" fill="remove"/>
                                        <p:tgtEl>
                                          <p:spTgt spid="354"/>
                                        </p:tgtEl>
                                        <p:attrNameLst>
                                          <p:attrName>fill.on</p:attrName>
                                        </p:attrNameLst>
                                      </p:cBhvr>
                                      <p:to>
                                        <p:strVal val="true"/>
                                      </p:to>
                                    </p:set>
                                  </p:childTnLst>
                                </p:cTn>
                              </p:par>
                            </p:childTnLst>
                          </p:cTn>
                        </p:par>
                        <p:par>
                          <p:cTn id="46" fill="hold">
                            <p:stCondLst>
                              <p:cond delay="14000"/>
                            </p:stCondLst>
                            <p:childTnLst>
                              <p:par>
                                <p:cTn id="47" presetID="27" presetClass="emph" presetSubtype="0" fill="remove" grpId="0" nodeType="afterEffect">
                                  <p:stCondLst>
                                    <p:cond delay="0"/>
                                  </p:stCondLst>
                                  <p:childTnLst>
                                    <p:animClr clrSpc="rgb" dir="cw">
                                      <p:cBhvr override="childStyle">
                                        <p:cTn id="48" dur="1000" autoRev="1" fill="remove"/>
                                        <p:tgtEl>
                                          <p:spTgt spid="355"/>
                                        </p:tgtEl>
                                        <p:attrNameLst>
                                          <p:attrName>style.color</p:attrName>
                                        </p:attrNameLst>
                                      </p:cBhvr>
                                      <p:to>
                                        <a:schemeClr val="bg1"/>
                                      </p:to>
                                    </p:animClr>
                                    <p:animClr clrSpc="rgb" dir="cw">
                                      <p:cBhvr>
                                        <p:cTn id="49" dur="1000" autoRev="1" fill="remove"/>
                                        <p:tgtEl>
                                          <p:spTgt spid="355"/>
                                        </p:tgtEl>
                                        <p:attrNameLst>
                                          <p:attrName>fillcolor</p:attrName>
                                        </p:attrNameLst>
                                      </p:cBhvr>
                                      <p:to>
                                        <a:schemeClr val="bg1"/>
                                      </p:to>
                                    </p:animClr>
                                    <p:set>
                                      <p:cBhvr>
                                        <p:cTn id="50" dur="1000" autoRev="1" fill="remove"/>
                                        <p:tgtEl>
                                          <p:spTgt spid="355"/>
                                        </p:tgtEl>
                                        <p:attrNameLst>
                                          <p:attrName>fill.type</p:attrName>
                                        </p:attrNameLst>
                                      </p:cBhvr>
                                      <p:to>
                                        <p:strVal val="solid"/>
                                      </p:to>
                                    </p:set>
                                    <p:set>
                                      <p:cBhvr>
                                        <p:cTn id="51" dur="1000" autoRev="1" fill="remove"/>
                                        <p:tgtEl>
                                          <p:spTgt spid="355"/>
                                        </p:tgtEl>
                                        <p:attrNameLst>
                                          <p:attrName>fill.on</p:attrName>
                                        </p:attrNameLst>
                                      </p:cBhvr>
                                      <p:to>
                                        <p:strVal val="true"/>
                                      </p:to>
                                    </p:set>
                                  </p:childTnLst>
                                </p:cTn>
                              </p:par>
                            </p:childTnLst>
                          </p:cTn>
                        </p:par>
                        <p:par>
                          <p:cTn id="52" fill="hold">
                            <p:stCondLst>
                              <p:cond delay="16000"/>
                            </p:stCondLst>
                            <p:childTnLst>
                              <p:par>
                                <p:cTn id="53" presetID="27" presetClass="emph" presetSubtype="0" fill="remove" grpId="0" nodeType="afterEffect">
                                  <p:stCondLst>
                                    <p:cond delay="0"/>
                                  </p:stCondLst>
                                  <p:childTnLst>
                                    <p:animClr clrSpc="rgb" dir="cw">
                                      <p:cBhvr override="childStyle">
                                        <p:cTn id="54" dur="1000" autoRev="1" fill="remove"/>
                                        <p:tgtEl>
                                          <p:spTgt spid="356"/>
                                        </p:tgtEl>
                                        <p:attrNameLst>
                                          <p:attrName>style.color</p:attrName>
                                        </p:attrNameLst>
                                      </p:cBhvr>
                                      <p:to>
                                        <a:schemeClr val="bg1"/>
                                      </p:to>
                                    </p:animClr>
                                    <p:animClr clrSpc="rgb" dir="cw">
                                      <p:cBhvr>
                                        <p:cTn id="55" dur="1000" autoRev="1" fill="remove"/>
                                        <p:tgtEl>
                                          <p:spTgt spid="356"/>
                                        </p:tgtEl>
                                        <p:attrNameLst>
                                          <p:attrName>fillcolor</p:attrName>
                                        </p:attrNameLst>
                                      </p:cBhvr>
                                      <p:to>
                                        <a:schemeClr val="bg1"/>
                                      </p:to>
                                    </p:animClr>
                                    <p:set>
                                      <p:cBhvr>
                                        <p:cTn id="56" dur="1000" autoRev="1" fill="remove"/>
                                        <p:tgtEl>
                                          <p:spTgt spid="356"/>
                                        </p:tgtEl>
                                        <p:attrNameLst>
                                          <p:attrName>fill.type</p:attrName>
                                        </p:attrNameLst>
                                      </p:cBhvr>
                                      <p:to>
                                        <p:strVal val="solid"/>
                                      </p:to>
                                    </p:set>
                                    <p:set>
                                      <p:cBhvr>
                                        <p:cTn id="57" dur="1000" autoRev="1" fill="remove"/>
                                        <p:tgtEl>
                                          <p:spTgt spid="356"/>
                                        </p:tgtEl>
                                        <p:attrNameLst>
                                          <p:attrName>fill.on</p:attrName>
                                        </p:attrNameLst>
                                      </p:cBhvr>
                                      <p:to>
                                        <p:strVal val="true"/>
                                      </p:to>
                                    </p:set>
                                  </p:childTnLst>
                                </p:cTn>
                              </p:par>
                            </p:childTnLst>
                          </p:cTn>
                        </p:par>
                        <p:par>
                          <p:cTn id="58" fill="hold">
                            <p:stCondLst>
                              <p:cond delay="18000"/>
                            </p:stCondLst>
                            <p:childTnLst>
                              <p:par>
                                <p:cTn id="59" presetID="27" presetClass="emph" presetSubtype="0" fill="remove" grpId="0" nodeType="afterEffect">
                                  <p:stCondLst>
                                    <p:cond delay="0"/>
                                  </p:stCondLst>
                                  <p:childTnLst>
                                    <p:animClr clrSpc="rgb" dir="cw">
                                      <p:cBhvr override="childStyle">
                                        <p:cTn id="60" dur="1000" autoRev="1" fill="remove"/>
                                        <p:tgtEl>
                                          <p:spTgt spid="357"/>
                                        </p:tgtEl>
                                        <p:attrNameLst>
                                          <p:attrName>style.color</p:attrName>
                                        </p:attrNameLst>
                                      </p:cBhvr>
                                      <p:to>
                                        <a:schemeClr val="bg1"/>
                                      </p:to>
                                    </p:animClr>
                                    <p:animClr clrSpc="rgb" dir="cw">
                                      <p:cBhvr>
                                        <p:cTn id="61" dur="1000" autoRev="1" fill="remove"/>
                                        <p:tgtEl>
                                          <p:spTgt spid="357"/>
                                        </p:tgtEl>
                                        <p:attrNameLst>
                                          <p:attrName>fillcolor</p:attrName>
                                        </p:attrNameLst>
                                      </p:cBhvr>
                                      <p:to>
                                        <a:schemeClr val="bg1"/>
                                      </p:to>
                                    </p:animClr>
                                    <p:set>
                                      <p:cBhvr>
                                        <p:cTn id="62" dur="1000" autoRev="1" fill="remove"/>
                                        <p:tgtEl>
                                          <p:spTgt spid="357"/>
                                        </p:tgtEl>
                                        <p:attrNameLst>
                                          <p:attrName>fill.type</p:attrName>
                                        </p:attrNameLst>
                                      </p:cBhvr>
                                      <p:to>
                                        <p:strVal val="solid"/>
                                      </p:to>
                                    </p:set>
                                    <p:set>
                                      <p:cBhvr>
                                        <p:cTn id="63" dur="1000" autoRev="1" fill="remove"/>
                                        <p:tgtEl>
                                          <p:spTgt spid="357"/>
                                        </p:tgtEl>
                                        <p:attrNameLst>
                                          <p:attrName>fill.on</p:attrName>
                                        </p:attrNameLst>
                                      </p:cBhvr>
                                      <p:to>
                                        <p:strVal val="true"/>
                                      </p:to>
                                    </p:set>
                                  </p:childTnLst>
                                </p:cTn>
                              </p:par>
                            </p:childTnLst>
                          </p:cTn>
                        </p:par>
                        <p:par>
                          <p:cTn id="64" fill="hold">
                            <p:stCondLst>
                              <p:cond delay="20000"/>
                            </p:stCondLst>
                            <p:childTnLst>
                              <p:par>
                                <p:cTn id="65" presetID="27" presetClass="emph" presetSubtype="0" fill="remove" grpId="0" nodeType="afterEffect">
                                  <p:stCondLst>
                                    <p:cond delay="0"/>
                                  </p:stCondLst>
                                  <p:childTnLst>
                                    <p:animClr clrSpc="rgb" dir="cw">
                                      <p:cBhvr override="childStyle">
                                        <p:cTn id="66" dur="1000" autoRev="1" fill="remove"/>
                                        <p:tgtEl>
                                          <p:spTgt spid="358"/>
                                        </p:tgtEl>
                                        <p:attrNameLst>
                                          <p:attrName>style.color</p:attrName>
                                        </p:attrNameLst>
                                      </p:cBhvr>
                                      <p:to>
                                        <a:schemeClr val="bg1"/>
                                      </p:to>
                                    </p:animClr>
                                    <p:animClr clrSpc="rgb" dir="cw">
                                      <p:cBhvr>
                                        <p:cTn id="67" dur="1000" autoRev="1" fill="remove"/>
                                        <p:tgtEl>
                                          <p:spTgt spid="358"/>
                                        </p:tgtEl>
                                        <p:attrNameLst>
                                          <p:attrName>fillcolor</p:attrName>
                                        </p:attrNameLst>
                                      </p:cBhvr>
                                      <p:to>
                                        <a:schemeClr val="bg1"/>
                                      </p:to>
                                    </p:animClr>
                                    <p:set>
                                      <p:cBhvr>
                                        <p:cTn id="68" dur="1000" autoRev="1" fill="remove"/>
                                        <p:tgtEl>
                                          <p:spTgt spid="358"/>
                                        </p:tgtEl>
                                        <p:attrNameLst>
                                          <p:attrName>fill.type</p:attrName>
                                        </p:attrNameLst>
                                      </p:cBhvr>
                                      <p:to>
                                        <p:strVal val="solid"/>
                                      </p:to>
                                    </p:set>
                                    <p:set>
                                      <p:cBhvr>
                                        <p:cTn id="69" dur="1000" autoRev="1" fill="remove"/>
                                        <p:tgtEl>
                                          <p:spTgt spid="358"/>
                                        </p:tgtEl>
                                        <p:attrNameLst>
                                          <p:attrName>fill.on</p:attrName>
                                        </p:attrNameLst>
                                      </p:cBhvr>
                                      <p:to>
                                        <p:strVal val="true"/>
                                      </p:to>
                                    </p:set>
                                  </p:childTnLst>
                                </p:cTn>
                              </p:par>
                            </p:childTnLst>
                          </p:cTn>
                        </p:par>
                        <p:par>
                          <p:cTn id="70" fill="hold">
                            <p:stCondLst>
                              <p:cond delay="22000"/>
                            </p:stCondLst>
                            <p:childTnLst>
                              <p:par>
                                <p:cTn id="71" presetID="27" presetClass="emph" presetSubtype="0" fill="remove" grpId="0" nodeType="afterEffect">
                                  <p:stCondLst>
                                    <p:cond delay="0"/>
                                  </p:stCondLst>
                                  <p:childTnLst>
                                    <p:animClr clrSpc="rgb" dir="cw">
                                      <p:cBhvr override="childStyle">
                                        <p:cTn id="72" dur="1000" autoRev="1" fill="remove"/>
                                        <p:tgtEl>
                                          <p:spTgt spid="359"/>
                                        </p:tgtEl>
                                        <p:attrNameLst>
                                          <p:attrName>style.color</p:attrName>
                                        </p:attrNameLst>
                                      </p:cBhvr>
                                      <p:to>
                                        <a:schemeClr val="bg1"/>
                                      </p:to>
                                    </p:animClr>
                                    <p:animClr clrSpc="rgb" dir="cw">
                                      <p:cBhvr>
                                        <p:cTn id="73" dur="1000" autoRev="1" fill="remove"/>
                                        <p:tgtEl>
                                          <p:spTgt spid="359"/>
                                        </p:tgtEl>
                                        <p:attrNameLst>
                                          <p:attrName>fillcolor</p:attrName>
                                        </p:attrNameLst>
                                      </p:cBhvr>
                                      <p:to>
                                        <a:schemeClr val="bg1"/>
                                      </p:to>
                                    </p:animClr>
                                    <p:set>
                                      <p:cBhvr>
                                        <p:cTn id="74" dur="1000" autoRev="1" fill="remove"/>
                                        <p:tgtEl>
                                          <p:spTgt spid="359"/>
                                        </p:tgtEl>
                                        <p:attrNameLst>
                                          <p:attrName>fill.type</p:attrName>
                                        </p:attrNameLst>
                                      </p:cBhvr>
                                      <p:to>
                                        <p:strVal val="solid"/>
                                      </p:to>
                                    </p:set>
                                    <p:set>
                                      <p:cBhvr>
                                        <p:cTn id="75" dur="1000" autoRev="1" fill="remove"/>
                                        <p:tgtEl>
                                          <p:spTgt spid="359"/>
                                        </p:tgtEl>
                                        <p:attrNameLst>
                                          <p:attrName>fill.on</p:attrName>
                                        </p:attrNameLst>
                                      </p:cBhvr>
                                      <p:to>
                                        <p:strVal val="true"/>
                                      </p:to>
                                    </p:set>
                                  </p:childTnLst>
                                </p:cTn>
                              </p:par>
                            </p:childTnLst>
                          </p:cTn>
                        </p:par>
                        <p:par>
                          <p:cTn id="76" fill="hold">
                            <p:stCondLst>
                              <p:cond delay="24000"/>
                            </p:stCondLst>
                            <p:childTnLst>
                              <p:par>
                                <p:cTn id="77" presetID="27" presetClass="emph" presetSubtype="0" fill="remove" grpId="0" nodeType="afterEffect">
                                  <p:stCondLst>
                                    <p:cond delay="0"/>
                                  </p:stCondLst>
                                  <p:childTnLst>
                                    <p:animClr clrSpc="rgb" dir="cw">
                                      <p:cBhvr override="childStyle">
                                        <p:cTn id="78" dur="1000" autoRev="1" fill="remove"/>
                                        <p:tgtEl>
                                          <p:spTgt spid="360"/>
                                        </p:tgtEl>
                                        <p:attrNameLst>
                                          <p:attrName>style.color</p:attrName>
                                        </p:attrNameLst>
                                      </p:cBhvr>
                                      <p:to>
                                        <a:schemeClr val="bg1"/>
                                      </p:to>
                                    </p:animClr>
                                    <p:animClr clrSpc="rgb" dir="cw">
                                      <p:cBhvr>
                                        <p:cTn id="79" dur="1000" autoRev="1" fill="remove"/>
                                        <p:tgtEl>
                                          <p:spTgt spid="360"/>
                                        </p:tgtEl>
                                        <p:attrNameLst>
                                          <p:attrName>fillcolor</p:attrName>
                                        </p:attrNameLst>
                                      </p:cBhvr>
                                      <p:to>
                                        <a:schemeClr val="bg1"/>
                                      </p:to>
                                    </p:animClr>
                                    <p:set>
                                      <p:cBhvr>
                                        <p:cTn id="80" dur="1000" autoRev="1" fill="remove"/>
                                        <p:tgtEl>
                                          <p:spTgt spid="360"/>
                                        </p:tgtEl>
                                        <p:attrNameLst>
                                          <p:attrName>fill.type</p:attrName>
                                        </p:attrNameLst>
                                      </p:cBhvr>
                                      <p:to>
                                        <p:strVal val="solid"/>
                                      </p:to>
                                    </p:set>
                                    <p:set>
                                      <p:cBhvr>
                                        <p:cTn id="81" dur="1000" autoRev="1" fill="remove"/>
                                        <p:tgtEl>
                                          <p:spTgt spid="360"/>
                                        </p:tgtEl>
                                        <p:attrNameLst>
                                          <p:attrName>fill.on</p:attrName>
                                        </p:attrNameLst>
                                      </p:cBhvr>
                                      <p:to>
                                        <p:strVal val="true"/>
                                      </p:to>
                                    </p:set>
                                  </p:childTnLst>
                                </p:cTn>
                              </p:par>
                            </p:childTnLst>
                          </p:cTn>
                        </p:par>
                        <p:par>
                          <p:cTn id="82" fill="hold">
                            <p:stCondLst>
                              <p:cond delay="26000"/>
                            </p:stCondLst>
                            <p:childTnLst>
                              <p:par>
                                <p:cTn id="83" presetID="27" presetClass="emph" presetSubtype="0" fill="remove" grpId="0" nodeType="afterEffect">
                                  <p:stCondLst>
                                    <p:cond delay="0"/>
                                  </p:stCondLst>
                                  <p:childTnLst>
                                    <p:animClr clrSpc="rgb" dir="cw">
                                      <p:cBhvr override="childStyle">
                                        <p:cTn id="84" dur="1000" autoRev="1" fill="remove"/>
                                        <p:tgtEl>
                                          <p:spTgt spid="361"/>
                                        </p:tgtEl>
                                        <p:attrNameLst>
                                          <p:attrName>style.color</p:attrName>
                                        </p:attrNameLst>
                                      </p:cBhvr>
                                      <p:to>
                                        <a:schemeClr val="bg1"/>
                                      </p:to>
                                    </p:animClr>
                                    <p:animClr clrSpc="rgb" dir="cw">
                                      <p:cBhvr>
                                        <p:cTn id="85" dur="1000" autoRev="1" fill="remove"/>
                                        <p:tgtEl>
                                          <p:spTgt spid="361"/>
                                        </p:tgtEl>
                                        <p:attrNameLst>
                                          <p:attrName>fillcolor</p:attrName>
                                        </p:attrNameLst>
                                      </p:cBhvr>
                                      <p:to>
                                        <a:schemeClr val="bg1"/>
                                      </p:to>
                                    </p:animClr>
                                    <p:set>
                                      <p:cBhvr>
                                        <p:cTn id="86" dur="1000" autoRev="1" fill="remove"/>
                                        <p:tgtEl>
                                          <p:spTgt spid="361"/>
                                        </p:tgtEl>
                                        <p:attrNameLst>
                                          <p:attrName>fill.type</p:attrName>
                                        </p:attrNameLst>
                                      </p:cBhvr>
                                      <p:to>
                                        <p:strVal val="solid"/>
                                      </p:to>
                                    </p:set>
                                    <p:set>
                                      <p:cBhvr>
                                        <p:cTn id="87" dur="1000" autoRev="1" fill="remove"/>
                                        <p:tgtEl>
                                          <p:spTgt spid="361"/>
                                        </p:tgtEl>
                                        <p:attrNameLst>
                                          <p:attrName>fill.on</p:attrName>
                                        </p:attrNameLst>
                                      </p:cBhvr>
                                      <p:to>
                                        <p:strVal val="true"/>
                                      </p:to>
                                    </p:set>
                                  </p:childTnLst>
                                </p:cTn>
                              </p:par>
                            </p:childTnLst>
                          </p:cTn>
                        </p:par>
                        <p:par>
                          <p:cTn id="88" fill="hold">
                            <p:stCondLst>
                              <p:cond delay="28000"/>
                            </p:stCondLst>
                            <p:childTnLst>
                              <p:par>
                                <p:cTn id="89" presetID="27" presetClass="emph" presetSubtype="0" fill="remove" grpId="0" nodeType="afterEffect">
                                  <p:stCondLst>
                                    <p:cond delay="0"/>
                                  </p:stCondLst>
                                  <p:childTnLst>
                                    <p:animClr clrSpc="rgb" dir="cw">
                                      <p:cBhvr override="childStyle">
                                        <p:cTn id="90" dur="1000" autoRev="1" fill="remove"/>
                                        <p:tgtEl>
                                          <p:spTgt spid="362"/>
                                        </p:tgtEl>
                                        <p:attrNameLst>
                                          <p:attrName>style.color</p:attrName>
                                        </p:attrNameLst>
                                      </p:cBhvr>
                                      <p:to>
                                        <a:schemeClr val="bg1"/>
                                      </p:to>
                                    </p:animClr>
                                    <p:animClr clrSpc="rgb" dir="cw">
                                      <p:cBhvr>
                                        <p:cTn id="91" dur="1000" autoRev="1" fill="remove"/>
                                        <p:tgtEl>
                                          <p:spTgt spid="362"/>
                                        </p:tgtEl>
                                        <p:attrNameLst>
                                          <p:attrName>fillcolor</p:attrName>
                                        </p:attrNameLst>
                                      </p:cBhvr>
                                      <p:to>
                                        <a:schemeClr val="bg1"/>
                                      </p:to>
                                    </p:animClr>
                                    <p:set>
                                      <p:cBhvr>
                                        <p:cTn id="92" dur="1000" autoRev="1" fill="remove"/>
                                        <p:tgtEl>
                                          <p:spTgt spid="362"/>
                                        </p:tgtEl>
                                        <p:attrNameLst>
                                          <p:attrName>fill.type</p:attrName>
                                        </p:attrNameLst>
                                      </p:cBhvr>
                                      <p:to>
                                        <p:strVal val="solid"/>
                                      </p:to>
                                    </p:set>
                                    <p:set>
                                      <p:cBhvr>
                                        <p:cTn id="93" dur="1000" autoRev="1" fill="remove"/>
                                        <p:tgtEl>
                                          <p:spTgt spid="362"/>
                                        </p:tgtEl>
                                        <p:attrNameLst>
                                          <p:attrName>fill.on</p:attrName>
                                        </p:attrNameLst>
                                      </p:cBhvr>
                                      <p:to>
                                        <p:strVal val="true"/>
                                      </p:to>
                                    </p:set>
                                  </p:childTnLst>
                                </p:cTn>
                              </p:par>
                            </p:childTnLst>
                          </p:cTn>
                        </p:par>
                        <p:par>
                          <p:cTn id="94" fill="hold">
                            <p:stCondLst>
                              <p:cond delay="30000"/>
                            </p:stCondLst>
                            <p:childTnLst>
                              <p:par>
                                <p:cTn id="95" presetID="27" presetClass="emph" presetSubtype="0" fill="remove" grpId="0" nodeType="afterEffect">
                                  <p:stCondLst>
                                    <p:cond delay="0"/>
                                  </p:stCondLst>
                                  <p:childTnLst>
                                    <p:animClr clrSpc="rgb" dir="cw">
                                      <p:cBhvr override="childStyle">
                                        <p:cTn id="96" dur="1000" autoRev="1" fill="remove"/>
                                        <p:tgtEl>
                                          <p:spTgt spid="363"/>
                                        </p:tgtEl>
                                        <p:attrNameLst>
                                          <p:attrName>style.color</p:attrName>
                                        </p:attrNameLst>
                                      </p:cBhvr>
                                      <p:to>
                                        <a:schemeClr val="bg1"/>
                                      </p:to>
                                    </p:animClr>
                                    <p:animClr clrSpc="rgb" dir="cw">
                                      <p:cBhvr>
                                        <p:cTn id="97" dur="1000" autoRev="1" fill="remove"/>
                                        <p:tgtEl>
                                          <p:spTgt spid="363"/>
                                        </p:tgtEl>
                                        <p:attrNameLst>
                                          <p:attrName>fillcolor</p:attrName>
                                        </p:attrNameLst>
                                      </p:cBhvr>
                                      <p:to>
                                        <a:schemeClr val="bg1"/>
                                      </p:to>
                                    </p:animClr>
                                    <p:set>
                                      <p:cBhvr>
                                        <p:cTn id="98" dur="1000" autoRev="1" fill="remove"/>
                                        <p:tgtEl>
                                          <p:spTgt spid="363"/>
                                        </p:tgtEl>
                                        <p:attrNameLst>
                                          <p:attrName>fill.type</p:attrName>
                                        </p:attrNameLst>
                                      </p:cBhvr>
                                      <p:to>
                                        <p:strVal val="solid"/>
                                      </p:to>
                                    </p:set>
                                    <p:set>
                                      <p:cBhvr>
                                        <p:cTn id="99" dur="1000" autoRev="1" fill="remove"/>
                                        <p:tgtEl>
                                          <p:spTgt spid="363"/>
                                        </p:tgtEl>
                                        <p:attrNameLst>
                                          <p:attrName>fill.on</p:attrName>
                                        </p:attrNameLst>
                                      </p:cBhvr>
                                      <p:to>
                                        <p:strVal val="true"/>
                                      </p:to>
                                    </p:set>
                                  </p:childTnLst>
                                </p:cTn>
                              </p:par>
                            </p:childTnLst>
                          </p:cTn>
                        </p:par>
                        <p:par>
                          <p:cTn id="100" fill="hold">
                            <p:stCondLst>
                              <p:cond delay="32000"/>
                            </p:stCondLst>
                            <p:childTnLst>
                              <p:par>
                                <p:cTn id="101" presetID="27" presetClass="emph" presetSubtype="0" fill="remove" grpId="0" nodeType="afterEffect">
                                  <p:stCondLst>
                                    <p:cond delay="0"/>
                                  </p:stCondLst>
                                  <p:childTnLst>
                                    <p:animClr clrSpc="rgb" dir="cw">
                                      <p:cBhvr override="childStyle">
                                        <p:cTn id="102" dur="1000" autoRev="1" fill="remove"/>
                                        <p:tgtEl>
                                          <p:spTgt spid="364"/>
                                        </p:tgtEl>
                                        <p:attrNameLst>
                                          <p:attrName>style.color</p:attrName>
                                        </p:attrNameLst>
                                      </p:cBhvr>
                                      <p:to>
                                        <a:schemeClr val="bg1"/>
                                      </p:to>
                                    </p:animClr>
                                    <p:animClr clrSpc="rgb" dir="cw">
                                      <p:cBhvr>
                                        <p:cTn id="103" dur="1000" autoRev="1" fill="remove"/>
                                        <p:tgtEl>
                                          <p:spTgt spid="364"/>
                                        </p:tgtEl>
                                        <p:attrNameLst>
                                          <p:attrName>fillcolor</p:attrName>
                                        </p:attrNameLst>
                                      </p:cBhvr>
                                      <p:to>
                                        <a:schemeClr val="bg1"/>
                                      </p:to>
                                    </p:animClr>
                                    <p:set>
                                      <p:cBhvr>
                                        <p:cTn id="104" dur="1000" autoRev="1" fill="remove"/>
                                        <p:tgtEl>
                                          <p:spTgt spid="364"/>
                                        </p:tgtEl>
                                        <p:attrNameLst>
                                          <p:attrName>fill.type</p:attrName>
                                        </p:attrNameLst>
                                      </p:cBhvr>
                                      <p:to>
                                        <p:strVal val="solid"/>
                                      </p:to>
                                    </p:set>
                                    <p:set>
                                      <p:cBhvr>
                                        <p:cTn id="105" dur="1000" autoRev="1" fill="remove"/>
                                        <p:tgtEl>
                                          <p:spTgt spid="364"/>
                                        </p:tgtEl>
                                        <p:attrNameLst>
                                          <p:attrName>fill.on</p:attrName>
                                        </p:attrNameLst>
                                      </p:cBhvr>
                                      <p:to>
                                        <p:strVal val="true"/>
                                      </p:to>
                                    </p:set>
                                  </p:childTnLst>
                                </p:cTn>
                              </p:par>
                            </p:childTnLst>
                          </p:cTn>
                        </p:par>
                        <p:par>
                          <p:cTn id="106" fill="hold">
                            <p:stCondLst>
                              <p:cond delay="34000"/>
                            </p:stCondLst>
                            <p:childTnLst>
                              <p:par>
                                <p:cTn id="107" presetID="27" presetClass="emph" presetSubtype="0" fill="remove" grpId="0" nodeType="afterEffect">
                                  <p:stCondLst>
                                    <p:cond delay="0"/>
                                  </p:stCondLst>
                                  <p:childTnLst>
                                    <p:animClr clrSpc="rgb" dir="cw">
                                      <p:cBhvr override="childStyle">
                                        <p:cTn id="108" dur="1000" autoRev="1" fill="remove"/>
                                        <p:tgtEl>
                                          <p:spTgt spid="365"/>
                                        </p:tgtEl>
                                        <p:attrNameLst>
                                          <p:attrName>style.color</p:attrName>
                                        </p:attrNameLst>
                                      </p:cBhvr>
                                      <p:to>
                                        <a:schemeClr val="bg1"/>
                                      </p:to>
                                    </p:animClr>
                                    <p:animClr clrSpc="rgb" dir="cw">
                                      <p:cBhvr>
                                        <p:cTn id="109" dur="1000" autoRev="1" fill="remove"/>
                                        <p:tgtEl>
                                          <p:spTgt spid="365"/>
                                        </p:tgtEl>
                                        <p:attrNameLst>
                                          <p:attrName>fillcolor</p:attrName>
                                        </p:attrNameLst>
                                      </p:cBhvr>
                                      <p:to>
                                        <a:schemeClr val="bg1"/>
                                      </p:to>
                                    </p:animClr>
                                    <p:set>
                                      <p:cBhvr>
                                        <p:cTn id="110" dur="1000" autoRev="1" fill="remove"/>
                                        <p:tgtEl>
                                          <p:spTgt spid="365"/>
                                        </p:tgtEl>
                                        <p:attrNameLst>
                                          <p:attrName>fill.type</p:attrName>
                                        </p:attrNameLst>
                                      </p:cBhvr>
                                      <p:to>
                                        <p:strVal val="solid"/>
                                      </p:to>
                                    </p:set>
                                    <p:set>
                                      <p:cBhvr>
                                        <p:cTn id="111" dur="1000" autoRev="1" fill="remove"/>
                                        <p:tgtEl>
                                          <p:spTgt spid="365"/>
                                        </p:tgtEl>
                                        <p:attrNameLst>
                                          <p:attrName>fill.on</p:attrName>
                                        </p:attrNameLst>
                                      </p:cBhvr>
                                      <p:to>
                                        <p:strVal val="true"/>
                                      </p:to>
                                    </p:set>
                                  </p:childTnLst>
                                </p:cTn>
                              </p:par>
                            </p:childTnLst>
                          </p:cTn>
                        </p:par>
                        <p:par>
                          <p:cTn id="112" fill="hold">
                            <p:stCondLst>
                              <p:cond delay="36000"/>
                            </p:stCondLst>
                            <p:childTnLst>
                              <p:par>
                                <p:cTn id="113" presetID="27" presetClass="emph" presetSubtype="0" fill="remove" grpId="0" nodeType="afterEffect">
                                  <p:stCondLst>
                                    <p:cond delay="0"/>
                                  </p:stCondLst>
                                  <p:childTnLst>
                                    <p:animClr clrSpc="rgb" dir="cw">
                                      <p:cBhvr override="childStyle">
                                        <p:cTn id="114" dur="1000" autoRev="1" fill="remove"/>
                                        <p:tgtEl>
                                          <p:spTgt spid="366"/>
                                        </p:tgtEl>
                                        <p:attrNameLst>
                                          <p:attrName>style.color</p:attrName>
                                        </p:attrNameLst>
                                      </p:cBhvr>
                                      <p:to>
                                        <a:schemeClr val="bg1"/>
                                      </p:to>
                                    </p:animClr>
                                    <p:animClr clrSpc="rgb" dir="cw">
                                      <p:cBhvr>
                                        <p:cTn id="115" dur="1000" autoRev="1" fill="remove"/>
                                        <p:tgtEl>
                                          <p:spTgt spid="366"/>
                                        </p:tgtEl>
                                        <p:attrNameLst>
                                          <p:attrName>fillcolor</p:attrName>
                                        </p:attrNameLst>
                                      </p:cBhvr>
                                      <p:to>
                                        <a:schemeClr val="bg1"/>
                                      </p:to>
                                    </p:animClr>
                                    <p:set>
                                      <p:cBhvr>
                                        <p:cTn id="116" dur="1000" autoRev="1" fill="remove"/>
                                        <p:tgtEl>
                                          <p:spTgt spid="366"/>
                                        </p:tgtEl>
                                        <p:attrNameLst>
                                          <p:attrName>fill.type</p:attrName>
                                        </p:attrNameLst>
                                      </p:cBhvr>
                                      <p:to>
                                        <p:strVal val="solid"/>
                                      </p:to>
                                    </p:set>
                                    <p:set>
                                      <p:cBhvr>
                                        <p:cTn id="117" dur="1000" autoRev="1" fill="remove"/>
                                        <p:tgtEl>
                                          <p:spTgt spid="366"/>
                                        </p:tgtEl>
                                        <p:attrNameLst>
                                          <p:attrName>fill.on</p:attrName>
                                        </p:attrNameLst>
                                      </p:cBhvr>
                                      <p:to>
                                        <p:strVal val="true"/>
                                      </p:to>
                                    </p:set>
                                  </p:childTnLst>
                                </p:cTn>
                              </p:par>
                            </p:childTnLst>
                          </p:cTn>
                        </p:par>
                        <p:par>
                          <p:cTn id="118" fill="hold">
                            <p:stCondLst>
                              <p:cond delay="38000"/>
                            </p:stCondLst>
                            <p:childTnLst>
                              <p:par>
                                <p:cTn id="119" presetID="27" presetClass="emph" presetSubtype="0" fill="remove" grpId="0" nodeType="afterEffect">
                                  <p:stCondLst>
                                    <p:cond delay="0"/>
                                  </p:stCondLst>
                                  <p:childTnLst>
                                    <p:animClr clrSpc="rgb" dir="cw">
                                      <p:cBhvr override="childStyle">
                                        <p:cTn id="120" dur="1000" autoRev="1" fill="remove"/>
                                        <p:tgtEl>
                                          <p:spTgt spid="367"/>
                                        </p:tgtEl>
                                        <p:attrNameLst>
                                          <p:attrName>style.color</p:attrName>
                                        </p:attrNameLst>
                                      </p:cBhvr>
                                      <p:to>
                                        <a:schemeClr val="bg1"/>
                                      </p:to>
                                    </p:animClr>
                                    <p:animClr clrSpc="rgb" dir="cw">
                                      <p:cBhvr>
                                        <p:cTn id="121" dur="1000" autoRev="1" fill="remove"/>
                                        <p:tgtEl>
                                          <p:spTgt spid="367"/>
                                        </p:tgtEl>
                                        <p:attrNameLst>
                                          <p:attrName>fillcolor</p:attrName>
                                        </p:attrNameLst>
                                      </p:cBhvr>
                                      <p:to>
                                        <a:schemeClr val="bg1"/>
                                      </p:to>
                                    </p:animClr>
                                    <p:set>
                                      <p:cBhvr>
                                        <p:cTn id="122" dur="1000" autoRev="1" fill="remove"/>
                                        <p:tgtEl>
                                          <p:spTgt spid="367"/>
                                        </p:tgtEl>
                                        <p:attrNameLst>
                                          <p:attrName>fill.type</p:attrName>
                                        </p:attrNameLst>
                                      </p:cBhvr>
                                      <p:to>
                                        <p:strVal val="solid"/>
                                      </p:to>
                                    </p:set>
                                    <p:set>
                                      <p:cBhvr>
                                        <p:cTn id="123" dur="1000" autoRev="1" fill="remove"/>
                                        <p:tgtEl>
                                          <p:spTgt spid="367"/>
                                        </p:tgtEl>
                                        <p:attrNameLst>
                                          <p:attrName>fill.on</p:attrName>
                                        </p:attrNameLst>
                                      </p:cBhvr>
                                      <p:to>
                                        <p:strVal val="true"/>
                                      </p:to>
                                    </p:set>
                                  </p:childTnLst>
                                </p:cTn>
                              </p:par>
                            </p:childTnLst>
                          </p:cTn>
                        </p:par>
                        <p:par>
                          <p:cTn id="124" fill="hold">
                            <p:stCondLst>
                              <p:cond delay="40000"/>
                            </p:stCondLst>
                            <p:childTnLst>
                              <p:par>
                                <p:cTn id="125" presetID="27" presetClass="emph" presetSubtype="0" fill="remove" grpId="0" nodeType="afterEffect">
                                  <p:stCondLst>
                                    <p:cond delay="0"/>
                                  </p:stCondLst>
                                  <p:childTnLst>
                                    <p:animClr clrSpc="rgb" dir="cw">
                                      <p:cBhvr override="childStyle">
                                        <p:cTn id="126" dur="1000" autoRev="1" fill="remove"/>
                                        <p:tgtEl>
                                          <p:spTgt spid="368"/>
                                        </p:tgtEl>
                                        <p:attrNameLst>
                                          <p:attrName>style.color</p:attrName>
                                        </p:attrNameLst>
                                      </p:cBhvr>
                                      <p:to>
                                        <a:schemeClr val="bg1"/>
                                      </p:to>
                                    </p:animClr>
                                    <p:animClr clrSpc="rgb" dir="cw">
                                      <p:cBhvr>
                                        <p:cTn id="127" dur="1000" autoRev="1" fill="remove"/>
                                        <p:tgtEl>
                                          <p:spTgt spid="368"/>
                                        </p:tgtEl>
                                        <p:attrNameLst>
                                          <p:attrName>fillcolor</p:attrName>
                                        </p:attrNameLst>
                                      </p:cBhvr>
                                      <p:to>
                                        <a:schemeClr val="bg1"/>
                                      </p:to>
                                    </p:animClr>
                                    <p:set>
                                      <p:cBhvr>
                                        <p:cTn id="128" dur="1000" autoRev="1" fill="remove"/>
                                        <p:tgtEl>
                                          <p:spTgt spid="368"/>
                                        </p:tgtEl>
                                        <p:attrNameLst>
                                          <p:attrName>fill.type</p:attrName>
                                        </p:attrNameLst>
                                      </p:cBhvr>
                                      <p:to>
                                        <p:strVal val="solid"/>
                                      </p:to>
                                    </p:set>
                                    <p:set>
                                      <p:cBhvr>
                                        <p:cTn id="129" dur="1000" autoRev="1" fill="remove"/>
                                        <p:tgtEl>
                                          <p:spTgt spid="368"/>
                                        </p:tgtEl>
                                        <p:attrNameLst>
                                          <p:attrName>fill.on</p:attrName>
                                        </p:attrNameLst>
                                      </p:cBhvr>
                                      <p:to>
                                        <p:strVal val="true"/>
                                      </p:to>
                                    </p:set>
                                  </p:childTnLst>
                                </p:cTn>
                              </p:par>
                            </p:childTnLst>
                          </p:cTn>
                        </p:par>
                        <p:par>
                          <p:cTn id="130" fill="hold">
                            <p:stCondLst>
                              <p:cond delay="42000"/>
                            </p:stCondLst>
                            <p:childTnLst>
                              <p:par>
                                <p:cTn id="131" presetID="27" presetClass="emph" presetSubtype="0" fill="remove" grpId="0" nodeType="afterEffect">
                                  <p:stCondLst>
                                    <p:cond delay="0"/>
                                  </p:stCondLst>
                                  <p:childTnLst>
                                    <p:animClr clrSpc="rgb" dir="cw">
                                      <p:cBhvr override="childStyle">
                                        <p:cTn id="132" dur="1000" autoRev="1" fill="remove"/>
                                        <p:tgtEl>
                                          <p:spTgt spid="369"/>
                                        </p:tgtEl>
                                        <p:attrNameLst>
                                          <p:attrName>style.color</p:attrName>
                                        </p:attrNameLst>
                                      </p:cBhvr>
                                      <p:to>
                                        <a:schemeClr val="bg1"/>
                                      </p:to>
                                    </p:animClr>
                                    <p:animClr clrSpc="rgb" dir="cw">
                                      <p:cBhvr>
                                        <p:cTn id="133" dur="1000" autoRev="1" fill="remove"/>
                                        <p:tgtEl>
                                          <p:spTgt spid="369"/>
                                        </p:tgtEl>
                                        <p:attrNameLst>
                                          <p:attrName>fillcolor</p:attrName>
                                        </p:attrNameLst>
                                      </p:cBhvr>
                                      <p:to>
                                        <a:schemeClr val="bg1"/>
                                      </p:to>
                                    </p:animClr>
                                    <p:set>
                                      <p:cBhvr>
                                        <p:cTn id="134" dur="1000" autoRev="1" fill="remove"/>
                                        <p:tgtEl>
                                          <p:spTgt spid="369"/>
                                        </p:tgtEl>
                                        <p:attrNameLst>
                                          <p:attrName>fill.type</p:attrName>
                                        </p:attrNameLst>
                                      </p:cBhvr>
                                      <p:to>
                                        <p:strVal val="solid"/>
                                      </p:to>
                                    </p:set>
                                    <p:set>
                                      <p:cBhvr>
                                        <p:cTn id="135" dur="1000" autoRev="1" fill="remove"/>
                                        <p:tgtEl>
                                          <p:spTgt spid="369"/>
                                        </p:tgtEl>
                                        <p:attrNameLst>
                                          <p:attrName>fill.on</p:attrName>
                                        </p:attrNameLst>
                                      </p:cBhvr>
                                      <p:to>
                                        <p:strVal val="true"/>
                                      </p:to>
                                    </p:set>
                                  </p:childTnLst>
                                </p:cTn>
                              </p:par>
                            </p:childTnLst>
                          </p:cTn>
                        </p:par>
                        <p:par>
                          <p:cTn id="136" fill="hold">
                            <p:stCondLst>
                              <p:cond delay="44000"/>
                            </p:stCondLst>
                            <p:childTnLst>
                              <p:par>
                                <p:cTn id="137" presetID="27" presetClass="emph" presetSubtype="0" fill="remove" grpId="0" nodeType="afterEffect">
                                  <p:stCondLst>
                                    <p:cond delay="0"/>
                                  </p:stCondLst>
                                  <p:childTnLst>
                                    <p:animClr clrSpc="rgb" dir="cw">
                                      <p:cBhvr override="childStyle">
                                        <p:cTn id="138" dur="1000" autoRev="1" fill="remove"/>
                                        <p:tgtEl>
                                          <p:spTgt spid="370"/>
                                        </p:tgtEl>
                                        <p:attrNameLst>
                                          <p:attrName>style.color</p:attrName>
                                        </p:attrNameLst>
                                      </p:cBhvr>
                                      <p:to>
                                        <a:schemeClr val="bg1"/>
                                      </p:to>
                                    </p:animClr>
                                    <p:animClr clrSpc="rgb" dir="cw">
                                      <p:cBhvr>
                                        <p:cTn id="139" dur="1000" autoRev="1" fill="remove"/>
                                        <p:tgtEl>
                                          <p:spTgt spid="370"/>
                                        </p:tgtEl>
                                        <p:attrNameLst>
                                          <p:attrName>fillcolor</p:attrName>
                                        </p:attrNameLst>
                                      </p:cBhvr>
                                      <p:to>
                                        <a:schemeClr val="bg1"/>
                                      </p:to>
                                    </p:animClr>
                                    <p:set>
                                      <p:cBhvr>
                                        <p:cTn id="140" dur="1000" autoRev="1" fill="remove"/>
                                        <p:tgtEl>
                                          <p:spTgt spid="370"/>
                                        </p:tgtEl>
                                        <p:attrNameLst>
                                          <p:attrName>fill.type</p:attrName>
                                        </p:attrNameLst>
                                      </p:cBhvr>
                                      <p:to>
                                        <p:strVal val="solid"/>
                                      </p:to>
                                    </p:set>
                                    <p:set>
                                      <p:cBhvr>
                                        <p:cTn id="141" dur="1000" autoRev="1" fill="remove"/>
                                        <p:tgtEl>
                                          <p:spTgt spid="370"/>
                                        </p:tgtEl>
                                        <p:attrNameLst>
                                          <p:attrName>fill.on</p:attrName>
                                        </p:attrNameLst>
                                      </p:cBhvr>
                                      <p:to>
                                        <p:strVal val="true"/>
                                      </p:to>
                                    </p:set>
                                  </p:childTnLst>
                                </p:cTn>
                              </p:par>
                            </p:childTnLst>
                          </p:cTn>
                        </p:par>
                        <p:par>
                          <p:cTn id="142" fill="hold">
                            <p:stCondLst>
                              <p:cond delay="46000"/>
                            </p:stCondLst>
                            <p:childTnLst>
                              <p:par>
                                <p:cTn id="143" presetID="27" presetClass="emph" presetSubtype="0" fill="remove" grpId="0" nodeType="afterEffect">
                                  <p:stCondLst>
                                    <p:cond delay="0"/>
                                  </p:stCondLst>
                                  <p:childTnLst>
                                    <p:animClr clrSpc="rgb" dir="cw">
                                      <p:cBhvr override="childStyle">
                                        <p:cTn id="144" dur="1000" autoRev="1" fill="remove"/>
                                        <p:tgtEl>
                                          <p:spTgt spid="371"/>
                                        </p:tgtEl>
                                        <p:attrNameLst>
                                          <p:attrName>style.color</p:attrName>
                                        </p:attrNameLst>
                                      </p:cBhvr>
                                      <p:to>
                                        <a:schemeClr val="bg1"/>
                                      </p:to>
                                    </p:animClr>
                                    <p:animClr clrSpc="rgb" dir="cw">
                                      <p:cBhvr>
                                        <p:cTn id="145" dur="1000" autoRev="1" fill="remove"/>
                                        <p:tgtEl>
                                          <p:spTgt spid="371"/>
                                        </p:tgtEl>
                                        <p:attrNameLst>
                                          <p:attrName>fillcolor</p:attrName>
                                        </p:attrNameLst>
                                      </p:cBhvr>
                                      <p:to>
                                        <a:schemeClr val="bg1"/>
                                      </p:to>
                                    </p:animClr>
                                    <p:set>
                                      <p:cBhvr>
                                        <p:cTn id="146" dur="1000" autoRev="1" fill="remove"/>
                                        <p:tgtEl>
                                          <p:spTgt spid="371"/>
                                        </p:tgtEl>
                                        <p:attrNameLst>
                                          <p:attrName>fill.type</p:attrName>
                                        </p:attrNameLst>
                                      </p:cBhvr>
                                      <p:to>
                                        <p:strVal val="solid"/>
                                      </p:to>
                                    </p:set>
                                    <p:set>
                                      <p:cBhvr>
                                        <p:cTn id="147" dur="1000" autoRev="1" fill="remove"/>
                                        <p:tgtEl>
                                          <p:spTgt spid="371"/>
                                        </p:tgtEl>
                                        <p:attrNameLst>
                                          <p:attrName>fill.on</p:attrName>
                                        </p:attrNameLst>
                                      </p:cBhvr>
                                      <p:to>
                                        <p:strVal val="true"/>
                                      </p:to>
                                    </p:set>
                                  </p:childTnLst>
                                </p:cTn>
                              </p:par>
                            </p:childTnLst>
                          </p:cTn>
                        </p:par>
                        <p:par>
                          <p:cTn id="148" fill="hold">
                            <p:stCondLst>
                              <p:cond delay="48000"/>
                            </p:stCondLst>
                            <p:childTnLst>
                              <p:par>
                                <p:cTn id="149" presetID="27" presetClass="emph" presetSubtype="0" fill="remove" grpId="0" nodeType="afterEffect">
                                  <p:stCondLst>
                                    <p:cond delay="0"/>
                                  </p:stCondLst>
                                  <p:childTnLst>
                                    <p:animClr clrSpc="rgb" dir="cw">
                                      <p:cBhvr override="childStyle">
                                        <p:cTn id="150" dur="1000" autoRev="1" fill="remove"/>
                                        <p:tgtEl>
                                          <p:spTgt spid="372"/>
                                        </p:tgtEl>
                                        <p:attrNameLst>
                                          <p:attrName>style.color</p:attrName>
                                        </p:attrNameLst>
                                      </p:cBhvr>
                                      <p:to>
                                        <a:schemeClr val="bg1"/>
                                      </p:to>
                                    </p:animClr>
                                    <p:animClr clrSpc="rgb" dir="cw">
                                      <p:cBhvr>
                                        <p:cTn id="151" dur="1000" autoRev="1" fill="remove"/>
                                        <p:tgtEl>
                                          <p:spTgt spid="372"/>
                                        </p:tgtEl>
                                        <p:attrNameLst>
                                          <p:attrName>fillcolor</p:attrName>
                                        </p:attrNameLst>
                                      </p:cBhvr>
                                      <p:to>
                                        <a:schemeClr val="bg1"/>
                                      </p:to>
                                    </p:animClr>
                                    <p:set>
                                      <p:cBhvr>
                                        <p:cTn id="152" dur="1000" autoRev="1" fill="remove"/>
                                        <p:tgtEl>
                                          <p:spTgt spid="372"/>
                                        </p:tgtEl>
                                        <p:attrNameLst>
                                          <p:attrName>fill.type</p:attrName>
                                        </p:attrNameLst>
                                      </p:cBhvr>
                                      <p:to>
                                        <p:strVal val="solid"/>
                                      </p:to>
                                    </p:set>
                                    <p:set>
                                      <p:cBhvr>
                                        <p:cTn id="153" dur="1000" autoRev="1" fill="remove"/>
                                        <p:tgtEl>
                                          <p:spTgt spid="372"/>
                                        </p:tgtEl>
                                        <p:attrNameLst>
                                          <p:attrName>fill.on</p:attrName>
                                        </p:attrNameLst>
                                      </p:cBhvr>
                                      <p:to>
                                        <p:strVal val="true"/>
                                      </p:to>
                                    </p:set>
                                  </p:childTnLst>
                                </p:cTn>
                              </p:par>
                            </p:childTnLst>
                          </p:cTn>
                        </p:par>
                        <p:par>
                          <p:cTn id="154" fill="hold">
                            <p:stCondLst>
                              <p:cond delay="50000"/>
                            </p:stCondLst>
                            <p:childTnLst>
                              <p:par>
                                <p:cTn id="155" presetID="27" presetClass="emph" presetSubtype="0" fill="remove" grpId="0" nodeType="afterEffect">
                                  <p:stCondLst>
                                    <p:cond delay="0"/>
                                  </p:stCondLst>
                                  <p:childTnLst>
                                    <p:animClr clrSpc="rgb" dir="cw">
                                      <p:cBhvr override="childStyle">
                                        <p:cTn id="156" dur="1000" autoRev="1" fill="remove"/>
                                        <p:tgtEl>
                                          <p:spTgt spid="373"/>
                                        </p:tgtEl>
                                        <p:attrNameLst>
                                          <p:attrName>style.color</p:attrName>
                                        </p:attrNameLst>
                                      </p:cBhvr>
                                      <p:to>
                                        <a:schemeClr val="bg1"/>
                                      </p:to>
                                    </p:animClr>
                                    <p:animClr clrSpc="rgb" dir="cw">
                                      <p:cBhvr>
                                        <p:cTn id="157" dur="1000" autoRev="1" fill="remove"/>
                                        <p:tgtEl>
                                          <p:spTgt spid="373"/>
                                        </p:tgtEl>
                                        <p:attrNameLst>
                                          <p:attrName>fillcolor</p:attrName>
                                        </p:attrNameLst>
                                      </p:cBhvr>
                                      <p:to>
                                        <a:schemeClr val="bg1"/>
                                      </p:to>
                                    </p:animClr>
                                    <p:set>
                                      <p:cBhvr>
                                        <p:cTn id="158" dur="1000" autoRev="1" fill="remove"/>
                                        <p:tgtEl>
                                          <p:spTgt spid="373"/>
                                        </p:tgtEl>
                                        <p:attrNameLst>
                                          <p:attrName>fill.type</p:attrName>
                                        </p:attrNameLst>
                                      </p:cBhvr>
                                      <p:to>
                                        <p:strVal val="solid"/>
                                      </p:to>
                                    </p:set>
                                    <p:set>
                                      <p:cBhvr>
                                        <p:cTn id="159" dur="1000" autoRev="1" fill="remove"/>
                                        <p:tgtEl>
                                          <p:spTgt spid="373"/>
                                        </p:tgtEl>
                                        <p:attrNameLst>
                                          <p:attrName>fill.on</p:attrName>
                                        </p:attrNameLst>
                                      </p:cBhvr>
                                      <p:to>
                                        <p:strVal val="true"/>
                                      </p:to>
                                    </p:set>
                                  </p:childTnLst>
                                </p:cTn>
                              </p:par>
                            </p:childTnLst>
                          </p:cTn>
                        </p:par>
                        <p:par>
                          <p:cTn id="160" fill="hold">
                            <p:stCondLst>
                              <p:cond delay="52000"/>
                            </p:stCondLst>
                            <p:childTnLst>
                              <p:par>
                                <p:cTn id="161" presetID="27" presetClass="emph" presetSubtype="0" fill="remove" grpId="0" nodeType="afterEffect">
                                  <p:stCondLst>
                                    <p:cond delay="0"/>
                                  </p:stCondLst>
                                  <p:childTnLst>
                                    <p:animClr clrSpc="rgb" dir="cw">
                                      <p:cBhvr override="childStyle">
                                        <p:cTn id="162" dur="1000" autoRev="1" fill="remove"/>
                                        <p:tgtEl>
                                          <p:spTgt spid="374"/>
                                        </p:tgtEl>
                                        <p:attrNameLst>
                                          <p:attrName>style.color</p:attrName>
                                        </p:attrNameLst>
                                      </p:cBhvr>
                                      <p:to>
                                        <a:schemeClr val="bg1"/>
                                      </p:to>
                                    </p:animClr>
                                    <p:animClr clrSpc="rgb" dir="cw">
                                      <p:cBhvr>
                                        <p:cTn id="163" dur="1000" autoRev="1" fill="remove"/>
                                        <p:tgtEl>
                                          <p:spTgt spid="374"/>
                                        </p:tgtEl>
                                        <p:attrNameLst>
                                          <p:attrName>fillcolor</p:attrName>
                                        </p:attrNameLst>
                                      </p:cBhvr>
                                      <p:to>
                                        <a:schemeClr val="bg1"/>
                                      </p:to>
                                    </p:animClr>
                                    <p:set>
                                      <p:cBhvr>
                                        <p:cTn id="164" dur="1000" autoRev="1" fill="remove"/>
                                        <p:tgtEl>
                                          <p:spTgt spid="374"/>
                                        </p:tgtEl>
                                        <p:attrNameLst>
                                          <p:attrName>fill.type</p:attrName>
                                        </p:attrNameLst>
                                      </p:cBhvr>
                                      <p:to>
                                        <p:strVal val="solid"/>
                                      </p:to>
                                    </p:set>
                                    <p:set>
                                      <p:cBhvr>
                                        <p:cTn id="165" dur="1000" autoRev="1" fill="remove"/>
                                        <p:tgtEl>
                                          <p:spTgt spid="374"/>
                                        </p:tgtEl>
                                        <p:attrNameLst>
                                          <p:attrName>fill.on</p:attrName>
                                        </p:attrNameLst>
                                      </p:cBhvr>
                                      <p:to>
                                        <p:strVal val="true"/>
                                      </p:to>
                                    </p:set>
                                  </p:childTnLst>
                                </p:cTn>
                              </p:par>
                            </p:childTnLst>
                          </p:cTn>
                        </p:par>
                        <p:par>
                          <p:cTn id="166" fill="hold">
                            <p:stCondLst>
                              <p:cond delay="54000"/>
                            </p:stCondLst>
                            <p:childTnLst>
                              <p:par>
                                <p:cTn id="167" presetID="27" presetClass="emph" presetSubtype="0" fill="remove" grpId="0" nodeType="afterEffect">
                                  <p:stCondLst>
                                    <p:cond delay="0"/>
                                  </p:stCondLst>
                                  <p:childTnLst>
                                    <p:animClr clrSpc="rgb" dir="cw">
                                      <p:cBhvr override="childStyle">
                                        <p:cTn id="168" dur="1000" autoRev="1" fill="remove"/>
                                        <p:tgtEl>
                                          <p:spTgt spid="375"/>
                                        </p:tgtEl>
                                        <p:attrNameLst>
                                          <p:attrName>style.color</p:attrName>
                                        </p:attrNameLst>
                                      </p:cBhvr>
                                      <p:to>
                                        <a:schemeClr val="bg1"/>
                                      </p:to>
                                    </p:animClr>
                                    <p:animClr clrSpc="rgb" dir="cw">
                                      <p:cBhvr>
                                        <p:cTn id="169" dur="1000" autoRev="1" fill="remove"/>
                                        <p:tgtEl>
                                          <p:spTgt spid="375"/>
                                        </p:tgtEl>
                                        <p:attrNameLst>
                                          <p:attrName>fillcolor</p:attrName>
                                        </p:attrNameLst>
                                      </p:cBhvr>
                                      <p:to>
                                        <a:schemeClr val="bg1"/>
                                      </p:to>
                                    </p:animClr>
                                    <p:set>
                                      <p:cBhvr>
                                        <p:cTn id="170" dur="1000" autoRev="1" fill="remove"/>
                                        <p:tgtEl>
                                          <p:spTgt spid="375"/>
                                        </p:tgtEl>
                                        <p:attrNameLst>
                                          <p:attrName>fill.type</p:attrName>
                                        </p:attrNameLst>
                                      </p:cBhvr>
                                      <p:to>
                                        <p:strVal val="solid"/>
                                      </p:to>
                                    </p:set>
                                    <p:set>
                                      <p:cBhvr>
                                        <p:cTn id="171" dur="1000" autoRev="1" fill="remove"/>
                                        <p:tgtEl>
                                          <p:spTgt spid="375"/>
                                        </p:tgtEl>
                                        <p:attrNameLst>
                                          <p:attrName>fill.on</p:attrName>
                                        </p:attrNameLst>
                                      </p:cBhvr>
                                      <p:to>
                                        <p:strVal val="true"/>
                                      </p:to>
                                    </p:set>
                                  </p:childTnLst>
                                </p:cTn>
                              </p:par>
                            </p:childTnLst>
                          </p:cTn>
                        </p:par>
                        <p:par>
                          <p:cTn id="172" fill="hold">
                            <p:stCondLst>
                              <p:cond delay="56000"/>
                            </p:stCondLst>
                            <p:childTnLst>
                              <p:par>
                                <p:cTn id="173" presetID="27" presetClass="emph" presetSubtype="0" fill="remove" grpId="0" nodeType="afterEffect">
                                  <p:stCondLst>
                                    <p:cond delay="0"/>
                                  </p:stCondLst>
                                  <p:childTnLst>
                                    <p:animClr clrSpc="rgb" dir="cw">
                                      <p:cBhvr override="childStyle">
                                        <p:cTn id="174" dur="1000" autoRev="1" fill="remove"/>
                                        <p:tgtEl>
                                          <p:spTgt spid="376"/>
                                        </p:tgtEl>
                                        <p:attrNameLst>
                                          <p:attrName>style.color</p:attrName>
                                        </p:attrNameLst>
                                      </p:cBhvr>
                                      <p:to>
                                        <a:schemeClr val="bg1"/>
                                      </p:to>
                                    </p:animClr>
                                    <p:animClr clrSpc="rgb" dir="cw">
                                      <p:cBhvr>
                                        <p:cTn id="175" dur="1000" autoRev="1" fill="remove"/>
                                        <p:tgtEl>
                                          <p:spTgt spid="376"/>
                                        </p:tgtEl>
                                        <p:attrNameLst>
                                          <p:attrName>fillcolor</p:attrName>
                                        </p:attrNameLst>
                                      </p:cBhvr>
                                      <p:to>
                                        <a:schemeClr val="bg1"/>
                                      </p:to>
                                    </p:animClr>
                                    <p:set>
                                      <p:cBhvr>
                                        <p:cTn id="176" dur="1000" autoRev="1" fill="remove"/>
                                        <p:tgtEl>
                                          <p:spTgt spid="376"/>
                                        </p:tgtEl>
                                        <p:attrNameLst>
                                          <p:attrName>fill.type</p:attrName>
                                        </p:attrNameLst>
                                      </p:cBhvr>
                                      <p:to>
                                        <p:strVal val="solid"/>
                                      </p:to>
                                    </p:set>
                                    <p:set>
                                      <p:cBhvr>
                                        <p:cTn id="177" dur="1000" autoRev="1" fill="remove"/>
                                        <p:tgtEl>
                                          <p:spTgt spid="376"/>
                                        </p:tgtEl>
                                        <p:attrNameLst>
                                          <p:attrName>fill.on</p:attrName>
                                        </p:attrNameLst>
                                      </p:cBhvr>
                                      <p:to>
                                        <p:strVal val="true"/>
                                      </p:to>
                                    </p:set>
                                  </p:childTnLst>
                                </p:cTn>
                              </p:par>
                            </p:childTnLst>
                          </p:cTn>
                        </p:par>
                        <p:par>
                          <p:cTn id="178" fill="hold">
                            <p:stCondLst>
                              <p:cond delay="58000"/>
                            </p:stCondLst>
                            <p:childTnLst>
                              <p:par>
                                <p:cTn id="179" presetID="27" presetClass="emph" presetSubtype="0" fill="remove" grpId="0" nodeType="afterEffect">
                                  <p:stCondLst>
                                    <p:cond delay="0"/>
                                  </p:stCondLst>
                                  <p:childTnLst>
                                    <p:animClr clrSpc="rgb" dir="cw">
                                      <p:cBhvr override="childStyle">
                                        <p:cTn id="180" dur="1000" autoRev="1" fill="remove"/>
                                        <p:tgtEl>
                                          <p:spTgt spid="377"/>
                                        </p:tgtEl>
                                        <p:attrNameLst>
                                          <p:attrName>style.color</p:attrName>
                                        </p:attrNameLst>
                                      </p:cBhvr>
                                      <p:to>
                                        <a:schemeClr val="bg1"/>
                                      </p:to>
                                    </p:animClr>
                                    <p:animClr clrSpc="rgb" dir="cw">
                                      <p:cBhvr>
                                        <p:cTn id="181" dur="1000" autoRev="1" fill="remove"/>
                                        <p:tgtEl>
                                          <p:spTgt spid="377"/>
                                        </p:tgtEl>
                                        <p:attrNameLst>
                                          <p:attrName>fillcolor</p:attrName>
                                        </p:attrNameLst>
                                      </p:cBhvr>
                                      <p:to>
                                        <a:schemeClr val="bg1"/>
                                      </p:to>
                                    </p:animClr>
                                    <p:set>
                                      <p:cBhvr>
                                        <p:cTn id="182" dur="1000" autoRev="1" fill="remove"/>
                                        <p:tgtEl>
                                          <p:spTgt spid="377"/>
                                        </p:tgtEl>
                                        <p:attrNameLst>
                                          <p:attrName>fill.type</p:attrName>
                                        </p:attrNameLst>
                                      </p:cBhvr>
                                      <p:to>
                                        <p:strVal val="solid"/>
                                      </p:to>
                                    </p:set>
                                    <p:set>
                                      <p:cBhvr>
                                        <p:cTn id="183" dur="1000" autoRev="1" fill="remove"/>
                                        <p:tgtEl>
                                          <p:spTgt spid="377"/>
                                        </p:tgtEl>
                                        <p:attrNameLst>
                                          <p:attrName>fill.on</p:attrName>
                                        </p:attrNameLst>
                                      </p:cBhvr>
                                      <p:to>
                                        <p:strVal val="true"/>
                                      </p:to>
                                    </p:set>
                                  </p:childTnLst>
                                </p:cTn>
                              </p:par>
                            </p:childTnLst>
                          </p:cTn>
                        </p:par>
                        <p:par>
                          <p:cTn id="184" fill="hold">
                            <p:stCondLst>
                              <p:cond delay="60000"/>
                            </p:stCondLst>
                            <p:childTnLst>
                              <p:par>
                                <p:cTn id="185" presetID="27" presetClass="emph" presetSubtype="0" fill="remove" grpId="0" nodeType="afterEffect">
                                  <p:stCondLst>
                                    <p:cond delay="0"/>
                                  </p:stCondLst>
                                  <p:childTnLst>
                                    <p:animClr clrSpc="rgb" dir="cw">
                                      <p:cBhvr override="childStyle">
                                        <p:cTn id="186" dur="1000" autoRev="1" fill="remove"/>
                                        <p:tgtEl>
                                          <p:spTgt spid="378"/>
                                        </p:tgtEl>
                                        <p:attrNameLst>
                                          <p:attrName>style.color</p:attrName>
                                        </p:attrNameLst>
                                      </p:cBhvr>
                                      <p:to>
                                        <a:schemeClr val="bg1"/>
                                      </p:to>
                                    </p:animClr>
                                    <p:animClr clrSpc="rgb" dir="cw">
                                      <p:cBhvr>
                                        <p:cTn id="187" dur="1000" autoRev="1" fill="remove"/>
                                        <p:tgtEl>
                                          <p:spTgt spid="378"/>
                                        </p:tgtEl>
                                        <p:attrNameLst>
                                          <p:attrName>fillcolor</p:attrName>
                                        </p:attrNameLst>
                                      </p:cBhvr>
                                      <p:to>
                                        <a:schemeClr val="bg1"/>
                                      </p:to>
                                    </p:animClr>
                                    <p:set>
                                      <p:cBhvr>
                                        <p:cTn id="188" dur="1000" autoRev="1" fill="remove"/>
                                        <p:tgtEl>
                                          <p:spTgt spid="378"/>
                                        </p:tgtEl>
                                        <p:attrNameLst>
                                          <p:attrName>fill.type</p:attrName>
                                        </p:attrNameLst>
                                      </p:cBhvr>
                                      <p:to>
                                        <p:strVal val="solid"/>
                                      </p:to>
                                    </p:set>
                                    <p:set>
                                      <p:cBhvr>
                                        <p:cTn id="189" dur="1000" autoRev="1" fill="remove"/>
                                        <p:tgtEl>
                                          <p:spTgt spid="378"/>
                                        </p:tgtEl>
                                        <p:attrNameLst>
                                          <p:attrName>fill.on</p:attrName>
                                        </p:attrNameLst>
                                      </p:cBhvr>
                                      <p:to>
                                        <p:strVal val="true"/>
                                      </p:to>
                                    </p:set>
                                  </p:childTnLst>
                                </p:cTn>
                              </p:par>
                            </p:childTnLst>
                          </p:cTn>
                        </p:par>
                        <p:par>
                          <p:cTn id="190" fill="hold">
                            <p:stCondLst>
                              <p:cond delay="62000"/>
                            </p:stCondLst>
                            <p:childTnLst>
                              <p:par>
                                <p:cTn id="191" presetID="27" presetClass="emph" presetSubtype="0" fill="remove" grpId="0" nodeType="afterEffect">
                                  <p:stCondLst>
                                    <p:cond delay="0"/>
                                  </p:stCondLst>
                                  <p:childTnLst>
                                    <p:animClr clrSpc="rgb" dir="cw">
                                      <p:cBhvr override="childStyle">
                                        <p:cTn id="192" dur="1000" autoRev="1" fill="remove"/>
                                        <p:tgtEl>
                                          <p:spTgt spid="379"/>
                                        </p:tgtEl>
                                        <p:attrNameLst>
                                          <p:attrName>style.color</p:attrName>
                                        </p:attrNameLst>
                                      </p:cBhvr>
                                      <p:to>
                                        <a:schemeClr val="bg1"/>
                                      </p:to>
                                    </p:animClr>
                                    <p:animClr clrSpc="rgb" dir="cw">
                                      <p:cBhvr>
                                        <p:cTn id="193" dur="1000" autoRev="1" fill="remove"/>
                                        <p:tgtEl>
                                          <p:spTgt spid="379"/>
                                        </p:tgtEl>
                                        <p:attrNameLst>
                                          <p:attrName>fillcolor</p:attrName>
                                        </p:attrNameLst>
                                      </p:cBhvr>
                                      <p:to>
                                        <a:schemeClr val="bg1"/>
                                      </p:to>
                                    </p:animClr>
                                    <p:set>
                                      <p:cBhvr>
                                        <p:cTn id="194" dur="1000" autoRev="1" fill="remove"/>
                                        <p:tgtEl>
                                          <p:spTgt spid="379"/>
                                        </p:tgtEl>
                                        <p:attrNameLst>
                                          <p:attrName>fill.type</p:attrName>
                                        </p:attrNameLst>
                                      </p:cBhvr>
                                      <p:to>
                                        <p:strVal val="solid"/>
                                      </p:to>
                                    </p:set>
                                    <p:set>
                                      <p:cBhvr>
                                        <p:cTn id="195" dur="1000" autoRev="1" fill="remove"/>
                                        <p:tgtEl>
                                          <p:spTgt spid="379"/>
                                        </p:tgtEl>
                                        <p:attrNameLst>
                                          <p:attrName>fill.on</p:attrName>
                                        </p:attrNameLst>
                                      </p:cBhvr>
                                      <p:to>
                                        <p:strVal val="true"/>
                                      </p:to>
                                    </p:set>
                                  </p:childTnLst>
                                </p:cTn>
                              </p:par>
                            </p:childTnLst>
                          </p:cTn>
                        </p:par>
                        <p:par>
                          <p:cTn id="196" fill="hold">
                            <p:stCondLst>
                              <p:cond delay="64000"/>
                            </p:stCondLst>
                            <p:childTnLst>
                              <p:par>
                                <p:cTn id="197" presetID="27" presetClass="emph" presetSubtype="0" fill="remove" grpId="0" nodeType="afterEffect">
                                  <p:stCondLst>
                                    <p:cond delay="0"/>
                                  </p:stCondLst>
                                  <p:childTnLst>
                                    <p:animClr clrSpc="rgb" dir="cw">
                                      <p:cBhvr override="childStyle">
                                        <p:cTn id="198" dur="1000" autoRev="1" fill="remove"/>
                                        <p:tgtEl>
                                          <p:spTgt spid="380"/>
                                        </p:tgtEl>
                                        <p:attrNameLst>
                                          <p:attrName>style.color</p:attrName>
                                        </p:attrNameLst>
                                      </p:cBhvr>
                                      <p:to>
                                        <a:schemeClr val="bg1"/>
                                      </p:to>
                                    </p:animClr>
                                    <p:animClr clrSpc="rgb" dir="cw">
                                      <p:cBhvr>
                                        <p:cTn id="199" dur="1000" autoRev="1" fill="remove"/>
                                        <p:tgtEl>
                                          <p:spTgt spid="380"/>
                                        </p:tgtEl>
                                        <p:attrNameLst>
                                          <p:attrName>fillcolor</p:attrName>
                                        </p:attrNameLst>
                                      </p:cBhvr>
                                      <p:to>
                                        <a:schemeClr val="bg1"/>
                                      </p:to>
                                    </p:animClr>
                                    <p:set>
                                      <p:cBhvr>
                                        <p:cTn id="200" dur="1000" autoRev="1" fill="remove"/>
                                        <p:tgtEl>
                                          <p:spTgt spid="380"/>
                                        </p:tgtEl>
                                        <p:attrNameLst>
                                          <p:attrName>fill.type</p:attrName>
                                        </p:attrNameLst>
                                      </p:cBhvr>
                                      <p:to>
                                        <p:strVal val="solid"/>
                                      </p:to>
                                    </p:set>
                                    <p:set>
                                      <p:cBhvr>
                                        <p:cTn id="201" dur="1000" autoRev="1" fill="remove"/>
                                        <p:tgtEl>
                                          <p:spTgt spid="380"/>
                                        </p:tgtEl>
                                        <p:attrNameLst>
                                          <p:attrName>fill.on</p:attrName>
                                        </p:attrNameLst>
                                      </p:cBhvr>
                                      <p:to>
                                        <p:strVal val="true"/>
                                      </p:to>
                                    </p:set>
                                  </p:childTnLst>
                                </p:cTn>
                              </p:par>
                            </p:childTnLst>
                          </p:cTn>
                        </p:par>
                        <p:par>
                          <p:cTn id="202" fill="hold">
                            <p:stCondLst>
                              <p:cond delay="66000"/>
                            </p:stCondLst>
                            <p:childTnLst>
                              <p:par>
                                <p:cTn id="203" presetID="27" presetClass="emph" presetSubtype="0" fill="remove" grpId="0" nodeType="afterEffect">
                                  <p:stCondLst>
                                    <p:cond delay="0"/>
                                  </p:stCondLst>
                                  <p:childTnLst>
                                    <p:animClr clrSpc="rgb" dir="cw">
                                      <p:cBhvr override="childStyle">
                                        <p:cTn id="204" dur="1000" autoRev="1" fill="remove"/>
                                        <p:tgtEl>
                                          <p:spTgt spid="381"/>
                                        </p:tgtEl>
                                        <p:attrNameLst>
                                          <p:attrName>style.color</p:attrName>
                                        </p:attrNameLst>
                                      </p:cBhvr>
                                      <p:to>
                                        <a:schemeClr val="bg1"/>
                                      </p:to>
                                    </p:animClr>
                                    <p:animClr clrSpc="rgb" dir="cw">
                                      <p:cBhvr>
                                        <p:cTn id="205" dur="1000" autoRev="1" fill="remove"/>
                                        <p:tgtEl>
                                          <p:spTgt spid="381"/>
                                        </p:tgtEl>
                                        <p:attrNameLst>
                                          <p:attrName>fillcolor</p:attrName>
                                        </p:attrNameLst>
                                      </p:cBhvr>
                                      <p:to>
                                        <a:schemeClr val="bg1"/>
                                      </p:to>
                                    </p:animClr>
                                    <p:set>
                                      <p:cBhvr>
                                        <p:cTn id="206" dur="1000" autoRev="1" fill="remove"/>
                                        <p:tgtEl>
                                          <p:spTgt spid="381"/>
                                        </p:tgtEl>
                                        <p:attrNameLst>
                                          <p:attrName>fill.type</p:attrName>
                                        </p:attrNameLst>
                                      </p:cBhvr>
                                      <p:to>
                                        <p:strVal val="solid"/>
                                      </p:to>
                                    </p:set>
                                    <p:set>
                                      <p:cBhvr>
                                        <p:cTn id="207" dur="1000" autoRev="1" fill="remove"/>
                                        <p:tgtEl>
                                          <p:spTgt spid="381"/>
                                        </p:tgtEl>
                                        <p:attrNameLst>
                                          <p:attrName>fill.on</p:attrName>
                                        </p:attrNameLst>
                                      </p:cBhvr>
                                      <p:to>
                                        <p:strVal val="true"/>
                                      </p:to>
                                    </p:set>
                                  </p:childTnLst>
                                </p:cTn>
                              </p:par>
                            </p:childTnLst>
                          </p:cTn>
                        </p:par>
                        <p:par>
                          <p:cTn id="208" fill="hold">
                            <p:stCondLst>
                              <p:cond delay="68000"/>
                            </p:stCondLst>
                            <p:childTnLst>
                              <p:par>
                                <p:cTn id="209" presetID="27" presetClass="emph" presetSubtype="0" fill="remove" grpId="0" nodeType="afterEffect">
                                  <p:stCondLst>
                                    <p:cond delay="0"/>
                                  </p:stCondLst>
                                  <p:childTnLst>
                                    <p:animClr clrSpc="rgb" dir="cw">
                                      <p:cBhvr override="childStyle">
                                        <p:cTn id="210" dur="1000" autoRev="1" fill="remove"/>
                                        <p:tgtEl>
                                          <p:spTgt spid="382"/>
                                        </p:tgtEl>
                                        <p:attrNameLst>
                                          <p:attrName>style.color</p:attrName>
                                        </p:attrNameLst>
                                      </p:cBhvr>
                                      <p:to>
                                        <a:schemeClr val="bg1"/>
                                      </p:to>
                                    </p:animClr>
                                    <p:animClr clrSpc="rgb" dir="cw">
                                      <p:cBhvr>
                                        <p:cTn id="211" dur="1000" autoRev="1" fill="remove"/>
                                        <p:tgtEl>
                                          <p:spTgt spid="382"/>
                                        </p:tgtEl>
                                        <p:attrNameLst>
                                          <p:attrName>fillcolor</p:attrName>
                                        </p:attrNameLst>
                                      </p:cBhvr>
                                      <p:to>
                                        <a:schemeClr val="bg1"/>
                                      </p:to>
                                    </p:animClr>
                                    <p:set>
                                      <p:cBhvr>
                                        <p:cTn id="212" dur="1000" autoRev="1" fill="remove"/>
                                        <p:tgtEl>
                                          <p:spTgt spid="382"/>
                                        </p:tgtEl>
                                        <p:attrNameLst>
                                          <p:attrName>fill.type</p:attrName>
                                        </p:attrNameLst>
                                      </p:cBhvr>
                                      <p:to>
                                        <p:strVal val="solid"/>
                                      </p:to>
                                    </p:set>
                                    <p:set>
                                      <p:cBhvr>
                                        <p:cTn id="213" dur="1000" autoRev="1" fill="remove"/>
                                        <p:tgtEl>
                                          <p:spTgt spid="382"/>
                                        </p:tgtEl>
                                        <p:attrNameLst>
                                          <p:attrName>fill.on</p:attrName>
                                        </p:attrNameLst>
                                      </p:cBhvr>
                                      <p:to>
                                        <p:strVal val="true"/>
                                      </p:to>
                                    </p:set>
                                  </p:childTnLst>
                                </p:cTn>
                              </p:par>
                            </p:childTnLst>
                          </p:cTn>
                        </p:par>
                        <p:par>
                          <p:cTn id="214" fill="hold">
                            <p:stCondLst>
                              <p:cond delay="70000"/>
                            </p:stCondLst>
                            <p:childTnLst>
                              <p:par>
                                <p:cTn id="215" presetID="27" presetClass="emph" presetSubtype="0" fill="remove" grpId="0" nodeType="afterEffect">
                                  <p:stCondLst>
                                    <p:cond delay="0"/>
                                  </p:stCondLst>
                                  <p:childTnLst>
                                    <p:animClr clrSpc="rgb" dir="cw">
                                      <p:cBhvr override="childStyle">
                                        <p:cTn id="216" dur="1000" autoRev="1" fill="remove"/>
                                        <p:tgtEl>
                                          <p:spTgt spid="383"/>
                                        </p:tgtEl>
                                        <p:attrNameLst>
                                          <p:attrName>style.color</p:attrName>
                                        </p:attrNameLst>
                                      </p:cBhvr>
                                      <p:to>
                                        <a:schemeClr val="bg1"/>
                                      </p:to>
                                    </p:animClr>
                                    <p:animClr clrSpc="rgb" dir="cw">
                                      <p:cBhvr>
                                        <p:cTn id="217" dur="1000" autoRev="1" fill="remove"/>
                                        <p:tgtEl>
                                          <p:spTgt spid="383"/>
                                        </p:tgtEl>
                                        <p:attrNameLst>
                                          <p:attrName>fillcolor</p:attrName>
                                        </p:attrNameLst>
                                      </p:cBhvr>
                                      <p:to>
                                        <a:schemeClr val="bg1"/>
                                      </p:to>
                                    </p:animClr>
                                    <p:set>
                                      <p:cBhvr>
                                        <p:cTn id="218" dur="1000" autoRev="1" fill="remove"/>
                                        <p:tgtEl>
                                          <p:spTgt spid="383"/>
                                        </p:tgtEl>
                                        <p:attrNameLst>
                                          <p:attrName>fill.type</p:attrName>
                                        </p:attrNameLst>
                                      </p:cBhvr>
                                      <p:to>
                                        <p:strVal val="solid"/>
                                      </p:to>
                                    </p:set>
                                    <p:set>
                                      <p:cBhvr>
                                        <p:cTn id="219" dur="1000" autoRev="1" fill="remove"/>
                                        <p:tgtEl>
                                          <p:spTgt spid="383"/>
                                        </p:tgtEl>
                                        <p:attrNameLst>
                                          <p:attrName>fill.on</p:attrName>
                                        </p:attrNameLst>
                                      </p:cBhvr>
                                      <p:to>
                                        <p:strVal val="true"/>
                                      </p:to>
                                    </p:set>
                                  </p:childTnLst>
                                </p:cTn>
                              </p:par>
                            </p:childTnLst>
                          </p:cTn>
                        </p:par>
                        <p:par>
                          <p:cTn id="220" fill="hold">
                            <p:stCondLst>
                              <p:cond delay="72000"/>
                            </p:stCondLst>
                            <p:childTnLst>
                              <p:par>
                                <p:cTn id="221" presetID="27" presetClass="emph" presetSubtype="0" fill="remove" grpId="0" nodeType="afterEffect">
                                  <p:stCondLst>
                                    <p:cond delay="0"/>
                                  </p:stCondLst>
                                  <p:childTnLst>
                                    <p:animClr clrSpc="rgb" dir="cw">
                                      <p:cBhvr override="childStyle">
                                        <p:cTn id="222" dur="1000" autoRev="1" fill="remove"/>
                                        <p:tgtEl>
                                          <p:spTgt spid="384"/>
                                        </p:tgtEl>
                                        <p:attrNameLst>
                                          <p:attrName>style.color</p:attrName>
                                        </p:attrNameLst>
                                      </p:cBhvr>
                                      <p:to>
                                        <a:schemeClr val="bg1"/>
                                      </p:to>
                                    </p:animClr>
                                    <p:animClr clrSpc="rgb" dir="cw">
                                      <p:cBhvr>
                                        <p:cTn id="223" dur="1000" autoRev="1" fill="remove"/>
                                        <p:tgtEl>
                                          <p:spTgt spid="384"/>
                                        </p:tgtEl>
                                        <p:attrNameLst>
                                          <p:attrName>fillcolor</p:attrName>
                                        </p:attrNameLst>
                                      </p:cBhvr>
                                      <p:to>
                                        <a:schemeClr val="bg1"/>
                                      </p:to>
                                    </p:animClr>
                                    <p:set>
                                      <p:cBhvr>
                                        <p:cTn id="224" dur="1000" autoRev="1" fill="remove"/>
                                        <p:tgtEl>
                                          <p:spTgt spid="384"/>
                                        </p:tgtEl>
                                        <p:attrNameLst>
                                          <p:attrName>fill.type</p:attrName>
                                        </p:attrNameLst>
                                      </p:cBhvr>
                                      <p:to>
                                        <p:strVal val="solid"/>
                                      </p:to>
                                    </p:set>
                                    <p:set>
                                      <p:cBhvr>
                                        <p:cTn id="225" dur="1000" autoRev="1" fill="remove"/>
                                        <p:tgtEl>
                                          <p:spTgt spid="384"/>
                                        </p:tgtEl>
                                        <p:attrNameLst>
                                          <p:attrName>fill.on</p:attrName>
                                        </p:attrNameLst>
                                      </p:cBhvr>
                                      <p:to>
                                        <p:strVal val="true"/>
                                      </p:to>
                                    </p:set>
                                  </p:childTnLst>
                                </p:cTn>
                              </p:par>
                            </p:childTnLst>
                          </p:cTn>
                        </p:par>
                        <p:par>
                          <p:cTn id="226" fill="hold">
                            <p:stCondLst>
                              <p:cond delay="74000"/>
                            </p:stCondLst>
                            <p:childTnLst>
                              <p:par>
                                <p:cTn id="227" presetID="27" presetClass="emph" presetSubtype="0" fill="remove" grpId="0" nodeType="afterEffect">
                                  <p:stCondLst>
                                    <p:cond delay="0"/>
                                  </p:stCondLst>
                                  <p:childTnLst>
                                    <p:animClr clrSpc="rgb" dir="cw">
                                      <p:cBhvr override="childStyle">
                                        <p:cTn id="228" dur="1000" autoRev="1" fill="remove"/>
                                        <p:tgtEl>
                                          <p:spTgt spid="385"/>
                                        </p:tgtEl>
                                        <p:attrNameLst>
                                          <p:attrName>style.color</p:attrName>
                                        </p:attrNameLst>
                                      </p:cBhvr>
                                      <p:to>
                                        <a:schemeClr val="bg1"/>
                                      </p:to>
                                    </p:animClr>
                                    <p:animClr clrSpc="rgb" dir="cw">
                                      <p:cBhvr>
                                        <p:cTn id="229" dur="1000" autoRev="1" fill="remove"/>
                                        <p:tgtEl>
                                          <p:spTgt spid="385"/>
                                        </p:tgtEl>
                                        <p:attrNameLst>
                                          <p:attrName>fillcolor</p:attrName>
                                        </p:attrNameLst>
                                      </p:cBhvr>
                                      <p:to>
                                        <a:schemeClr val="bg1"/>
                                      </p:to>
                                    </p:animClr>
                                    <p:set>
                                      <p:cBhvr>
                                        <p:cTn id="230" dur="1000" autoRev="1" fill="remove"/>
                                        <p:tgtEl>
                                          <p:spTgt spid="385"/>
                                        </p:tgtEl>
                                        <p:attrNameLst>
                                          <p:attrName>fill.type</p:attrName>
                                        </p:attrNameLst>
                                      </p:cBhvr>
                                      <p:to>
                                        <p:strVal val="solid"/>
                                      </p:to>
                                    </p:set>
                                    <p:set>
                                      <p:cBhvr>
                                        <p:cTn id="231" dur="1000" autoRev="1" fill="remove"/>
                                        <p:tgtEl>
                                          <p:spTgt spid="385"/>
                                        </p:tgtEl>
                                        <p:attrNameLst>
                                          <p:attrName>fill.on</p:attrName>
                                        </p:attrNameLst>
                                      </p:cBhvr>
                                      <p:to>
                                        <p:strVal val="true"/>
                                      </p:to>
                                    </p:set>
                                  </p:childTnLst>
                                </p:cTn>
                              </p:par>
                            </p:childTnLst>
                          </p:cTn>
                        </p:par>
                        <p:par>
                          <p:cTn id="232" fill="hold">
                            <p:stCondLst>
                              <p:cond delay="76000"/>
                            </p:stCondLst>
                            <p:childTnLst>
                              <p:par>
                                <p:cTn id="233" presetID="27" presetClass="emph" presetSubtype="0" fill="remove" grpId="0" nodeType="afterEffect">
                                  <p:stCondLst>
                                    <p:cond delay="0"/>
                                  </p:stCondLst>
                                  <p:childTnLst>
                                    <p:animClr clrSpc="rgb" dir="cw">
                                      <p:cBhvr override="childStyle">
                                        <p:cTn id="234" dur="1000" autoRev="1" fill="remove"/>
                                        <p:tgtEl>
                                          <p:spTgt spid="386"/>
                                        </p:tgtEl>
                                        <p:attrNameLst>
                                          <p:attrName>style.color</p:attrName>
                                        </p:attrNameLst>
                                      </p:cBhvr>
                                      <p:to>
                                        <a:schemeClr val="bg1"/>
                                      </p:to>
                                    </p:animClr>
                                    <p:animClr clrSpc="rgb" dir="cw">
                                      <p:cBhvr>
                                        <p:cTn id="235" dur="1000" autoRev="1" fill="remove"/>
                                        <p:tgtEl>
                                          <p:spTgt spid="386"/>
                                        </p:tgtEl>
                                        <p:attrNameLst>
                                          <p:attrName>fillcolor</p:attrName>
                                        </p:attrNameLst>
                                      </p:cBhvr>
                                      <p:to>
                                        <a:schemeClr val="bg1"/>
                                      </p:to>
                                    </p:animClr>
                                    <p:set>
                                      <p:cBhvr>
                                        <p:cTn id="236" dur="1000" autoRev="1" fill="remove"/>
                                        <p:tgtEl>
                                          <p:spTgt spid="386"/>
                                        </p:tgtEl>
                                        <p:attrNameLst>
                                          <p:attrName>fill.type</p:attrName>
                                        </p:attrNameLst>
                                      </p:cBhvr>
                                      <p:to>
                                        <p:strVal val="solid"/>
                                      </p:to>
                                    </p:set>
                                    <p:set>
                                      <p:cBhvr>
                                        <p:cTn id="237" dur="1000" autoRev="1" fill="remove"/>
                                        <p:tgtEl>
                                          <p:spTgt spid="386"/>
                                        </p:tgtEl>
                                        <p:attrNameLst>
                                          <p:attrName>fill.on</p:attrName>
                                        </p:attrNameLst>
                                      </p:cBhvr>
                                      <p:to>
                                        <p:strVal val="true"/>
                                      </p:to>
                                    </p:set>
                                  </p:childTnLst>
                                </p:cTn>
                              </p:par>
                            </p:childTnLst>
                          </p:cTn>
                        </p:par>
                        <p:par>
                          <p:cTn id="238" fill="hold">
                            <p:stCondLst>
                              <p:cond delay="78000"/>
                            </p:stCondLst>
                            <p:childTnLst>
                              <p:par>
                                <p:cTn id="239" presetID="27" presetClass="emph" presetSubtype="0" fill="remove" grpId="0" nodeType="afterEffect">
                                  <p:stCondLst>
                                    <p:cond delay="0"/>
                                  </p:stCondLst>
                                  <p:childTnLst>
                                    <p:animClr clrSpc="rgb" dir="cw">
                                      <p:cBhvr override="childStyle">
                                        <p:cTn id="240" dur="1000" autoRev="1" fill="remove"/>
                                        <p:tgtEl>
                                          <p:spTgt spid="387"/>
                                        </p:tgtEl>
                                        <p:attrNameLst>
                                          <p:attrName>style.color</p:attrName>
                                        </p:attrNameLst>
                                      </p:cBhvr>
                                      <p:to>
                                        <a:schemeClr val="bg1"/>
                                      </p:to>
                                    </p:animClr>
                                    <p:animClr clrSpc="rgb" dir="cw">
                                      <p:cBhvr>
                                        <p:cTn id="241" dur="1000" autoRev="1" fill="remove"/>
                                        <p:tgtEl>
                                          <p:spTgt spid="387"/>
                                        </p:tgtEl>
                                        <p:attrNameLst>
                                          <p:attrName>fillcolor</p:attrName>
                                        </p:attrNameLst>
                                      </p:cBhvr>
                                      <p:to>
                                        <a:schemeClr val="bg1"/>
                                      </p:to>
                                    </p:animClr>
                                    <p:set>
                                      <p:cBhvr>
                                        <p:cTn id="242" dur="1000" autoRev="1" fill="remove"/>
                                        <p:tgtEl>
                                          <p:spTgt spid="387"/>
                                        </p:tgtEl>
                                        <p:attrNameLst>
                                          <p:attrName>fill.type</p:attrName>
                                        </p:attrNameLst>
                                      </p:cBhvr>
                                      <p:to>
                                        <p:strVal val="solid"/>
                                      </p:to>
                                    </p:set>
                                    <p:set>
                                      <p:cBhvr>
                                        <p:cTn id="243" dur="1000" autoRev="1" fill="remove"/>
                                        <p:tgtEl>
                                          <p:spTgt spid="387"/>
                                        </p:tgtEl>
                                        <p:attrNameLst>
                                          <p:attrName>fill.on</p:attrName>
                                        </p:attrNameLst>
                                      </p:cBhvr>
                                      <p:to>
                                        <p:strVal val="true"/>
                                      </p:to>
                                    </p:set>
                                  </p:childTnLst>
                                </p:cTn>
                              </p:par>
                            </p:childTnLst>
                          </p:cTn>
                        </p:par>
                        <p:par>
                          <p:cTn id="244" fill="hold">
                            <p:stCondLst>
                              <p:cond delay="80000"/>
                            </p:stCondLst>
                            <p:childTnLst>
                              <p:par>
                                <p:cTn id="245" presetID="27" presetClass="emph" presetSubtype="0" fill="remove" grpId="0" nodeType="afterEffect">
                                  <p:stCondLst>
                                    <p:cond delay="0"/>
                                  </p:stCondLst>
                                  <p:childTnLst>
                                    <p:animClr clrSpc="rgb" dir="cw">
                                      <p:cBhvr override="childStyle">
                                        <p:cTn id="246" dur="1000" autoRev="1" fill="remove"/>
                                        <p:tgtEl>
                                          <p:spTgt spid="388"/>
                                        </p:tgtEl>
                                        <p:attrNameLst>
                                          <p:attrName>style.color</p:attrName>
                                        </p:attrNameLst>
                                      </p:cBhvr>
                                      <p:to>
                                        <a:schemeClr val="bg1"/>
                                      </p:to>
                                    </p:animClr>
                                    <p:animClr clrSpc="rgb" dir="cw">
                                      <p:cBhvr>
                                        <p:cTn id="247" dur="1000" autoRev="1" fill="remove"/>
                                        <p:tgtEl>
                                          <p:spTgt spid="388"/>
                                        </p:tgtEl>
                                        <p:attrNameLst>
                                          <p:attrName>fillcolor</p:attrName>
                                        </p:attrNameLst>
                                      </p:cBhvr>
                                      <p:to>
                                        <a:schemeClr val="bg1"/>
                                      </p:to>
                                    </p:animClr>
                                    <p:set>
                                      <p:cBhvr>
                                        <p:cTn id="248" dur="1000" autoRev="1" fill="remove"/>
                                        <p:tgtEl>
                                          <p:spTgt spid="388"/>
                                        </p:tgtEl>
                                        <p:attrNameLst>
                                          <p:attrName>fill.type</p:attrName>
                                        </p:attrNameLst>
                                      </p:cBhvr>
                                      <p:to>
                                        <p:strVal val="solid"/>
                                      </p:to>
                                    </p:set>
                                    <p:set>
                                      <p:cBhvr>
                                        <p:cTn id="249" dur="1000" autoRev="1" fill="remove"/>
                                        <p:tgtEl>
                                          <p:spTgt spid="388"/>
                                        </p:tgtEl>
                                        <p:attrNameLst>
                                          <p:attrName>fill.on</p:attrName>
                                        </p:attrNameLst>
                                      </p:cBhvr>
                                      <p:to>
                                        <p:strVal val="true"/>
                                      </p:to>
                                    </p:set>
                                  </p:childTnLst>
                                </p:cTn>
                              </p:par>
                            </p:childTnLst>
                          </p:cTn>
                        </p:par>
                        <p:par>
                          <p:cTn id="250" fill="hold">
                            <p:stCondLst>
                              <p:cond delay="82000"/>
                            </p:stCondLst>
                            <p:childTnLst>
                              <p:par>
                                <p:cTn id="251" presetID="27" presetClass="emph" presetSubtype="0" fill="remove" grpId="0" nodeType="afterEffect">
                                  <p:stCondLst>
                                    <p:cond delay="0"/>
                                  </p:stCondLst>
                                  <p:childTnLst>
                                    <p:animClr clrSpc="rgb" dir="cw">
                                      <p:cBhvr override="childStyle">
                                        <p:cTn id="252" dur="1000" autoRev="1" fill="remove"/>
                                        <p:tgtEl>
                                          <p:spTgt spid="389"/>
                                        </p:tgtEl>
                                        <p:attrNameLst>
                                          <p:attrName>style.color</p:attrName>
                                        </p:attrNameLst>
                                      </p:cBhvr>
                                      <p:to>
                                        <a:schemeClr val="bg1"/>
                                      </p:to>
                                    </p:animClr>
                                    <p:animClr clrSpc="rgb" dir="cw">
                                      <p:cBhvr>
                                        <p:cTn id="253" dur="1000" autoRev="1" fill="remove"/>
                                        <p:tgtEl>
                                          <p:spTgt spid="389"/>
                                        </p:tgtEl>
                                        <p:attrNameLst>
                                          <p:attrName>fillcolor</p:attrName>
                                        </p:attrNameLst>
                                      </p:cBhvr>
                                      <p:to>
                                        <a:schemeClr val="bg1"/>
                                      </p:to>
                                    </p:animClr>
                                    <p:set>
                                      <p:cBhvr>
                                        <p:cTn id="254" dur="1000" autoRev="1" fill="remove"/>
                                        <p:tgtEl>
                                          <p:spTgt spid="389"/>
                                        </p:tgtEl>
                                        <p:attrNameLst>
                                          <p:attrName>fill.type</p:attrName>
                                        </p:attrNameLst>
                                      </p:cBhvr>
                                      <p:to>
                                        <p:strVal val="solid"/>
                                      </p:to>
                                    </p:set>
                                    <p:set>
                                      <p:cBhvr>
                                        <p:cTn id="255" dur="1000" autoRev="1" fill="remove"/>
                                        <p:tgtEl>
                                          <p:spTgt spid="389"/>
                                        </p:tgtEl>
                                        <p:attrNameLst>
                                          <p:attrName>fill.on</p:attrName>
                                        </p:attrNameLst>
                                      </p:cBhvr>
                                      <p:to>
                                        <p:strVal val="true"/>
                                      </p:to>
                                    </p:set>
                                  </p:childTnLst>
                                </p:cTn>
                              </p:par>
                            </p:childTnLst>
                          </p:cTn>
                        </p:par>
                        <p:par>
                          <p:cTn id="256" fill="hold">
                            <p:stCondLst>
                              <p:cond delay="84000"/>
                            </p:stCondLst>
                            <p:childTnLst>
                              <p:par>
                                <p:cTn id="257" presetID="27" presetClass="emph" presetSubtype="0" fill="remove" grpId="0" nodeType="afterEffect">
                                  <p:stCondLst>
                                    <p:cond delay="0"/>
                                  </p:stCondLst>
                                  <p:childTnLst>
                                    <p:animClr clrSpc="rgb" dir="cw">
                                      <p:cBhvr override="childStyle">
                                        <p:cTn id="258" dur="1000" autoRev="1" fill="remove"/>
                                        <p:tgtEl>
                                          <p:spTgt spid="390"/>
                                        </p:tgtEl>
                                        <p:attrNameLst>
                                          <p:attrName>style.color</p:attrName>
                                        </p:attrNameLst>
                                      </p:cBhvr>
                                      <p:to>
                                        <a:schemeClr val="bg1"/>
                                      </p:to>
                                    </p:animClr>
                                    <p:animClr clrSpc="rgb" dir="cw">
                                      <p:cBhvr>
                                        <p:cTn id="259" dur="1000" autoRev="1" fill="remove"/>
                                        <p:tgtEl>
                                          <p:spTgt spid="390"/>
                                        </p:tgtEl>
                                        <p:attrNameLst>
                                          <p:attrName>fillcolor</p:attrName>
                                        </p:attrNameLst>
                                      </p:cBhvr>
                                      <p:to>
                                        <a:schemeClr val="bg1"/>
                                      </p:to>
                                    </p:animClr>
                                    <p:set>
                                      <p:cBhvr>
                                        <p:cTn id="260" dur="1000" autoRev="1" fill="remove"/>
                                        <p:tgtEl>
                                          <p:spTgt spid="390"/>
                                        </p:tgtEl>
                                        <p:attrNameLst>
                                          <p:attrName>fill.type</p:attrName>
                                        </p:attrNameLst>
                                      </p:cBhvr>
                                      <p:to>
                                        <p:strVal val="solid"/>
                                      </p:to>
                                    </p:set>
                                    <p:set>
                                      <p:cBhvr>
                                        <p:cTn id="261" dur="1000" autoRev="1" fill="remove"/>
                                        <p:tgtEl>
                                          <p:spTgt spid="390"/>
                                        </p:tgtEl>
                                        <p:attrNameLst>
                                          <p:attrName>fill.on</p:attrName>
                                        </p:attrNameLst>
                                      </p:cBhvr>
                                      <p:to>
                                        <p:strVal val="true"/>
                                      </p:to>
                                    </p:set>
                                  </p:childTnLst>
                                </p:cTn>
                              </p:par>
                            </p:childTnLst>
                          </p:cTn>
                        </p:par>
                        <p:par>
                          <p:cTn id="262" fill="hold">
                            <p:stCondLst>
                              <p:cond delay="86000"/>
                            </p:stCondLst>
                            <p:childTnLst>
                              <p:par>
                                <p:cTn id="263" presetID="27" presetClass="emph" presetSubtype="0" fill="remove" grpId="0" nodeType="afterEffect">
                                  <p:stCondLst>
                                    <p:cond delay="0"/>
                                  </p:stCondLst>
                                  <p:childTnLst>
                                    <p:animClr clrSpc="rgb" dir="cw">
                                      <p:cBhvr override="childStyle">
                                        <p:cTn id="264" dur="1000" autoRev="1" fill="remove"/>
                                        <p:tgtEl>
                                          <p:spTgt spid="391"/>
                                        </p:tgtEl>
                                        <p:attrNameLst>
                                          <p:attrName>style.color</p:attrName>
                                        </p:attrNameLst>
                                      </p:cBhvr>
                                      <p:to>
                                        <a:schemeClr val="bg1"/>
                                      </p:to>
                                    </p:animClr>
                                    <p:animClr clrSpc="rgb" dir="cw">
                                      <p:cBhvr>
                                        <p:cTn id="265" dur="1000" autoRev="1" fill="remove"/>
                                        <p:tgtEl>
                                          <p:spTgt spid="391"/>
                                        </p:tgtEl>
                                        <p:attrNameLst>
                                          <p:attrName>fillcolor</p:attrName>
                                        </p:attrNameLst>
                                      </p:cBhvr>
                                      <p:to>
                                        <a:schemeClr val="bg1"/>
                                      </p:to>
                                    </p:animClr>
                                    <p:set>
                                      <p:cBhvr>
                                        <p:cTn id="266" dur="1000" autoRev="1" fill="remove"/>
                                        <p:tgtEl>
                                          <p:spTgt spid="391"/>
                                        </p:tgtEl>
                                        <p:attrNameLst>
                                          <p:attrName>fill.type</p:attrName>
                                        </p:attrNameLst>
                                      </p:cBhvr>
                                      <p:to>
                                        <p:strVal val="solid"/>
                                      </p:to>
                                    </p:set>
                                    <p:set>
                                      <p:cBhvr>
                                        <p:cTn id="267" dur="1000" autoRev="1" fill="remove"/>
                                        <p:tgtEl>
                                          <p:spTgt spid="391"/>
                                        </p:tgtEl>
                                        <p:attrNameLst>
                                          <p:attrName>fill.on</p:attrName>
                                        </p:attrNameLst>
                                      </p:cBhvr>
                                      <p:to>
                                        <p:strVal val="true"/>
                                      </p:to>
                                    </p:set>
                                  </p:childTnLst>
                                </p:cTn>
                              </p:par>
                            </p:childTnLst>
                          </p:cTn>
                        </p:par>
                        <p:par>
                          <p:cTn id="268" fill="hold">
                            <p:stCondLst>
                              <p:cond delay="88000"/>
                            </p:stCondLst>
                            <p:childTnLst>
                              <p:par>
                                <p:cTn id="269" presetID="27" presetClass="emph" presetSubtype="0" fill="remove" grpId="0" nodeType="afterEffect">
                                  <p:stCondLst>
                                    <p:cond delay="0"/>
                                  </p:stCondLst>
                                  <p:childTnLst>
                                    <p:animClr clrSpc="rgb" dir="cw">
                                      <p:cBhvr override="childStyle">
                                        <p:cTn id="270" dur="1000" autoRev="1" fill="remove"/>
                                        <p:tgtEl>
                                          <p:spTgt spid="392"/>
                                        </p:tgtEl>
                                        <p:attrNameLst>
                                          <p:attrName>style.color</p:attrName>
                                        </p:attrNameLst>
                                      </p:cBhvr>
                                      <p:to>
                                        <a:schemeClr val="bg1"/>
                                      </p:to>
                                    </p:animClr>
                                    <p:animClr clrSpc="rgb" dir="cw">
                                      <p:cBhvr>
                                        <p:cTn id="271" dur="1000" autoRev="1" fill="remove"/>
                                        <p:tgtEl>
                                          <p:spTgt spid="392"/>
                                        </p:tgtEl>
                                        <p:attrNameLst>
                                          <p:attrName>fillcolor</p:attrName>
                                        </p:attrNameLst>
                                      </p:cBhvr>
                                      <p:to>
                                        <a:schemeClr val="bg1"/>
                                      </p:to>
                                    </p:animClr>
                                    <p:set>
                                      <p:cBhvr>
                                        <p:cTn id="272" dur="1000" autoRev="1" fill="remove"/>
                                        <p:tgtEl>
                                          <p:spTgt spid="392"/>
                                        </p:tgtEl>
                                        <p:attrNameLst>
                                          <p:attrName>fill.type</p:attrName>
                                        </p:attrNameLst>
                                      </p:cBhvr>
                                      <p:to>
                                        <p:strVal val="solid"/>
                                      </p:to>
                                    </p:set>
                                    <p:set>
                                      <p:cBhvr>
                                        <p:cTn id="273" dur="1000" autoRev="1" fill="remove"/>
                                        <p:tgtEl>
                                          <p:spTgt spid="392"/>
                                        </p:tgtEl>
                                        <p:attrNameLst>
                                          <p:attrName>fill.on</p:attrName>
                                        </p:attrNameLst>
                                      </p:cBhvr>
                                      <p:to>
                                        <p:strVal val="true"/>
                                      </p:to>
                                    </p:set>
                                  </p:childTnLst>
                                </p:cTn>
                              </p:par>
                            </p:childTnLst>
                          </p:cTn>
                        </p:par>
                        <p:par>
                          <p:cTn id="274" fill="hold">
                            <p:stCondLst>
                              <p:cond delay="90000"/>
                            </p:stCondLst>
                            <p:childTnLst>
                              <p:par>
                                <p:cTn id="275" presetID="27" presetClass="emph" presetSubtype="0" fill="remove" grpId="0" nodeType="afterEffect">
                                  <p:stCondLst>
                                    <p:cond delay="0"/>
                                  </p:stCondLst>
                                  <p:childTnLst>
                                    <p:animClr clrSpc="rgb" dir="cw">
                                      <p:cBhvr override="childStyle">
                                        <p:cTn id="276" dur="1000" autoRev="1" fill="remove"/>
                                        <p:tgtEl>
                                          <p:spTgt spid="393"/>
                                        </p:tgtEl>
                                        <p:attrNameLst>
                                          <p:attrName>style.color</p:attrName>
                                        </p:attrNameLst>
                                      </p:cBhvr>
                                      <p:to>
                                        <a:schemeClr val="bg1"/>
                                      </p:to>
                                    </p:animClr>
                                    <p:animClr clrSpc="rgb" dir="cw">
                                      <p:cBhvr>
                                        <p:cTn id="277" dur="1000" autoRev="1" fill="remove"/>
                                        <p:tgtEl>
                                          <p:spTgt spid="393"/>
                                        </p:tgtEl>
                                        <p:attrNameLst>
                                          <p:attrName>fillcolor</p:attrName>
                                        </p:attrNameLst>
                                      </p:cBhvr>
                                      <p:to>
                                        <a:schemeClr val="bg1"/>
                                      </p:to>
                                    </p:animClr>
                                    <p:set>
                                      <p:cBhvr>
                                        <p:cTn id="278" dur="1000" autoRev="1" fill="remove"/>
                                        <p:tgtEl>
                                          <p:spTgt spid="393"/>
                                        </p:tgtEl>
                                        <p:attrNameLst>
                                          <p:attrName>fill.type</p:attrName>
                                        </p:attrNameLst>
                                      </p:cBhvr>
                                      <p:to>
                                        <p:strVal val="solid"/>
                                      </p:to>
                                    </p:set>
                                    <p:set>
                                      <p:cBhvr>
                                        <p:cTn id="279" dur="1000" autoRev="1" fill="remove"/>
                                        <p:tgtEl>
                                          <p:spTgt spid="393"/>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 grpId="0" animBg="1"/>
      <p:bldP spid="349" grpId="0" animBg="1"/>
      <p:bldP spid="350" grpId="0" animBg="1"/>
      <p:bldP spid="351" grpId="0" animBg="1"/>
      <p:bldP spid="352" grpId="0" animBg="1"/>
      <p:bldP spid="353" grpId="0" animBg="1"/>
      <p:bldP spid="354" grpId="0" animBg="1"/>
      <p:bldP spid="355" grpId="0" animBg="1"/>
      <p:bldP spid="356" grpId="0" animBg="1"/>
      <p:bldP spid="357" grpId="0" animBg="1"/>
      <p:bldP spid="358" grpId="0" animBg="1"/>
      <p:bldP spid="359" grpId="0" animBg="1"/>
      <p:bldP spid="360" grpId="0" animBg="1"/>
      <p:bldP spid="361" grpId="0" animBg="1"/>
      <p:bldP spid="362" grpId="0" animBg="1"/>
      <p:bldP spid="363" grpId="0" animBg="1"/>
      <p:bldP spid="364" grpId="0" animBg="1"/>
      <p:bldP spid="365" grpId="0" animBg="1"/>
      <p:bldP spid="366" grpId="0" animBg="1"/>
      <p:bldP spid="367" grpId="0" animBg="1"/>
      <p:bldP spid="368" grpId="0" animBg="1"/>
      <p:bldP spid="369" grpId="0" animBg="1"/>
      <p:bldP spid="370" grpId="0" animBg="1"/>
      <p:bldP spid="371" grpId="0" animBg="1"/>
      <p:bldP spid="372" grpId="0" animBg="1"/>
      <p:bldP spid="373" grpId="0" animBg="1"/>
      <p:bldP spid="374" grpId="0" animBg="1"/>
      <p:bldP spid="375" grpId="0" animBg="1"/>
      <p:bldP spid="376" grpId="0" animBg="1"/>
      <p:bldP spid="377" grpId="0" animBg="1"/>
      <p:bldP spid="378" grpId="0" animBg="1"/>
      <p:bldP spid="379" grpId="0" animBg="1"/>
      <p:bldP spid="380" grpId="0" animBg="1"/>
      <p:bldP spid="381" grpId="0" animBg="1"/>
      <p:bldP spid="382" grpId="0" animBg="1"/>
      <p:bldP spid="383" grpId="0" animBg="1"/>
      <p:bldP spid="384" grpId="0" animBg="1"/>
      <p:bldP spid="385" grpId="0" animBg="1"/>
      <p:bldP spid="386" grpId="0" animBg="1"/>
      <p:bldP spid="387" grpId="0" animBg="1"/>
      <p:bldP spid="388" grpId="0" animBg="1"/>
      <p:bldP spid="389" grpId="0" animBg="1"/>
      <p:bldP spid="390" grpId="0" animBg="1"/>
      <p:bldP spid="391" grpId="0" animBg="1"/>
      <p:bldP spid="392" grpId="0" animBg="1"/>
      <p:bldP spid="39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A picture containing text, screenshot, display, operating system&#10;&#10;Description automatically generated">
            <a:extLst>
              <a:ext uri="{FF2B5EF4-FFF2-40B4-BE49-F238E27FC236}">
                <a16:creationId xmlns:a16="http://schemas.microsoft.com/office/drawing/2014/main" id="{D87D9942-0123-98F5-E308-F00812234B53}"/>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21" name="Rectangle: Rounded Corners 220">
            <a:extLst>
              <a:ext uri="{FF2B5EF4-FFF2-40B4-BE49-F238E27FC236}">
                <a16:creationId xmlns:a16="http://schemas.microsoft.com/office/drawing/2014/main" id="{706C4821-AEB6-270E-77EF-3DCDDBDAE8B0}"/>
              </a:ext>
            </a:extLst>
          </p:cNvPr>
          <p:cNvSpPr>
            <a:spLocks noGrp="1" noRot="1" noMove="1" noResize="1" noEditPoints="1" noAdjustHandles="1" noChangeArrowheads="1" noChangeShapeType="1"/>
          </p:cNvSpPr>
          <p:nvPr/>
        </p:nvSpPr>
        <p:spPr>
          <a:xfrm>
            <a:off x="593332" y="677335"/>
            <a:ext cx="5201293" cy="519880"/>
          </a:xfrm>
          <a:prstGeom prst="roundRect">
            <a:avLst>
              <a:gd name="adj" fmla="val 39836"/>
            </a:avLst>
          </a:prstGeom>
          <a:solidFill>
            <a:srgbClr val="BAF0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2" name="Oval 221">
            <a:extLst>
              <a:ext uri="{FF2B5EF4-FFF2-40B4-BE49-F238E27FC236}">
                <a16:creationId xmlns:a16="http://schemas.microsoft.com/office/drawing/2014/main" id="{6781E084-89DF-60DF-9EAB-CE602E4F4950}"/>
              </a:ext>
            </a:extLst>
          </p:cNvPr>
          <p:cNvSpPr>
            <a:spLocks noGrp="1" noRot="1" noMove="1" noResize="1" noEditPoints="1" noAdjustHandles="1" noChangeArrowheads="1" noChangeShapeType="1"/>
          </p:cNvSpPr>
          <p:nvPr/>
        </p:nvSpPr>
        <p:spPr>
          <a:xfrm>
            <a:off x="5492804" y="496484"/>
            <a:ext cx="914303" cy="914303"/>
          </a:xfrm>
          <a:prstGeom prst="ellipse">
            <a:avLst/>
          </a:prstGeom>
          <a:solidFill>
            <a:srgbClr val="BAF0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pic>
        <p:nvPicPr>
          <p:cNvPr id="223" name="Picture 222">
            <a:extLst>
              <a:ext uri="{FF2B5EF4-FFF2-40B4-BE49-F238E27FC236}">
                <a16:creationId xmlns:a16="http://schemas.microsoft.com/office/drawing/2014/main" id="{5B7FF948-5F83-F920-3348-E8ED64974284}"/>
              </a:ext>
            </a:extLst>
          </p:cNvPr>
          <p:cNvPicPr>
            <a:picLocks noGrp="1" noRot="1" noChangeAspect="1" noMove="1" noResize="1" noEditPoints="1" noAdjustHandles="1" noChangeArrowheads="1" noChangeShapeType="1" noCrop="1"/>
          </p:cNvPicPr>
          <p:nvPr/>
        </p:nvPicPr>
        <p:blipFill>
          <a:blip r:embed="rId3"/>
          <a:stretch>
            <a:fillRect/>
          </a:stretch>
        </p:blipFill>
        <p:spPr>
          <a:xfrm>
            <a:off x="5684774" y="652601"/>
            <a:ext cx="540000" cy="540000"/>
          </a:xfrm>
          <a:prstGeom prst="rect">
            <a:avLst/>
          </a:prstGeom>
        </p:spPr>
      </p:pic>
      <p:sp>
        <p:nvSpPr>
          <p:cNvPr id="224" name="TextBox 223">
            <a:extLst>
              <a:ext uri="{FF2B5EF4-FFF2-40B4-BE49-F238E27FC236}">
                <a16:creationId xmlns:a16="http://schemas.microsoft.com/office/drawing/2014/main" id="{0111C317-1452-3527-8070-7A2158A832BA}"/>
              </a:ext>
            </a:extLst>
          </p:cNvPr>
          <p:cNvSpPr txBox="1">
            <a:spLocks noGrp="1" noRot="1" noMove="1" noResize="1" noEditPoints="1" noAdjustHandles="1" noChangeArrowheads="1" noChangeShapeType="1"/>
          </p:cNvSpPr>
          <p:nvPr/>
        </p:nvSpPr>
        <p:spPr>
          <a:xfrm>
            <a:off x="743356" y="622757"/>
            <a:ext cx="4794346" cy="615553"/>
          </a:xfrm>
          <a:prstGeom prst="rect">
            <a:avLst/>
          </a:prstGeom>
          <a:noFill/>
        </p:spPr>
        <p:txBody>
          <a:bodyPr wrap="square" rtlCol="0">
            <a:spAutoFit/>
          </a:bodyPr>
          <a:lstStyle/>
          <a:p>
            <a:r>
              <a:rPr lang="en-GB" sz="3400" b="1" dirty="0">
                <a:latin typeface="Century Gothic" panose="020B0502020202020204" pitchFamily="34" charset="0"/>
              </a:rPr>
              <a:t>Answers</a:t>
            </a:r>
          </a:p>
        </p:txBody>
      </p:sp>
      <p:sp>
        <p:nvSpPr>
          <p:cNvPr id="225" name="Rectangle 224">
            <a:extLst>
              <a:ext uri="{FF2B5EF4-FFF2-40B4-BE49-F238E27FC236}">
                <a16:creationId xmlns:a16="http://schemas.microsoft.com/office/drawing/2014/main" id="{9A24D8E6-BA51-7690-4B4E-FFB2CF93569B}"/>
              </a:ext>
            </a:extLst>
          </p:cNvPr>
          <p:cNvSpPr>
            <a:spLocks noGrp="1" noRot="1" noMove="1" noResize="1" noEditPoints="1" noAdjustHandles="1" noChangeArrowheads="1" noChangeShapeType="1"/>
          </p:cNvSpPr>
          <p:nvPr/>
        </p:nvSpPr>
        <p:spPr>
          <a:xfrm>
            <a:off x="1767155" y="5095982"/>
            <a:ext cx="9195371" cy="801384"/>
          </a:xfrm>
          <a:prstGeom prst="rect">
            <a:avLst/>
          </a:prstGeom>
          <a:noFill/>
          <a:ln w="57150">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6" name="TextBox 225">
            <a:extLst>
              <a:ext uri="{FF2B5EF4-FFF2-40B4-BE49-F238E27FC236}">
                <a16:creationId xmlns:a16="http://schemas.microsoft.com/office/drawing/2014/main" id="{55B4253B-63B0-D4CD-DB8E-86D79EBF3D8D}"/>
              </a:ext>
            </a:extLst>
          </p:cNvPr>
          <p:cNvSpPr txBox="1">
            <a:spLocks noGrp="1" noRot="1" noMove="1" noResize="1" noEditPoints="1" noAdjustHandles="1" noChangeArrowheads="1" noChangeShapeType="1"/>
          </p:cNvSpPr>
          <p:nvPr/>
        </p:nvSpPr>
        <p:spPr>
          <a:xfrm>
            <a:off x="743356" y="1537060"/>
            <a:ext cx="10882902" cy="3785652"/>
          </a:xfrm>
          <a:prstGeom prst="rect">
            <a:avLst/>
          </a:prstGeom>
          <a:noFill/>
        </p:spPr>
        <p:txBody>
          <a:bodyPr wrap="square" lIns="91440" tIns="45720" rIns="91440" bIns="45720" rtlCol="0" anchor="t">
            <a:spAutoFit/>
          </a:bodyPr>
          <a:lstStyle/>
          <a:p>
            <a:pPr rtl="0" fontAlgn="base"/>
            <a:r>
              <a:rPr lang="en-GB" sz="6000" dirty="0">
                <a:solidFill>
                  <a:srgbClr val="404040"/>
                </a:solidFill>
                <a:latin typeface="Century Gothic" panose="020B0502020202020204" pitchFamily="34" charset="0"/>
              </a:rPr>
              <a:t>leave </a:t>
            </a:r>
            <a:r>
              <a:rPr lang="en-GB" sz="6000" i="0" u="none" strike="noStrike" dirty="0">
                <a:solidFill>
                  <a:srgbClr val="404040"/>
                </a:solidFill>
                <a:effectLst/>
                <a:latin typeface="Century Gothic" panose="020B0502020202020204" pitchFamily="34" charset="0"/>
              </a:rPr>
              <a:t>         we            field</a:t>
            </a:r>
            <a:br>
              <a:rPr lang="en-GB" sz="6000" i="0" u="none" strike="noStrike" dirty="0">
                <a:solidFill>
                  <a:srgbClr val="404040"/>
                </a:solidFill>
                <a:effectLst/>
                <a:latin typeface="Century Gothic" panose="020B0502020202020204" pitchFamily="34" charset="0"/>
              </a:rPr>
            </a:br>
            <a:br>
              <a:rPr lang="en-GB" sz="6000" i="0" u="none" strike="noStrike" dirty="0">
                <a:solidFill>
                  <a:srgbClr val="404040"/>
                </a:solidFill>
                <a:effectLst/>
                <a:latin typeface="Century Gothic" panose="020B0502020202020204" pitchFamily="34" charset="0"/>
              </a:rPr>
            </a:br>
            <a:r>
              <a:rPr lang="en-GB" sz="6000" i="0" u="none" strike="noStrike" dirty="0">
                <a:solidFill>
                  <a:srgbClr val="404040"/>
                </a:solidFill>
                <a:effectLst/>
                <a:latin typeface="Century Gothic" panose="020B0502020202020204" pitchFamily="34" charset="0"/>
              </a:rPr>
              <a:t>these         three         speak</a:t>
            </a:r>
            <a:br>
              <a:rPr lang="en-GB" sz="6000" i="0" u="none" strike="noStrike" dirty="0">
                <a:solidFill>
                  <a:srgbClr val="404040"/>
                </a:solidFill>
                <a:effectLst/>
                <a:latin typeface="Century Gothic" panose="020B0502020202020204" pitchFamily="34" charset="0"/>
              </a:rPr>
            </a:br>
            <a:r>
              <a:rPr lang="en-GB" sz="6000" i="0" u="none" strike="noStrike" dirty="0">
                <a:solidFill>
                  <a:srgbClr val="404040"/>
                </a:solidFill>
                <a:effectLst/>
                <a:latin typeface="Century Gothic" panose="020B0502020202020204" pitchFamily="34" charset="0"/>
              </a:rPr>
              <a:t>    </a:t>
            </a:r>
          </a:p>
        </p:txBody>
      </p:sp>
      <p:pic>
        <p:nvPicPr>
          <p:cNvPr id="227" name="Picture 226">
            <a:extLst>
              <a:ext uri="{FF2B5EF4-FFF2-40B4-BE49-F238E27FC236}">
                <a16:creationId xmlns:a16="http://schemas.microsoft.com/office/drawing/2014/main" id="{817D6502-0F38-0BD5-B2EB-E4EBB60AF1E0}"/>
              </a:ext>
            </a:extLst>
          </p:cNvPr>
          <p:cNvPicPr>
            <a:picLocks noGrp="1" noRot="1" noChangeAspect="1" noMove="1" noResize="1" noEditPoints="1" noAdjustHandles="1" noChangeArrowheads="1" noChangeShapeType="1" noCrop="1"/>
          </p:cNvPicPr>
          <p:nvPr/>
        </p:nvPicPr>
        <p:blipFill>
          <a:blip r:embed="rId4"/>
          <a:stretch>
            <a:fillRect/>
          </a:stretch>
        </p:blipFill>
        <p:spPr>
          <a:xfrm>
            <a:off x="2653409" y="5426697"/>
            <a:ext cx="285750" cy="285750"/>
          </a:xfrm>
          <a:prstGeom prst="rect">
            <a:avLst/>
          </a:prstGeom>
        </p:spPr>
      </p:pic>
      <p:pic>
        <p:nvPicPr>
          <p:cNvPr id="228" name="Picture 227">
            <a:extLst>
              <a:ext uri="{FF2B5EF4-FFF2-40B4-BE49-F238E27FC236}">
                <a16:creationId xmlns:a16="http://schemas.microsoft.com/office/drawing/2014/main" id="{019C6AD1-A4D5-6F68-4B9B-FA457EB482DC}"/>
              </a:ext>
            </a:extLst>
          </p:cNvPr>
          <p:cNvPicPr>
            <a:picLocks noGrp="1" noRot="1" noChangeAspect="1" noMove="1" noResize="1" noEditPoints="1" noAdjustHandles="1" noChangeArrowheads="1" noChangeShapeType="1" noCrop="1"/>
          </p:cNvPicPr>
          <p:nvPr/>
        </p:nvPicPr>
        <p:blipFill>
          <a:blip r:embed="rId4"/>
          <a:stretch>
            <a:fillRect/>
          </a:stretch>
        </p:blipFill>
        <p:spPr>
          <a:xfrm>
            <a:off x="2653409" y="5426697"/>
            <a:ext cx="285750" cy="285750"/>
          </a:xfrm>
          <a:prstGeom prst="rect">
            <a:avLst/>
          </a:prstGeom>
        </p:spPr>
      </p:pic>
      <p:pic>
        <p:nvPicPr>
          <p:cNvPr id="229" name="Picture 228">
            <a:extLst>
              <a:ext uri="{FF2B5EF4-FFF2-40B4-BE49-F238E27FC236}">
                <a16:creationId xmlns:a16="http://schemas.microsoft.com/office/drawing/2014/main" id="{8180FC63-EAB9-C660-346D-01996C06593D}"/>
              </a:ext>
            </a:extLst>
          </p:cNvPr>
          <p:cNvPicPr>
            <a:picLocks noGrp="1" noRot="1" noChangeAspect="1" noMove="1" noResize="1" noEditPoints="1" noAdjustHandles="1" noChangeArrowheads="1" noChangeShapeType="1" noCrop="1"/>
          </p:cNvPicPr>
          <p:nvPr/>
        </p:nvPicPr>
        <p:blipFill>
          <a:blip r:embed="rId4"/>
          <a:stretch>
            <a:fillRect/>
          </a:stretch>
        </p:blipFill>
        <p:spPr>
          <a:xfrm>
            <a:off x="2653409" y="5426697"/>
            <a:ext cx="285750" cy="285750"/>
          </a:xfrm>
          <a:prstGeom prst="rect">
            <a:avLst/>
          </a:prstGeom>
        </p:spPr>
      </p:pic>
      <p:pic>
        <p:nvPicPr>
          <p:cNvPr id="230" name="Picture 229">
            <a:extLst>
              <a:ext uri="{FF2B5EF4-FFF2-40B4-BE49-F238E27FC236}">
                <a16:creationId xmlns:a16="http://schemas.microsoft.com/office/drawing/2014/main" id="{2A36356A-94E7-9C0E-1177-44136D14C9F8}"/>
              </a:ext>
            </a:extLst>
          </p:cNvPr>
          <p:cNvPicPr>
            <a:picLocks noGrp="1" noRot="1" noChangeAspect="1" noMove="1" noResize="1" noEditPoints="1" noAdjustHandles="1" noChangeArrowheads="1" noChangeShapeType="1" noCrop="1"/>
          </p:cNvPicPr>
          <p:nvPr/>
        </p:nvPicPr>
        <p:blipFill>
          <a:blip r:embed="rId4"/>
          <a:stretch>
            <a:fillRect/>
          </a:stretch>
        </p:blipFill>
        <p:spPr>
          <a:xfrm>
            <a:off x="2653409" y="5426697"/>
            <a:ext cx="285750" cy="285750"/>
          </a:xfrm>
          <a:prstGeom prst="rect">
            <a:avLst/>
          </a:prstGeom>
        </p:spPr>
      </p:pic>
      <p:pic>
        <p:nvPicPr>
          <p:cNvPr id="231" name="Picture 230">
            <a:extLst>
              <a:ext uri="{FF2B5EF4-FFF2-40B4-BE49-F238E27FC236}">
                <a16:creationId xmlns:a16="http://schemas.microsoft.com/office/drawing/2014/main" id="{89A8A9A1-5DA9-7FAC-7FF3-C322E5D261F5}"/>
              </a:ext>
            </a:extLst>
          </p:cNvPr>
          <p:cNvPicPr>
            <a:picLocks noGrp="1" noRot="1" noChangeAspect="1" noMove="1" noResize="1" noEditPoints="1" noAdjustHandles="1" noChangeArrowheads="1" noChangeShapeType="1" noCrop="1"/>
          </p:cNvPicPr>
          <p:nvPr/>
        </p:nvPicPr>
        <p:blipFill>
          <a:blip r:embed="rId4"/>
          <a:stretch>
            <a:fillRect/>
          </a:stretch>
        </p:blipFill>
        <p:spPr>
          <a:xfrm>
            <a:off x="2653409" y="5426697"/>
            <a:ext cx="285750" cy="285750"/>
          </a:xfrm>
          <a:prstGeom prst="rect">
            <a:avLst/>
          </a:prstGeom>
        </p:spPr>
      </p:pic>
      <p:pic>
        <p:nvPicPr>
          <p:cNvPr id="232" name="Picture 231">
            <a:extLst>
              <a:ext uri="{FF2B5EF4-FFF2-40B4-BE49-F238E27FC236}">
                <a16:creationId xmlns:a16="http://schemas.microsoft.com/office/drawing/2014/main" id="{8F990CB1-3FCB-07E8-F8D8-B976751F838B}"/>
              </a:ext>
            </a:extLst>
          </p:cNvPr>
          <p:cNvPicPr>
            <a:picLocks noGrp="1" noRot="1" noChangeAspect="1" noMove="1" noResize="1" noEditPoints="1" noAdjustHandles="1" noChangeArrowheads="1" noChangeShapeType="1" noCrop="1"/>
          </p:cNvPicPr>
          <p:nvPr/>
        </p:nvPicPr>
        <p:blipFill>
          <a:blip r:embed="rId4"/>
          <a:stretch>
            <a:fillRect/>
          </a:stretch>
        </p:blipFill>
        <p:spPr>
          <a:xfrm>
            <a:off x="2653409" y="5426697"/>
            <a:ext cx="285750" cy="285750"/>
          </a:xfrm>
          <a:prstGeom prst="rect">
            <a:avLst/>
          </a:prstGeom>
        </p:spPr>
      </p:pic>
      <p:pic>
        <p:nvPicPr>
          <p:cNvPr id="233" name="Picture 232">
            <a:extLst>
              <a:ext uri="{FF2B5EF4-FFF2-40B4-BE49-F238E27FC236}">
                <a16:creationId xmlns:a16="http://schemas.microsoft.com/office/drawing/2014/main" id="{F990B102-6B1B-F542-CF0C-D0FD63461206}"/>
              </a:ext>
            </a:extLst>
          </p:cNvPr>
          <p:cNvPicPr>
            <a:picLocks noGrp="1" noRot="1" noChangeAspect="1" noMove="1" noResize="1" noEditPoints="1" noAdjustHandles="1" noChangeArrowheads="1" noChangeShapeType="1" noCrop="1"/>
          </p:cNvPicPr>
          <p:nvPr/>
        </p:nvPicPr>
        <p:blipFill>
          <a:blip r:embed="rId4"/>
          <a:stretch>
            <a:fillRect/>
          </a:stretch>
        </p:blipFill>
        <p:spPr>
          <a:xfrm>
            <a:off x="2653409" y="5426697"/>
            <a:ext cx="285750" cy="285750"/>
          </a:xfrm>
          <a:prstGeom prst="rect">
            <a:avLst/>
          </a:prstGeom>
        </p:spPr>
      </p:pic>
      <p:pic>
        <p:nvPicPr>
          <p:cNvPr id="234" name="Picture 233">
            <a:extLst>
              <a:ext uri="{FF2B5EF4-FFF2-40B4-BE49-F238E27FC236}">
                <a16:creationId xmlns:a16="http://schemas.microsoft.com/office/drawing/2014/main" id="{1B50EA76-7AC7-26BE-7F9E-50C77FAA4F62}"/>
              </a:ext>
            </a:extLst>
          </p:cNvPr>
          <p:cNvPicPr>
            <a:picLocks noGrp="1" noRot="1" noChangeAspect="1" noMove="1" noResize="1" noEditPoints="1" noAdjustHandles="1" noChangeArrowheads="1" noChangeShapeType="1" noCrop="1"/>
          </p:cNvPicPr>
          <p:nvPr/>
        </p:nvPicPr>
        <p:blipFill>
          <a:blip r:embed="rId4"/>
          <a:stretch>
            <a:fillRect/>
          </a:stretch>
        </p:blipFill>
        <p:spPr>
          <a:xfrm>
            <a:off x="2653409" y="5426697"/>
            <a:ext cx="285750" cy="285750"/>
          </a:xfrm>
          <a:prstGeom prst="rect">
            <a:avLst/>
          </a:prstGeom>
        </p:spPr>
      </p:pic>
      <p:pic>
        <p:nvPicPr>
          <p:cNvPr id="235" name="Picture 234">
            <a:extLst>
              <a:ext uri="{FF2B5EF4-FFF2-40B4-BE49-F238E27FC236}">
                <a16:creationId xmlns:a16="http://schemas.microsoft.com/office/drawing/2014/main" id="{0867A230-E1B1-8963-B36C-5F487AF18123}"/>
              </a:ext>
            </a:extLst>
          </p:cNvPr>
          <p:cNvPicPr>
            <a:picLocks noGrp="1" noRot="1" noChangeAspect="1" noMove="1" noResize="1" noEditPoints="1" noAdjustHandles="1" noChangeArrowheads="1" noChangeShapeType="1" noCrop="1"/>
          </p:cNvPicPr>
          <p:nvPr/>
        </p:nvPicPr>
        <p:blipFill>
          <a:blip r:embed="rId4"/>
          <a:stretch>
            <a:fillRect/>
          </a:stretch>
        </p:blipFill>
        <p:spPr>
          <a:xfrm>
            <a:off x="2653409" y="5426697"/>
            <a:ext cx="285750" cy="285750"/>
          </a:xfrm>
          <a:prstGeom prst="rect">
            <a:avLst/>
          </a:prstGeom>
        </p:spPr>
      </p:pic>
      <p:pic>
        <p:nvPicPr>
          <p:cNvPr id="236" name="Picture 235">
            <a:extLst>
              <a:ext uri="{FF2B5EF4-FFF2-40B4-BE49-F238E27FC236}">
                <a16:creationId xmlns:a16="http://schemas.microsoft.com/office/drawing/2014/main" id="{1603F8CC-279C-BB6B-E786-2577A1A5160F}"/>
              </a:ext>
            </a:extLst>
          </p:cNvPr>
          <p:cNvPicPr>
            <a:picLocks noGrp="1" noRot="1" noChangeAspect="1" noMove="1" noResize="1" noEditPoints="1" noAdjustHandles="1" noChangeArrowheads="1" noChangeShapeType="1" noCrop="1"/>
          </p:cNvPicPr>
          <p:nvPr/>
        </p:nvPicPr>
        <p:blipFill>
          <a:blip r:embed="rId4"/>
          <a:stretch>
            <a:fillRect/>
          </a:stretch>
        </p:blipFill>
        <p:spPr>
          <a:xfrm>
            <a:off x="2653409" y="5426697"/>
            <a:ext cx="285750" cy="285750"/>
          </a:xfrm>
          <a:prstGeom prst="rect">
            <a:avLst/>
          </a:prstGeom>
        </p:spPr>
      </p:pic>
      <p:pic>
        <p:nvPicPr>
          <p:cNvPr id="237" name="Picture 236">
            <a:extLst>
              <a:ext uri="{FF2B5EF4-FFF2-40B4-BE49-F238E27FC236}">
                <a16:creationId xmlns:a16="http://schemas.microsoft.com/office/drawing/2014/main" id="{1275ED98-3942-53C5-E710-95398F8DF626}"/>
              </a:ext>
            </a:extLst>
          </p:cNvPr>
          <p:cNvPicPr>
            <a:picLocks noGrp="1" noRot="1" noChangeAspect="1" noMove="1" noResize="1" noEditPoints="1" noAdjustHandles="1" noChangeArrowheads="1" noChangeShapeType="1" noCrop="1"/>
          </p:cNvPicPr>
          <p:nvPr/>
        </p:nvPicPr>
        <p:blipFill>
          <a:blip r:embed="rId4"/>
          <a:stretch>
            <a:fillRect/>
          </a:stretch>
        </p:blipFill>
        <p:spPr>
          <a:xfrm>
            <a:off x="2653409" y="5426697"/>
            <a:ext cx="285750" cy="285750"/>
          </a:xfrm>
          <a:prstGeom prst="rect">
            <a:avLst/>
          </a:prstGeom>
        </p:spPr>
      </p:pic>
      <p:pic>
        <p:nvPicPr>
          <p:cNvPr id="238" name="Picture 237">
            <a:extLst>
              <a:ext uri="{FF2B5EF4-FFF2-40B4-BE49-F238E27FC236}">
                <a16:creationId xmlns:a16="http://schemas.microsoft.com/office/drawing/2014/main" id="{84DE59A1-DDC0-991F-30FE-C3983721E789}"/>
              </a:ext>
            </a:extLst>
          </p:cNvPr>
          <p:cNvPicPr>
            <a:picLocks noGrp="1" noRot="1" noChangeAspect="1" noMove="1" noResize="1" noEditPoints="1" noAdjustHandles="1" noChangeArrowheads="1" noChangeShapeType="1" noCrop="1"/>
          </p:cNvPicPr>
          <p:nvPr/>
        </p:nvPicPr>
        <p:blipFill>
          <a:blip r:embed="rId4"/>
          <a:stretch>
            <a:fillRect/>
          </a:stretch>
        </p:blipFill>
        <p:spPr>
          <a:xfrm>
            <a:off x="2653409" y="5426697"/>
            <a:ext cx="285750" cy="285750"/>
          </a:xfrm>
          <a:prstGeom prst="rect">
            <a:avLst/>
          </a:prstGeom>
        </p:spPr>
      </p:pic>
      <p:pic>
        <p:nvPicPr>
          <p:cNvPr id="239" name="Picture 238">
            <a:extLst>
              <a:ext uri="{FF2B5EF4-FFF2-40B4-BE49-F238E27FC236}">
                <a16:creationId xmlns:a16="http://schemas.microsoft.com/office/drawing/2014/main" id="{38C6D34B-86EE-4061-0CDC-FF4F35FFF566}"/>
              </a:ext>
            </a:extLst>
          </p:cNvPr>
          <p:cNvPicPr>
            <a:picLocks noGrp="1" noRot="1" noChangeAspect="1" noMove="1" noResize="1" noEditPoints="1" noAdjustHandles="1" noChangeArrowheads="1" noChangeShapeType="1" noCrop="1"/>
          </p:cNvPicPr>
          <p:nvPr/>
        </p:nvPicPr>
        <p:blipFill>
          <a:blip r:embed="rId4"/>
          <a:stretch>
            <a:fillRect/>
          </a:stretch>
        </p:blipFill>
        <p:spPr>
          <a:xfrm>
            <a:off x="2653409" y="5426697"/>
            <a:ext cx="285750" cy="285750"/>
          </a:xfrm>
          <a:prstGeom prst="rect">
            <a:avLst/>
          </a:prstGeom>
        </p:spPr>
      </p:pic>
      <p:pic>
        <p:nvPicPr>
          <p:cNvPr id="240" name="Picture 239">
            <a:extLst>
              <a:ext uri="{FF2B5EF4-FFF2-40B4-BE49-F238E27FC236}">
                <a16:creationId xmlns:a16="http://schemas.microsoft.com/office/drawing/2014/main" id="{B00D71E4-CDD2-E84A-8EB5-129D8F916828}"/>
              </a:ext>
            </a:extLst>
          </p:cNvPr>
          <p:cNvPicPr>
            <a:picLocks noGrp="1" noRot="1" noChangeAspect="1" noMove="1" noResize="1" noEditPoints="1" noAdjustHandles="1" noChangeArrowheads="1" noChangeShapeType="1" noCrop="1"/>
          </p:cNvPicPr>
          <p:nvPr/>
        </p:nvPicPr>
        <p:blipFill>
          <a:blip r:embed="rId4"/>
          <a:stretch>
            <a:fillRect/>
          </a:stretch>
        </p:blipFill>
        <p:spPr>
          <a:xfrm>
            <a:off x="2653409" y="5426697"/>
            <a:ext cx="285750" cy="285750"/>
          </a:xfrm>
          <a:prstGeom prst="rect">
            <a:avLst/>
          </a:prstGeom>
        </p:spPr>
      </p:pic>
      <p:pic>
        <p:nvPicPr>
          <p:cNvPr id="241" name="Picture 240">
            <a:extLst>
              <a:ext uri="{FF2B5EF4-FFF2-40B4-BE49-F238E27FC236}">
                <a16:creationId xmlns:a16="http://schemas.microsoft.com/office/drawing/2014/main" id="{10D73F45-5A7D-769E-B45E-FE541A085889}"/>
              </a:ext>
            </a:extLst>
          </p:cNvPr>
          <p:cNvPicPr>
            <a:picLocks noGrp="1" noRot="1" noChangeAspect="1" noMove="1" noResize="1" noEditPoints="1" noAdjustHandles="1" noChangeArrowheads="1" noChangeShapeType="1" noCrop="1"/>
          </p:cNvPicPr>
          <p:nvPr/>
        </p:nvPicPr>
        <p:blipFill>
          <a:blip r:embed="rId4"/>
          <a:stretch>
            <a:fillRect/>
          </a:stretch>
        </p:blipFill>
        <p:spPr>
          <a:xfrm>
            <a:off x="2653409" y="5426697"/>
            <a:ext cx="285750" cy="285750"/>
          </a:xfrm>
          <a:prstGeom prst="rect">
            <a:avLst/>
          </a:prstGeom>
        </p:spPr>
      </p:pic>
      <p:pic>
        <p:nvPicPr>
          <p:cNvPr id="242" name="Picture 241">
            <a:extLst>
              <a:ext uri="{FF2B5EF4-FFF2-40B4-BE49-F238E27FC236}">
                <a16:creationId xmlns:a16="http://schemas.microsoft.com/office/drawing/2014/main" id="{66EA7380-CD41-B2DD-AC35-5F18B5452CD2}"/>
              </a:ext>
            </a:extLst>
          </p:cNvPr>
          <p:cNvPicPr>
            <a:picLocks noGrp="1" noRot="1" noChangeAspect="1" noMove="1" noResize="1" noEditPoints="1" noAdjustHandles="1" noChangeArrowheads="1" noChangeShapeType="1" noCrop="1"/>
          </p:cNvPicPr>
          <p:nvPr/>
        </p:nvPicPr>
        <p:blipFill>
          <a:blip r:embed="rId4"/>
          <a:stretch>
            <a:fillRect/>
          </a:stretch>
        </p:blipFill>
        <p:spPr>
          <a:xfrm>
            <a:off x="2653409" y="5426697"/>
            <a:ext cx="285750" cy="285750"/>
          </a:xfrm>
          <a:prstGeom prst="rect">
            <a:avLst/>
          </a:prstGeom>
        </p:spPr>
      </p:pic>
      <p:pic>
        <p:nvPicPr>
          <p:cNvPr id="243" name="Picture 242">
            <a:extLst>
              <a:ext uri="{FF2B5EF4-FFF2-40B4-BE49-F238E27FC236}">
                <a16:creationId xmlns:a16="http://schemas.microsoft.com/office/drawing/2014/main" id="{55519F49-459A-2053-6A2E-D8FD54276E16}"/>
              </a:ext>
            </a:extLst>
          </p:cNvPr>
          <p:cNvPicPr>
            <a:picLocks noGrp="1" noRot="1" noChangeAspect="1" noMove="1" noResize="1" noEditPoints="1" noAdjustHandles="1" noChangeArrowheads="1" noChangeShapeType="1" noCrop="1"/>
          </p:cNvPicPr>
          <p:nvPr/>
        </p:nvPicPr>
        <p:blipFill>
          <a:blip r:embed="rId4"/>
          <a:stretch>
            <a:fillRect/>
          </a:stretch>
        </p:blipFill>
        <p:spPr>
          <a:xfrm>
            <a:off x="2653409" y="5426697"/>
            <a:ext cx="285750" cy="285750"/>
          </a:xfrm>
          <a:prstGeom prst="rect">
            <a:avLst/>
          </a:prstGeom>
        </p:spPr>
      </p:pic>
      <p:pic>
        <p:nvPicPr>
          <p:cNvPr id="244" name="Picture 243">
            <a:extLst>
              <a:ext uri="{FF2B5EF4-FFF2-40B4-BE49-F238E27FC236}">
                <a16:creationId xmlns:a16="http://schemas.microsoft.com/office/drawing/2014/main" id="{4786D646-2032-D999-3D37-240E8E9BF4F2}"/>
              </a:ext>
            </a:extLst>
          </p:cNvPr>
          <p:cNvPicPr>
            <a:picLocks noGrp="1" noRot="1" noChangeAspect="1" noMove="1" noResize="1" noEditPoints="1" noAdjustHandles="1" noChangeArrowheads="1" noChangeShapeType="1" noCrop="1"/>
          </p:cNvPicPr>
          <p:nvPr/>
        </p:nvPicPr>
        <p:blipFill>
          <a:blip r:embed="rId4"/>
          <a:stretch>
            <a:fillRect/>
          </a:stretch>
        </p:blipFill>
        <p:spPr>
          <a:xfrm>
            <a:off x="2653409" y="5426697"/>
            <a:ext cx="285750" cy="285750"/>
          </a:xfrm>
          <a:prstGeom prst="rect">
            <a:avLst/>
          </a:prstGeom>
        </p:spPr>
      </p:pic>
      <p:pic>
        <p:nvPicPr>
          <p:cNvPr id="245" name="Picture 244">
            <a:extLst>
              <a:ext uri="{FF2B5EF4-FFF2-40B4-BE49-F238E27FC236}">
                <a16:creationId xmlns:a16="http://schemas.microsoft.com/office/drawing/2014/main" id="{4128BF44-0FD9-8921-6B6B-5B483C2AB65B}"/>
              </a:ext>
            </a:extLst>
          </p:cNvPr>
          <p:cNvPicPr>
            <a:picLocks noGrp="1" noRot="1" noChangeAspect="1" noMove="1" noResize="1" noEditPoints="1" noAdjustHandles="1" noChangeArrowheads="1" noChangeShapeType="1" noCrop="1"/>
          </p:cNvPicPr>
          <p:nvPr/>
        </p:nvPicPr>
        <p:blipFill>
          <a:blip r:embed="rId4"/>
          <a:stretch>
            <a:fillRect/>
          </a:stretch>
        </p:blipFill>
        <p:spPr>
          <a:xfrm>
            <a:off x="2653409" y="5426697"/>
            <a:ext cx="285750" cy="285750"/>
          </a:xfrm>
          <a:prstGeom prst="rect">
            <a:avLst/>
          </a:prstGeom>
        </p:spPr>
      </p:pic>
      <p:pic>
        <p:nvPicPr>
          <p:cNvPr id="246" name="Picture 245">
            <a:extLst>
              <a:ext uri="{FF2B5EF4-FFF2-40B4-BE49-F238E27FC236}">
                <a16:creationId xmlns:a16="http://schemas.microsoft.com/office/drawing/2014/main" id="{F3472CC6-9F87-163A-580E-BCC9E72D88DD}"/>
              </a:ext>
            </a:extLst>
          </p:cNvPr>
          <p:cNvPicPr>
            <a:picLocks noGrp="1" noRot="1" noChangeAspect="1" noMove="1" noResize="1" noEditPoints="1" noAdjustHandles="1" noChangeArrowheads="1" noChangeShapeType="1" noCrop="1"/>
          </p:cNvPicPr>
          <p:nvPr/>
        </p:nvPicPr>
        <p:blipFill>
          <a:blip r:embed="rId4"/>
          <a:stretch>
            <a:fillRect/>
          </a:stretch>
        </p:blipFill>
        <p:spPr>
          <a:xfrm>
            <a:off x="2653409" y="5426697"/>
            <a:ext cx="285750" cy="285750"/>
          </a:xfrm>
          <a:prstGeom prst="rect">
            <a:avLst/>
          </a:prstGeom>
        </p:spPr>
      </p:pic>
      <p:pic>
        <p:nvPicPr>
          <p:cNvPr id="247" name="Picture 246">
            <a:extLst>
              <a:ext uri="{FF2B5EF4-FFF2-40B4-BE49-F238E27FC236}">
                <a16:creationId xmlns:a16="http://schemas.microsoft.com/office/drawing/2014/main" id="{DCE9D930-4A78-CB52-A618-F936E12C32F5}"/>
              </a:ext>
            </a:extLst>
          </p:cNvPr>
          <p:cNvPicPr>
            <a:picLocks noGrp="1" noRot="1" noChangeAspect="1" noMove="1" noResize="1" noEditPoints="1" noAdjustHandles="1" noChangeArrowheads="1" noChangeShapeType="1" noCrop="1"/>
          </p:cNvPicPr>
          <p:nvPr/>
        </p:nvPicPr>
        <p:blipFill>
          <a:blip r:embed="rId4"/>
          <a:stretch>
            <a:fillRect/>
          </a:stretch>
        </p:blipFill>
        <p:spPr>
          <a:xfrm>
            <a:off x="2653409" y="5426697"/>
            <a:ext cx="285750" cy="285750"/>
          </a:xfrm>
          <a:prstGeom prst="rect">
            <a:avLst/>
          </a:prstGeom>
        </p:spPr>
      </p:pic>
      <p:pic>
        <p:nvPicPr>
          <p:cNvPr id="248" name="Picture 247">
            <a:extLst>
              <a:ext uri="{FF2B5EF4-FFF2-40B4-BE49-F238E27FC236}">
                <a16:creationId xmlns:a16="http://schemas.microsoft.com/office/drawing/2014/main" id="{65965523-2916-46F3-200B-AD2DFF49D12F}"/>
              </a:ext>
            </a:extLst>
          </p:cNvPr>
          <p:cNvPicPr>
            <a:picLocks noGrp="1" noRot="1" noChangeAspect="1" noMove="1" noResize="1" noEditPoints="1" noAdjustHandles="1" noChangeArrowheads="1" noChangeShapeType="1" noCrop="1"/>
          </p:cNvPicPr>
          <p:nvPr/>
        </p:nvPicPr>
        <p:blipFill>
          <a:blip r:embed="rId4"/>
          <a:stretch>
            <a:fillRect/>
          </a:stretch>
        </p:blipFill>
        <p:spPr>
          <a:xfrm>
            <a:off x="2653409" y="5426697"/>
            <a:ext cx="285750" cy="285750"/>
          </a:xfrm>
          <a:prstGeom prst="rect">
            <a:avLst/>
          </a:prstGeom>
        </p:spPr>
      </p:pic>
      <p:pic>
        <p:nvPicPr>
          <p:cNvPr id="249" name="Picture 248">
            <a:extLst>
              <a:ext uri="{FF2B5EF4-FFF2-40B4-BE49-F238E27FC236}">
                <a16:creationId xmlns:a16="http://schemas.microsoft.com/office/drawing/2014/main" id="{FB9C7CCC-0219-F575-738A-74FF6485E9DF}"/>
              </a:ext>
            </a:extLst>
          </p:cNvPr>
          <p:cNvPicPr>
            <a:picLocks noGrp="1" noRot="1" noChangeAspect="1" noMove="1" noResize="1" noEditPoints="1" noAdjustHandles="1" noChangeArrowheads="1" noChangeShapeType="1" noCrop="1"/>
          </p:cNvPicPr>
          <p:nvPr/>
        </p:nvPicPr>
        <p:blipFill>
          <a:blip r:embed="rId4"/>
          <a:stretch>
            <a:fillRect/>
          </a:stretch>
        </p:blipFill>
        <p:spPr>
          <a:xfrm>
            <a:off x="2653409" y="5426697"/>
            <a:ext cx="285750" cy="285750"/>
          </a:xfrm>
          <a:prstGeom prst="rect">
            <a:avLst/>
          </a:prstGeom>
        </p:spPr>
      </p:pic>
      <p:pic>
        <p:nvPicPr>
          <p:cNvPr id="250" name="Picture 249">
            <a:extLst>
              <a:ext uri="{FF2B5EF4-FFF2-40B4-BE49-F238E27FC236}">
                <a16:creationId xmlns:a16="http://schemas.microsoft.com/office/drawing/2014/main" id="{C147A685-CCDD-5352-B7DA-1C77AE1F14BA}"/>
              </a:ext>
            </a:extLst>
          </p:cNvPr>
          <p:cNvPicPr>
            <a:picLocks noGrp="1" noRot="1" noChangeAspect="1" noMove="1" noResize="1" noEditPoints="1" noAdjustHandles="1" noChangeArrowheads="1" noChangeShapeType="1" noCrop="1"/>
          </p:cNvPicPr>
          <p:nvPr/>
        </p:nvPicPr>
        <p:blipFill>
          <a:blip r:embed="rId4"/>
          <a:stretch>
            <a:fillRect/>
          </a:stretch>
        </p:blipFill>
        <p:spPr>
          <a:xfrm>
            <a:off x="2653409" y="5426697"/>
            <a:ext cx="285750" cy="285750"/>
          </a:xfrm>
          <a:prstGeom prst="rect">
            <a:avLst/>
          </a:prstGeom>
        </p:spPr>
      </p:pic>
      <p:pic>
        <p:nvPicPr>
          <p:cNvPr id="251" name="Picture 250">
            <a:extLst>
              <a:ext uri="{FF2B5EF4-FFF2-40B4-BE49-F238E27FC236}">
                <a16:creationId xmlns:a16="http://schemas.microsoft.com/office/drawing/2014/main" id="{2EF8F37E-5FB4-4D4F-6AD5-4684DA04C117}"/>
              </a:ext>
            </a:extLst>
          </p:cNvPr>
          <p:cNvPicPr>
            <a:picLocks noGrp="1" noRot="1" noChangeAspect="1" noMove="1" noResize="1" noEditPoints="1" noAdjustHandles="1" noChangeArrowheads="1" noChangeShapeType="1" noCrop="1"/>
          </p:cNvPicPr>
          <p:nvPr/>
        </p:nvPicPr>
        <p:blipFill>
          <a:blip r:embed="rId4"/>
          <a:stretch>
            <a:fillRect/>
          </a:stretch>
        </p:blipFill>
        <p:spPr>
          <a:xfrm>
            <a:off x="2653409" y="5426697"/>
            <a:ext cx="285750" cy="285750"/>
          </a:xfrm>
          <a:prstGeom prst="rect">
            <a:avLst/>
          </a:prstGeom>
        </p:spPr>
      </p:pic>
      <p:pic>
        <p:nvPicPr>
          <p:cNvPr id="252" name="Picture 251">
            <a:extLst>
              <a:ext uri="{FF2B5EF4-FFF2-40B4-BE49-F238E27FC236}">
                <a16:creationId xmlns:a16="http://schemas.microsoft.com/office/drawing/2014/main" id="{9EFC082D-41AC-0C87-0853-9B91F1B29CB1}"/>
              </a:ext>
            </a:extLst>
          </p:cNvPr>
          <p:cNvPicPr>
            <a:picLocks noGrp="1" noRot="1" noChangeAspect="1" noMove="1" noResize="1" noEditPoints="1" noAdjustHandles="1" noChangeArrowheads="1" noChangeShapeType="1" noCrop="1"/>
          </p:cNvPicPr>
          <p:nvPr/>
        </p:nvPicPr>
        <p:blipFill>
          <a:blip r:embed="rId4"/>
          <a:stretch>
            <a:fillRect/>
          </a:stretch>
        </p:blipFill>
        <p:spPr>
          <a:xfrm>
            <a:off x="2653409" y="5426697"/>
            <a:ext cx="285750" cy="285750"/>
          </a:xfrm>
          <a:prstGeom prst="rect">
            <a:avLst/>
          </a:prstGeom>
        </p:spPr>
      </p:pic>
      <p:pic>
        <p:nvPicPr>
          <p:cNvPr id="253" name="Picture 252">
            <a:extLst>
              <a:ext uri="{FF2B5EF4-FFF2-40B4-BE49-F238E27FC236}">
                <a16:creationId xmlns:a16="http://schemas.microsoft.com/office/drawing/2014/main" id="{34E7C334-780C-1CD0-6660-A8E2D0D9B662}"/>
              </a:ext>
            </a:extLst>
          </p:cNvPr>
          <p:cNvPicPr>
            <a:picLocks noGrp="1" noRot="1" noChangeAspect="1" noMove="1" noResize="1" noEditPoints="1" noAdjustHandles="1" noChangeArrowheads="1" noChangeShapeType="1" noCrop="1"/>
          </p:cNvPicPr>
          <p:nvPr/>
        </p:nvPicPr>
        <p:blipFill>
          <a:blip r:embed="rId4"/>
          <a:stretch>
            <a:fillRect/>
          </a:stretch>
        </p:blipFill>
        <p:spPr>
          <a:xfrm>
            <a:off x="2653409" y="5426697"/>
            <a:ext cx="285750" cy="285750"/>
          </a:xfrm>
          <a:prstGeom prst="rect">
            <a:avLst/>
          </a:prstGeom>
        </p:spPr>
      </p:pic>
      <p:pic>
        <p:nvPicPr>
          <p:cNvPr id="254" name="Picture 253">
            <a:extLst>
              <a:ext uri="{FF2B5EF4-FFF2-40B4-BE49-F238E27FC236}">
                <a16:creationId xmlns:a16="http://schemas.microsoft.com/office/drawing/2014/main" id="{AD672ADD-7FC8-5E6D-1B09-B0A4086E280B}"/>
              </a:ext>
            </a:extLst>
          </p:cNvPr>
          <p:cNvPicPr>
            <a:picLocks noGrp="1" noRot="1" noChangeAspect="1" noMove="1" noResize="1" noEditPoints="1" noAdjustHandles="1" noChangeArrowheads="1" noChangeShapeType="1" noCrop="1"/>
          </p:cNvPicPr>
          <p:nvPr/>
        </p:nvPicPr>
        <p:blipFill>
          <a:blip r:embed="rId4"/>
          <a:stretch>
            <a:fillRect/>
          </a:stretch>
        </p:blipFill>
        <p:spPr>
          <a:xfrm>
            <a:off x="2653409" y="5426697"/>
            <a:ext cx="285750" cy="285750"/>
          </a:xfrm>
          <a:prstGeom prst="rect">
            <a:avLst/>
          </a:prstGeom>
        </p:spPr>
      </p:pic>
      <p:pic>
        <p:nvPicPr>
          <p:cNvPr id="255" name="Picture 254">
            <a:extLst>
              <a:ext uri="{FF2B5EF4-FFF2-40B4-BE49-F238E27FC236}">
                <a16:creationId xmlns:a16="http://schemas.microsoft.com/office/drawing/2014/main" id="{A75DA8AB-F8AA-CC31-76FA-BDA7EF13D3A9}"/>
              </a:ext>
            </a:extLst>
          </p:cNvPr>
          <p:cNvPicPr>
            <a:picLocks noGrp="1" noRot="1" noChangeAspect="1" noMove="1" noResize="1" noEditPoints="1" noAdjustHandles="1" noChangeArrowheads="1" noChangeShapeType="1" noCrop="1"/>
          </p:cNvPicPr>
          <p:nvPr/>
        </p:nvPicPr>
        <p:blipFill>
          <a:blip r:embed="rId4"/>
          <a:stretch>
            <a:fillRect/>
          </a:stretch>
        </p:blipFill>
        <p:spPr>
          <a:xfrm>
            <a:off x="2653409" y="5426697"/>
            <a:ext cx="285750" cy="285750"/>
          </a:xfrm>
          <a:prstGeom prst="rect">
            <a:avLst/>
          </a:prstGeom>
        </p:spPr>
      </p:pic>
      <p:pic>
        <p:nvPicPr>
          <p:cNvPr id="256" name="Picture 255">
            <a:extLst>
              <a:ext uri="{FF2B5EF4-FFF2-40B4-BE49-F238E27FC236}">
                <a16:creationId xmlns:a16="http://schemas.microsoft.com/office/drawing/2014/main" id="{A62A368E-43F8-2E89-6A26-A3DC9B4EE997}"/>
              </a:ext>
            </a:extLst>
          </p:cNvPr>
          <p:cNvPicPr>
            <a:picLocks noGrp="1" noRot="1" noChangeAspect="1" noMove="1" noResize="1" noEditPoints="1" noAdjustHandles="1" noChangeArrowheads="1" noChangeShapeType="1" noCrop="1"/>
          </p:cNvPicPr>
          <p:nvPr/>
        </p:nvPicPr>
        <p:blipFill>
          <a:blip r:embed="rId4"/>
          <a:stretch>
            <a:fillRect/>
          </a:stretch>
        </p:blipFill>
        <p:spPr>
          <a:xfrm>
            <a:off x="2653409" y="5426697"/>
            <a:ext cx="285750" cy="285750"/>
          </a:xfrm>
          <a:prstGeom prst="rect">
            <a:avLst/>
          </a:prstGeom>
        </p:spPr>
      </p:pic>
      <p:pic>
        <p:nvPicPr>
          <p:cNvPr id="257" name="Picture 256">
            <a:extLst>
              <a:ext uri="{FF2B5EF4-FFF2-40B4-BE49-F238E27FC236}">
                <a16:creationId xmlns:a16="http://schemas.microsoft.com/office/drawing/2014/main" id="{F621451E-FC7A-EE62-7206-E8AA52C36EA5}"/>
              </a:ext>
            </a:extLst>
          </p:cNvPr>
          <p:cNvPicPr>
            <a:picLocks noGrp="1" noRot="1" noChangeAspect="1" noMove="1" noResize="1" noEditPoints="1" noAdjustHandles="1" noChangeArrowheads="1" noChangeShapeType="1" noCrop="1"/>
          </p:cNvPicPr>
          <p:nvPr/>
        </p:nvPicPr>
        <p:blipFill>
          <a:blip r:embed="rId4"/>
          <a:stretch>
            <a:fillRect/>
          </a:stretch>
        </p:blipFill>
        <p:spPr>
          <a:xfrm>
            <a:off x="2653409" y="5426697"/>
            <a:ext cx="285750" cy="285750"/>
          </a:xfrm>
          <a:prstGeom prst="rect">
            <a:avLst/>
          </a:prstGeom>
        </p:spPr>
      </p:pic>
      <p:pic>
        <p:nvPicPr>
          <p:cNvPr id="258" name="Picture 257">
            <a:extLst>
              <a:ext uri="{FF2B5EF4-FFF2-40B4-BE49-F238E27FC236}">
                <a16:creationId xmlns:a16="http://schemas.microsoft.com/office/drawing/2014/main" id="{01C65D1C-873E-FE4D-AA81-DE59A329BD0A}"/>
              </a:ext>
            </a:extLst>
          </p:cNvPr>
          <p:cNvPicPr>
            <a:picLocks noGrp="1" noRot="1" noChangeAspect="1" noMove="1" noResize="1" noEditPoints="1" noAdjustHandles="1" noChangeArrowheads="1" noChangeShapeType="1" noCrop="1"/>
          </p:cNvPicPr>
          <p:nvPr/>
        </p:nvPicPr>
        <p:blipFill>
          <a:blip r:embed="rId4"/>
          <a:stretch>
            <a:fillRect/>
          </a:stretch>
        </p:blipFill>
        <p:spPr>
          <a:xfrm>
            <a:off x="2653409" y="5426697"/>
            <a:ext cx="285750" cy="285750"/>
          </a:xfrm>
          <a:prstGeom prst="rect">
            <a:avLst/>
          </a:prstGeom>
        </p:spPr>
      </p:pic>
      <p:pic>
        <p:nvPicPr>
          <p:cNvPr id="259" name="Picture 258">
            <a:extLst>
              <a:ext uri="{FF2B5EF4-FFF2-40B4-BE49-F238E27FC236}">
                <a16:creationId xmlns:a16="http://schemas.microsoft.com/office/drawing/2014/main" id="{207F7648-E5E2-C0BA-DA9F-E9919000E212}"/>
              </a:ext>
            </a:extLst>
          </p:cNvPr>
          <p:cNvPicPr>
            <a:picLocks noGrp="1" noRot="1" noChangeAspect="1" noMove="1" noResize="1" noEditPoints="1" noAdjustHandles="1" noChangeArrowheads="1" noChangeShapeType="1" noCrop="1"/>
          </p:cNvPicPr>
          <p:nvPr/>
        </p:nvPicPr>
        <p:blipFill>
          <a:blip r:embed="rId4"/>
          <a:stretch>
            <a:fillRect/>
          </a:stretch>
        </p:blipFill>
        <p:spPr>
          <a:xfrm>
            <a:off x="2653409" y="5426697"/>
            <a:ext cx="285750" cy="285750"/>
          </a:xfrm>
          <a:prstGeom prst="rect">
            <a:avLst/>
          </a:prstGeom>
        </p:spPr>
      </p:pic>
      <p:pic>
        <p:nvPicPr>
          <p:cNvPr id="260" name="Picture 259">
            <a:extLst>
              <a:ext uri="{FF2B5EF4-FFF2-40B4-BE49-F238E27FC236}">
                <a16:creationId xmlns:a16="http://schemas.microsoft.com/office/drawing/2014/main" id="{634E3293-3E17-1DFD-911A-E688A929E432}"/>
              </a:ext>
            </a:extLst>
          </p:cNvPr>
          <p:cNvPicPr>
            <a:picLocks noGrp="1" noRot="1" noChangeAspect="1" noMove="1" noResize="1" noEditPoints="1" noAdjustHandles="1" noChangeArrowheads="1" noChangeShapeType="1" noCrop="1"/>
          </p:cNvPicPr>
          <p:nvPr/>
        </p:nvPicPr>
        <p:blipFill>
          <a:blip r:embed="rId4"/>
          <a:stretch>
            <a:fillRect/>
          </a:stretch>
        </p:blipFill>
        <p:spPr>
          <a:xfrm>
            <a:off x="2653409" y="5426697"/>
            <a:ext cx="285750" cy="285750"/>
          </a:xfrm>
          <a:prstGeom prst="rect">
            <a:avLst/>
          </a:prstGeom>
        </p:spPr>
      </p:pic>
      <p:pic>
        <p:nvPicPr>
          <p:cNvPr id="261" name="Picture 260">
            <a:extLst>
              <a:ext uri="{FF2B5EF4-FFF2-40B4-BE49-F238E27FC236}">
                <a16:creationId xmlns:a16="http://schemas.microsoft.com/office/drawing/2014/main" id="{A36BCE90-8AED-120D-6DA9-8C1088AB109A}"/>
              </a:ext>
            </a:extLst>
          </p:cNvPr>
          <p:cNvPicPr>
            <a:picLocks noGrp="1" noRot="1" noChangeAspect="1" noMove="1" noResize="1" noEditPoints="1" noAdjustHandles="1" noChangeArrowheads="1" noChangeShapeType="1" noCrop="1"/>
          </p:cNvPicPr>
          <p:nvPr/>
        </p:nvPicPr>
        <p:blipFill>
          <a:blip r:embed="rId4"/>
          <a:stretch>
            <a:fillRect/>
          </a:stretch>
        </p:blipFill>
        <p:spPr>
          <a:xfrm>
            <a:off x="2653409" y="5426697"/>
            <a:ext cx="285750" cy="285750"/>
          </a:xfrm>
          <a:prstGeom prst="rect">
            <a:avLst/>
          </a:prstGeom>
        </p:spPr>
      </p:pic>
      <p:pic>
        <p:nvPicPr>
          <p:cNvPr id="262" name="Picture 261">
            <a:extLst>
              <a:ext uri="{FF2B5EF4-FFF2-40B4-BE49-F238E27FC236}">
                <a16:creationId xmlns:a16="http://schemas.microsoft.com/office/drawing/2014/main" id="{699B97F3-6DB6-C003-C318-2C54068FEA26}"/>
              </a:ext>
            </a:extLst>
          </p:cNvPr>
          <p:cNvPicPr>
            <a:picLocks noGrp="1" noRot="1" noChangeAspect="1" noMove="1" noResize="1" noEditPoints="1" noAdjustHandles="1" noChangeArrowheads="1" noChangeShapeType="1" noCrop="1"/>
          </p:cNvPicPr>
          <p:nvPr/>
        </p:nvPicPr>
        <p:blipFill>
          <a:blip r:embed="rId4"/>
          <a:stretch>
            <a:fillRect/>
          </a:stretch>
        </p:blipFill>
        <p:spPr>
          <a:xfrm>
            <a:off x="2653409" y="5426697"/>
            <a:ext cx="285750" cy="285750"/>
          </a:xfrm>
          <a:prstGeom prst="rect">
            <a:avLst/>
          </a:prstGeom>
        </p:spPr>
      </p:pic>
      <p:pic>
        <p:nvPicPr>
          <p:cNvPr id="263" name="Picture 262">
            <a:extLst>
              <a:ext uri="{FF2B5EF4-FFF2-40B4-BE49-F238E27FC236}">
                <a16:creationId xmlns:a16="http://schemas.microsoft.com/office/drawing/2014/main" id="{00C3C557-3674-22B8-BA35-3D81E9612EAE}"/>
              </a:ext>
            </a:extLst>
          </p:cNvPr>
          <p:cNvPicPr>
            <a:picLocks noGrp="1" noRot="1" noChangeAspect="1" noMove="1" noResize="1" noEditPoints="1" noAdjustHandles="1" noChangeArrowheads="1" noChangeShapeType="1" noCrop="1"/>
          </p:cNvPicPr>
          <p:nvPr/>
        </p:nvPicPr>
        <p:blipFill>
          <a:blip r:embed="rId4"/>
          <a:stretch>
            <a:fillRect/>
          </a:stretch>
        </p:blipFill>
        <p:spPr>
          <a:xfrm>
            <a:off x="2653409" y="5426697"/>
            <a:ext cx="285750" cy="285750"/>
          </a:xfrm>
          <a:prstGeom prst="rect">
            <a:avLst/>
          </a:prstGeom>
        </p:spPr>
      </p:pic>
      <p:pic>
        <p:nvPicPr>
          <p:cNvPr id="264" name="Picture 263">
            <a:extLst>
              <a:ext uri="{FF2B5EF4-FFF2-40B4-BE49-F238E27FC236}">
                <a16:creationId xmlns:a16="http://schemas.microsoft.com/office/drawing/2014/main" id="{342C5C16-EF24-22DE-8FC8-A2C1673802D3}"/>
              </a:ext>
            </a:extLst>
          </p:cNvPr>
          <p:cNvPicPr>
            <a:picLocks noGrp="1" noRot="1" noChangeAspect="1" noMove="1" noResize="1" noEditPoints="1" noAdjustHandles="1" noChangeArrowheads="1" noChangeShapeType="1" noCrop="1"/>
          </p:cNvPicPr>
          <p:nvPr/>
        </p:nvPicPr>
        <p:blipFill>
          <a:blip r:embed="rId4"/>
          <a:stretch>
            <a:fillRect/>
          </a:stretch>
        </p:blipFill>
        <p:spPr>
          <a:xfrm>
            <a:off x="2653409" y="5426697"/>
            <a:ext cx="285750" cy="285750"/>
          </a:xfrm>
          <a:prstGeom prst="rect">
            <a:avLst/>
          </a:prstGeom>
        </p:spPr>
      </p:pic>
      <p:pic>
        <p:nvPicPr>
          <p:cNvPr id="265" name="Picture 264">
            <a:extLst>
              <a:ext uri="{FF2B5EF4-FFF2-40B4-BE49-F238E27FC236}">
                <a16:creationId xmlns:a16="http://schemas.microsoft.com/office/drawing/2014/main" id="{2576752B-A249-5FDB-23B1-B7F88BB49486}"/>
              </a:ext>
            </a:extLst>
          </p:cNvPr>
          <p:cNvPicPr>
            <a:picLocks noGrp="1" noRot="1" noChangeAspect="1" noMove="1" noResize="1" noEditPoints="1" noAdjustHandles="1" noChangeArrowheads="1" noChangeShapeType="1" noCrop="1"/>
          </p:cNvPicPr>
          <p:nvPr/>
        </p:nvPicPr>
        <p:blipFill>
          <a:blip r:embed="rId4"/>
          <a:stretch>
            <a:fillRect/>
          </a:stretch>
        </p:blipFill>
        <p:spPr>
          <a:xfrm>
            <a:off x="2653409" y="5426697"/>
            <a:ext cx="285750" cy="285750"/>
          </a:xfrm>
          <a:prstGeom prst="rect">
            <a:avLst/>
          </a:prstGeom>
        </p:spPr>
      </p:pic>
      <p:pic>
        <p:nvPicPr>
          <p:cNvPr id="266" name="Picture 265">
            <a:extLst>
              <a:ext uri="{FF2B5EF4-FFF2-40B4-BE49-F238E27FC236}">
                <a16:creationId xmlns:a16="http://schemas.microsoft.com/office/drawing/2014/main" id="{76EE219C-D4BA-1FB2-0332-65D65855A7E1}"/>
              </a:ext>
            </a:extLst>
          </p:cNvPr>
          <p:cNvPicPr>
            <a:picLocks noGrp="1" noRot="1" noChangeAspect="1" noMove="1" noResize="1" noEditPoints="1" noAdjustHandles="1" noChangeArrowheads="1" noChangeShapeType="1" noCrop="1"/>
          </p:cNvPicPr>
          <p:nvPr/>
        </p:nvPicPr>
        <p:blipFill>
          <a:blip r:embed="rId4"/>
          <a:stretch>
            <a:fillRect/>
          </a:stretch>
        </p:blipFill>
        <p:spPr>
          <a:xfrm>
            <a:off x="2653409" y="5426697"/>
            <a:ext cx="285750" cy="285750"/>
          </a:xfrm>
          <a:prstGeom prst="rect">
            <a:avLst/>
          </a:prstGeom>
        </p:spPr>
      </p:pic>
      <p:pic>
        <p:nvPicPr>
          <p:cNvPr id="267" name="Picture 266">
            <a:extLst>
              <a:ext uri="{FF2B5EF4-FFF2-40B4-BE49-F238E27FC236}">
                <a16:creationId xmlns:a16="http://schemas.microsoft.com/office/drawing/2014/main" id="{4B790FF0-D771-EC0D-F54E-6F57443FC4BA}"/>
              </a:ext>
            </a:extLst>
          </p:cNvPr>
          <p:cNvPicPr>
            <a:picLocks noGrp="1" noRot="1" noChangeAspect="1" noMove="1" noResize="1" noEditPoints="1" noAdjustHandles="1" noChangeArrowheads="1" noChangeShapeType="1" noCrop="1"/>
          </p:cNvPicPr>
          <p:nvPr/>
        </p:nvPicPr>
        <p:blipFill>
          <a:blip r:embed="rId4"/>
          <a:stretch>
            <a:fillRect/>
          </a:stretch>
        </p:blipFill>
        <p:spPr>
          <a:xfrm>
            <a:off x="2653409" y="5426697"/>
            <a:ext cx="285750" cy="285750"/>
          </a:xfrm>
          <a:prstGeom prst="rect">
            <a:avLst/>
          </a:prstGeom>
        </p:spPr>
      </p:pic>
      <p:pic>
        <p:nvPicPr>
          <p:cNvPr id="268" name="Picture 267">
            <a:extLst>
              <a:ext uri="{FF2B5EF4-FFF2-40B4-BE49-F238E27FC236}">
                <a16:creationId xmlns:a16="http://schemas.microsoft.com/office/drawing/2014/main" id="{BDD5BDA9-A7BF-2F71-68A5-B23C4DB2E242}"/>
              </a:ext>
            </a:extLst>
          </p:cNvPr>
          <p:cNvPicPr>
            <a:picLocks noGrp="1" noRot="1" noChangeAspect="1" noMove="1" noResize="1" noEditPoints="1" noAdjustHandles="1" noChangeArrowheads="1" noChangeShapeType="1" noCrop="1"/>
          </p:cNvPicPr>
          <p:nvPr/>
        </p:nvPicPr>
        <p:blipFill>
          <a:blip r:embed="rId4"/>
          <a:stretch>
            <a:fillRect/>
          </a:stretch>
        </p:blipFill>
        <p:spPr>
          <a:xfrm>
            <a:off x="2653409" y="5426697"/>
            <a:ext cx="285750" cy="285750"/>
          </a:xfrm>
          <a:prstGeom prst="rect">
            <a:avLst/>
          </a:prstGeom>
        </p:spPr>
      </p:pic>
      <p:pic>
        <p:nvPicPr>
          <p:cNvPr id="269" name="Picture 268">
            <a:extLst>
              <a:ext uri="{FF2B5EF4-FFF2-40B4-BE49-F238E27FC236}">
                <a16:creationId xmlns:a16="http://schemas.microsoft.com/office/drawing/2014/main" id="{3018AA64-3C3A-E14F-A0D9-02C197F91D3C}"/>
              </a:ext>
            </a:extLst>
          </p:cNvPr>
          <p:cNvPicPr>
            <a:picLocks noGrp="1" noRot="1" noChangeAspect="1" noMove="1" noResize="1" noEditPoints="1" noAdjustHandles="1" noChangeArrowheads="1" noChangeShapeType="1" noCrop="1"/>
          </p:cNvPicPr>
          <p:nvPr/>
        </p:nvPicPr>
        <p:blipFill>
          <a:blip r:embed="rId4"/>
          <a:stretch>
            <a:fillRect/>
          </a:stretch>
        </p:blipFill>
        <p:spPr>
          <a:xfrm>
            <a:off x="2653409" y="5426697"/>
            <a:ext cx="285750" cy="285750"/>
          </a:xfrm>
          <a:prstGeom prst="rect">
            <a:avLst/>
          </a:prstGeom>
        </p:spPr>
      </p:pic>
      <p:pic>
        <p:nvPicPr>
          <p:cNvPr id="270" name="Picture 269">
            <a:extLst>
              <a:ext uri="{FF2B5EF4-FFF2-40B4-BE49-F238E27FC236}">
                <a16:creationId xmlns:a16="http://schemas.microsoft.com/office/drawing/2014/main" id="{8C28D62B-28FF-F63D-01CA-5D034BA7877E}"/>
              </a:ext>
            </a:extLst>
          </p:cNvPr>
          <p:cNvPicPr>
            <a:picLocks noGrp="1" noRot="1" noChangeAspect="1" noMove="1" noResize="1" noEditPoints="1" noAdjustHandles="1" noChangeArrowheads="1" noChangeShapeType="1" noCrop="1"/>
          </p:cNvPicPr>
          <p:nvPr/>
        </p:nvPicPr>
        <p:blipFill>
          <a:blip r:embed="rId4"/>
          <a:stretch>
            <a:fillRect/>
          </a:stretch>
        </p:blipFill>
        <p:spPr>
          <a:xfrm>
            <a:off x="2653409" y="5426697"/>
            <a:ext cx="285750" cy="285750"/>
          </a:xfrm>
          <a:prstGeom prst="rect">
            <a:avLst/>
          </a:prstGeom>
        </p:spPr>
      </p:pic>
      <p:pic>
        <p:nvPicPr>
          <p:cNvPr id="271" name="Picture 270">
            <a:extLst>
              <a:ext uri="{FF2B5EF4-FFF2-40B4-BE49-F238E27FC236}">
                <a16:creationId xmlns:a16="http://schemas.microsoft.com/office/drawing/2014/main" id="{9AF67A91-A6F3-82DF-86D2-BCE7CCC39451}"/>
              </a:ext>
            </a:extLst>
          </p:cNvPr>
          <p:cNvPicPr>
            <a:picLocks noGrp="1" noRot="1" noChangeAspect="1" noMove="1" noResize="1" noEditPoints="1" noAdjustHandles="1" noChangeArrowheads="1" noChangeShapeType="1" noCrop="1"/>
          </p:cNvPicPr>
          <p:nvPr/>
        </p:nvPicPr>
        <p:blipFill>
          <a:blip r:embed="rId4"/>
          <a:stretch>
            <a:fillRect/>
          </a:stretch>
        </p:blipFill>
        <p:spPr>
          <a:xfrm>
            <a:off x="2653409" y="5426697"/>
            <a:ext cx="285750" cy="285750"/>
          </a:xfrm>
          <a:prstGeom prst="rect">
            <a:avLst/>
          </a:prstGeom>
        </p:spPr>
      </p:pic>
      <p:pic>
        <p:nvPicPr>
          <p:cNvPr id="272" name="Picture 271">
            <a:extLst>
              <a:ext uri="{FF2B5EF4-FFF2-40B4-BE49-F238E27FC236}">
                <a16:creationId xmlns:a16="http://schemas.microsoft.com/office/drawing/2014/main" id="{60C3F1BF-A59C-A304-6244-81931B582D10}"/>
              </a:ext>
            </a:extLst>
          </p:cNvPr>
          <p:cNvPicPr>
            <a:picLocks noGrp="1" noRot="1" noChangeAspect="1" noMove="1" noResize="1" noEditPoints="1" noAdjustHandles="1" noChangeArrowheads="1" noChangeShapeType="1" noCrop="1"/>
          </p:cNvPicPr>
          <p:nvPr/>
        </p:nvPicPr>
        <p:blipFill>
          <a:blip r:embed="rId4"/>
          <a:stretch>
            <a:fillRect/>
          </a:stretch>
        </p:blipFill>
        <p:spPr>
          <a:xfrm>
            <a:off x="2653409" y="5426697"/>
            <a:ext cx="285750" cy="285750"/>
          </a:xfrm>
          <a:prstGeom prst="rect">
            <a:avLst/>
          </a:prstGeom>
        </p:spPr>
      </p:pic>
      <p:pic>
        <p:nvPicPr>
          <p:cNvPr id="273" name="Picture 272">
            <a:extLst>
              <a:ext uri="{FF2B5EF4-FFF2-40B4-BE49-F238E27FC236}">
                <a16:creationId xmlns:a16="http://schemas.microsoft.com/office/drawing/2014/main" id="{790C8B14-00B0-0FE5-7EF8-FCE8E751246E}"/>
              </a:ext>
            </a:extLst>
          </p:cNvPr>
          <p:cNvPicPr>
            <a:picLocks noGrp="1" noRot="1" noChangeAspect="1" noMove="1" noResize="1" noEditPoints="1" noAdjustHandles="1" noChangeArrowheads="1" noChangeShapeType="1" noCrop="1"/>
          </p:cNvPicPr>
          <p:nvPr/>
        </p:nvPicPr>
        <p:blipFill>
          <a:blip r:embed="rId4"/>
          <a:stretch>
            <a:fillRect/>
          </a:stretch>
        </p:blipFill>
        <p:spPr>
          <a:xfrm>
            <a:off x="2653409" y="5426697"/>
            <a:ext cx="285750" cy="285750"/>
          </a:xfrm>
          <a:prstGeom prst="rect">
            <a:avLst/>
          </a:prstGeom>
        </p:spPr>
      </p:pic>
      <p:pic>
        <p:nvPicPr>
          <p:cNvPr id="274" name="Picture 273">
            <a:extLst>
              <a:ext uri="{FF2B5EF4-FFF2-40B4-BE49-F238E27FC236}">
                <a16:creationId xmlns:a16="http://schemas.microsoft.com/office/drawing/2014/main" id="{36BDAFCC-6F5D-7CFC-8C7D-91352ADE80A0}"/>
              </a:ext>
            </a:extLst>
          </p:cNvPr>
          <p:cNvPicPr>
            <a:picLocks noGrp="1" noRot="1" noChangeAspect="1" noMove="1" noResize="1" noEditPoints="1" noAdjustHandles="1" noChangeArrowheads="1" noChangeShapeType="1" noCrop="1"/>
          </p:cNvPicPr>
          <p:nvPr/>
        </p:nvPicPr>
        <p:blipFill>
          <a:blip r:embed="rId4"/>
          <a:stretch>
            <a:fillRect/>
          </a:stretch>
        </p:blipFill>
        <p:spPr>
          <a:xfrm>
            <a:off x="2653409" y="5426697"/>
            <a:ext cx="285750" cy="285750"/>
          </a:xfrm>
          <a:prstGeom prst="rect">
            <a:avLst/>
          </a:prstGeom>
        </p:spPr>
      </p:pic>
      <p:pic>
        <p:nvPicPr>
          <p:cNvPr id="275" name="Picture 274">
            <a:extLst>
              <a:ext uri="{FF2B5EF4-FFF2-40B4-BE49-F238E27FC236}">
                <a16:creationId xmlns:a16="http://schemas.microsoft.com/office/drawing/2014/main" id="{30527DBA-ACCF-A971-83C2-4B0FBA25744D}"/>
              </a:ext>
            </a:extLst>
          </p:cNvPr>
          <p:cNvPicPr>
            <a:picLocks noGrp="1" noRot="1" noChangeAspect="1" noMove="1" noResize="1" noEditPoints="1" noAdjustHandles="1" noChangeArrowheads="1" noChangeShapeType="1" noCrop="1"/>
          </p:cNvPicPr>
          <p:nvPr/>
        </p:nvPicPr>
        <p:blipFill>
          <a:blip r:embed="rId4"/>
          <a:stretch>
            <a:fillRect/>
          </a:stretch>
        </p:blipFill>
        <p:spPr>
          <a:xfrm>
            <a:off x="2653409" y="5426697"/>
            <a:ext cx="285750" cy="285750"/>
          </a:xfrm>
          <a:prstGeom prst="rect">
            <a:avLst/>
          </a:prstGeom>
        </p:spPr>
      </p:pic>
      <p:pic>
        <p:nvPicPr>
          <p:cNvPr id="276" name="Picture 275">
            <a:extLst>
              <a:ext uri="{FF2B5EF4-FFF2-40B4-BE49-F238E27FC236}">
                <a16:creationId xmlns:a16="http://schemas.microsoft.com/office/drawing/2014/main" id="{FC98AA94-F0BD-263C-7A70-4CF4BB2D7ED8}"/>
              </a:ext>
            </a:extLst>
          </p:cNvPr>
          <p:cNvPicPr>
            <a:picLocks noGrp="1" noRot="1" noChangeAspect="1" noMove="1" noResize="1" noEditPoints="1" noAdjustHandles="1" noChangeArrowheads="1" noChangeShapeType="1" noCrop="1"/>
          </p:cNvPicPr>
          <p:nvPr/>
        </p:nvPicPr>
        <p:blipFill>
          <a:blip r:embed="rId4"/>
          <a:stretch>
            <a:fillRect/>
          </a:stretch>
        </p:blipFill>
        <p:spPr>
          <a:xfrm>
            <a:off x="2653409" y="5426697"/>
            <a:ext cx="285750" cy="285750"/>
          </a:xfrm>
          <a:prstGeom prst="rect">
            <a:avLst/>
          </a:prstGeom>
        </p:spPr>
      </p:pic>
      <p:pic>
        <p:nvPicPr>
          <p:cNvPr id="277" name="Picture 276">
            <a:extLst>
              <a:ext uri="{FF2B5EF4-FFF2-40B4-BE49-F238E27FC236}">
                <a16:creationId xmlns:a16="http://schemas.microsoft.com/office/drawing/2014/main" id="{186FFF02-F97D-6CCE-BFA8-A4101CC3D362}"/>
              </a:ext>
            </a:extLst>
          </p:cNvPr>
          <p:cNvPicPr>
            <a:picLocks noGrp="1" noRot="1" noChangeAspect="1" noMove="1" noResize="1" noEditPoints="1" noAdjustHandles="1" noChangeArrowheads="1" noChangeShapeType="1" noCrop="1"/>
          </p:cNvPicPr>
          <p:nvPr/>
        </p:nvPicPr>
        <p:blipFill>
          <a:blip r:embed="rId4"/>
          <a:stretch>
            <a:fillRect/>
          </a:stretch>
        </p:blipFill>
        <p:spPr>
          <a:xfrm>
            <a:off x="2653409" y="5426697"/>
            <a:ext cx="285750" cy="285750"/>
          </a:xfrm>
          <a:prstGeom prst="rect">
            <a:avLst/>
          </a:prstGeom>
        </p:spPr>
      </p:pic>
      <p:pic>
        <p:nvPicPr>
          <p:cNvPr id="278" name="Picture 277">
            <a:extLst>
              <a:ext uri="{FF2B5EF4-FFF2-40B4-BE49-F238E27FC236}">
                <a16:creationId xmlns:a16="http://schemas.microsoft.com/office/drawing/2014/main" id="{43D7B055-FE99-8188-86FF-287C3ADC5C20}"/>
              </a:ext>
            </a:extLst>
          </p:cNvPr>
          <p:cNvPicPr>
            <a:picLocks noGrp="1" noRot="1" noChangeAspect="1" noMove="1" noResize="1" noEditPoints="1" noAdjustHandles="1" noChangeArrowheads="1" noChangeShapeType="1" noCrop="1"/>
          </p:cNvPicPr>
          <p:nvPr/>
        </p:nvPicPr>
        <p:blipFill>
          <a:blip r:embed="rId4"/>
          <a:stretch>
            <a:fillRect/>
          </a:stretch>
        </p:blipFill>
        <p:spPr>
          <a:xfrm>
            <a:off x="2653409" y="5426697"/>
            <a:ext cx="285750" cy="285750"/>
          </a:xfrm>
          <a:prstGeom prst="rect">
            <a:avLst/>
          </a:prstGeom>
        </p:spPr>
      </p:pic>
      <p:pic>
        <p:nvPicPr>
          <p:cNvPr id="279" name="Picture 278">
            <a:extLst>
              <a:ext uri="{FF2B5EF4-FFF2-40B4-BE49-F238E27FC236}">
                <a16:creationId xmlns:a16="http://schemas.microsoft.com/office/drawing/2014/main" id="{F034A70E-8B87-E7CB-D04F-05611F5E5639}"/>
              </a:ext>
            </a:extLst>
          </p:cNvPr>
          <p:cNvPicPr>
            <a:picLocks noGrp="1" noRot="1" noChangeAspect="1" noMove="1" noResize="1" noEditPoints="1" noAdjustHandles="1" noChangeArrowheads="1" noChangeShapeType="1" noCrop="1"/>
          </p:cNvPicPr>
          <p:nvPr/>
        </p:nvPicPr>
        <p:blipFill>
          <a:blip r:embed="rId4"/>
          <a:stretch>
            <a:fillRect/>
          </a:stretch>
        </p:blipFill>
        <p:spPr>
          <a:xfrm>
            <a:off x="2653409" y="5426697"/>
            <a:ext cx="285750" cy="285750"/>
          </a:xfrm>
          <a:prstGeom prst="rect">
            <a:avLst/>
          </a:prstGeom>
        </p:spPr>
      </p:pic>
      <p:pic>
        <p:nvPicPr>
          <p:cNvPr id="280" name="Picture 279">
            <a:extLst>
              <a:ext uri="{FF2B5EF4-FFF2-40B4-BE49-F238E27FC236}">
                <a16:creationId xmlns:a16="http://schemas.microsoft.com/office/drawing/2014/main" id="{DF0EEA0D-B6BC-5204-2971-76B5F1A3EBCE}"/>
              </a:ext>
            </a:extLst>
          </p:cNvPr>
          <p:cNvPicPr>
            <a:picLocks noGrp="1" noRot="1" noChangeAspect="1" noMove="1" noResize="1" noEditPoints="1" noAdjustHandles="1" noChangeArrowheads="1" noChangeShapeType="1" noCrop="1"/>
          </p:cNvPicPr>
          <p:nvPr/>
        </p:nvPicPr>
        <p:blipFill>
          <a:blip r:embed="rId4"/>
          <a:stretch>
            <a:fillRect/>
          </a:stretch>
        </p:blipFill>
        <p:spPr>
          <a:xfrm>
            <a:off x="2653409" y="5426697"/>
            <a:ext cx="285750" cy="285750"/>
          </a:xfrm>
          <a:prstGeom prst="rect">
            <a:avLst/>
          </a:prstGeom>
        </p:spPr>
      </p:pic>
      <p:pic>
        <p:nvPicPr>
          <p:cNvPr id="281" name="Picture 280">
            <a:extLst>
              <a:ext uri="{FF2B5EF4-FFF2-40B4-BE49-F238E27FC236}">
                <a16:creationId xmlns:a16="http://schemas.microsoft.com/office/drawing/2014/main" id="{0799A9B6-5749-8667-E00D-F958DBE4436E}"/>
              </a:ext>
            </a:extLst>
          </p:cNvPr>
          <p:cNvPicPr>
            <a:picLocks noGrp="1" noRot="1" noChangeAspect="1" noMove="1" noResize="1" noEditPoints="1" noAdjustHandles="1" noChangeArrowheads="1" noChangeShapeType="1" noCrop="1"/>
          </p:cNvPicPr>
          <p:nvPr/>
        </p:nvPicPr>
        <p:blipFill>
          <a:blip r:embed="rId4"/>
          <a:stretch>
            <a:fillRect/>
          </a:stretch>
        </p:blipFill>
        <p:spPr>
          <a:xfrm>
            <a:off x="2653409" y="5426697"/>
            <a:ext cx="285750" cy="285750"/>
          </a:xfrm>
          <a:prstGeom prst="rect">
            <a:avLst/>
          </a:prstGeom>
        </p:spPr>
      </p:pic>
      <p:pic>
        <p:nvPicPr>
          <p:cNvPr id="282" name="Picture 281">
            <a:extLst>
              <a:ext uri="{FF2B5EF4-FFF2-40B4-BE49-F238E27FC236}">
                <a16:creationId xmlns:a16="http://schemas.microsoft.com/office/drawing/2014/main" id="{6BD13F4B-15A0-5D0D-0451-CEF10C7392B4}"/>
              </a:ext>
            </a:extLst>
          </p:cNvPr>
          <p:cNvPicPr>
            <a:picLocks noGrp="1" noRot="1" noChangeAspect="1" noMove="1" noResize="1" noEditPoints="1" noAdjustHandles="1" noChangeArrowheads="1" noChangeShapeType="1" noCrop="1"/>
          </p:cNvPicPr>
          <p:nvPr/>
        </p:nvPicPr>
        <p:blipFill>
          <a:blip r:embed="rId4"/>
          <a:stretch>
            <a:fillRect/>
          </a:stretch>
        </p:blipFill>
        <p:spPr>
          <a:xfrm>
            <a:off x="2653409" y="5426697"/>
            <a:ext cx="285750" cy="285750"/>
          </a:xfrm>
          <a:prstGeom prst="rect">
            <a:avLst/>
          </a:prstGeom>
        </p:spPr>
      </p:pic>
      <p:pic>
        <p:nvPicPr>
          <p:cNvPr id="283" name="Picture 282">
            <a:extLst>
              <a:ext uri="{FF2B5EF4-FFF2-40B4-BE49-F238E27FC236}">
                <a16:creationId xmlns:a16="http://schemas.microsoft.com/office/drawing/2014/main" id="{62CFECA9-4F62-2936-8C4A-D345AC0403D2}"/>
              </a:ext>
            </a:extLst>
          </p:cNvPr>
          <p:cNvPicPr>
            <a:picLocks noGrp="1" noRot="1" noChangeAspect="1" noMove="1" noResize="1" noEditPoints="1" noAdjustHandles="1" noChangeArrowheads="1" noChangeShapeType="1" noCrop="1"/>
          </p:cNvPicPr>
          <p:nvPr/>
        </p:nvPicPr>
        <p:blipFill>
          <a:blip r:embed="rId4"/>
          <a:stretch>
            <a:fillRect/>
          </a:stretch>
        </p:blipFill>
        <p:spPr>
          <a:xfrm>
            <a:off x="2653409" y="5426697"/>
            <a:ext cx="285750" cy="285750"/>
          </a:xfrm>
          <a:prstGeom prst="rect">
            <a:avLst/>
          </a:prstGeom>
        </p:spPr>
      </p:pic>
      <p:pic>
        <p:nvPicPr>
          <p:cNvPr id="284" name="Picture 283">
            <a:extLst>
              <a:ext uri="{FF2B5EF4-FFF2-40B4-BE49-F238E27FC236}">
                <a16:creationId xmlns:a16="http://schemas.microsoft.com/office/drawing/2014/main" id="{63DCAD13-6228-E42E-E74F-96CA2CB176D6}"/>
              </a:ext>
            </a:extLst>
          </p:cNvPr>
          <p:cNvPicPr>
            <a:picLocks noGrp="1" noRot="1" noChangeAspect="1" noMove="1" noResize="1" noEditPoints="1" noAdjustHandles="1" noChangeArrowheads="1" noChangeShapeType="1" noCrop="1"/>
          </p:cNvPicPr>
          <p:nvPr/>
        </p:nvPicPr>
        <p:blipFill>
          <a:blip r:embed="rId4"/>
          <a:stretch>
            <a:fillRect/>
          </a:stretch>
        </p:blipFill>
        <p:spPr>
          <a:xfrm>
            <a:off x="2653409" y="5426697"/>
            <a:ext cx="285750" cy="285750"/>
          </a:xfrm>
          <a:prstGeom prst="rect">
            <a:avLst/>
          </a:prstGeom>
        </p:spPr>
      </p:pic>
      <p:pic>
        <p:nvPicPr>
          <p:cNvPr id="285" name="Picture 284">
            <a:extLst>
              <a:ext uri="{FF2B5EF4-FFF2-40B4-BE49-F238E27FC236}">
                <a16:creationId xmlns:a16="http://schemas.microsoft.com/office/drawing/2014/main" id="{227702AB-E3B7-0CB5-BBE1-D8BF82C80369}"/>
              </a:ext>
            </a:extLst>
          </p:cNvPr>
          <p:cNvPicPr>
            <a:picLocks noGrp="1" noRot="1" noChangeAspect="1" noMove="1" noResize="1" noEditPoints="1" noAdjustHandles="1" noChangeArrowheads="1" noChangeShapeType="1" noCrop="1"/>
          </p:cNvPicPr>
          <p:nvPr/>
        </p:nvPicPr>
        <p:blipFill>
          <a:blip r:embed="rId4"/>
          <a:stretch>
            <a:fillRect/>
          </a:stretch>
        </p:blipFill>
        <p:spPr>
          <a:xfrm>
            <a:off x="2653409" y="5426697"/>
            <a:ext cx="285750" cy="285750"/>
          </a:xfrm>
          <a:prstGeom prst="rect">
            <a:avLst/>
          </a:prstGeom>
        </p:spPr>
      </p:pic>
      <p:pic>
        <p:nvPicPr>
          <p:cNvPr id="286" name="Picture 285">
            <a:extLst>
              <a:ext uri="{FF2B5EF4-FFF2-40B4-BE49-F238E27FC236}">
                <a16:creationId xmlns:a16="http://schemas.microsoft.com/office/drawing/2014/main" id="{576ECCD9-0150-9C20-97BE-01F39FAC45CB}"/>
              </a:ext>
            </a:extLst>
          </p:cNvPr>
          <p:cNvPicPr>
            <a:picLocks noGrp="1" noRot="1" noChangeAspect="1" noMove="1" noResize="1" noEditPoints="1" noAdjustHandles="1" noChangeArrowheads="1" noChangeShapeType="1" noCrop="1"/>
          </p:cNvPicPr>
          <p:nvPr/>
        </p:nvPicPr>
        <p:blipFill>
          <a:blip r:embed="rId4"/>
          <a:stretch>
            <a:fillRect/>
          </a:stretch>
        </p:blipFill>
        <p:spPr>
          <a:xfrm>
            <a:off x="2653409" y="5426697"/>
            <a:ext cx="285750" cy="285750"/>
          </a:xfrm>
          <a:prstGeom prst="rect">
            <a:avLst/>
          </a:prstGeom>
        </p:spPr>
      </p:pic>
      <p:pic>
        <p:nvPicPr>
          <p:cNvPr id="287" name="Picture 286">
            <a:extLst>
              <a:ext uri="{FF2B5EF4-FFF2-40B4-BE49-F238E27FC236}">
                <a16:creationId xmlns:a16="http://schemas.microsoft.com/office/drawing/2014/main" id="{4869BB81-A857-6DA9-F6EB-1F0B7BC8A025}"/>
              </a:ext>
            </a:extLst>
          </p:cNvPr>
          <p:cNvPicPr>
            <a:picLocks noGrp="1" noRot="1" noChangeAspect="1" noMove="1" noResize="1" noEditPoints="1" noAdjustHandles="1" noChangeArrowheads="1" noChangeShapeType="1" noCrop="1"/>
          </p:cNvPicPr>
          <p:nvPr/>
        </p:nvPicPr>
        <p:blipFill>
          <a:blip r:embed="rId4"/>
          <a:stretch>
            <a:fillRect/>
          </a:stretch>
        </p:blipFill>
        <p:spPr>
          <a:xfrm>
            <a:off x="2653409" y="5426697"/>
            <a:ext cx="285750" cy="285750"/>
          </a:xfrm>
          <a:prstGeom prst="rect">
            <a:avLst/>
          </a:prstGeom>
        </p:spPr>
      </p:pic>
      <p:pic>
        <p:nvPicPr>
          <p:cNvPr id="288" name="Picture 287">
            <a:extLst>
              <a:ext uri="{FF2B5EF4-FFF2-40B4-BE49-F238E27FC236}">
                <a16:creationId xmlns:a16="http://schemas.microsoft.com/office/drawing/2014/main" id="{5ECCFD32-E128-599F-1ACF-97379E23826D}"/>
              </a:ext>
            </a:extLst>
          </p:cNvPr>
          <p:cNvPicPr>
            <a:picLocks noGrp="1" noRot="1" noChangeAspect="1" noMove="1" noResize="1" noEditPoints="1" noAdjustHandles="1" noChangeArrowheads="1" noChangeShapeType="1" noCrop="1"/>
          </p:cNvPicPr>
          <p:nvPr/>
        </p:nvPicPr>
        <p:blipFill>
          <a:blip r:embed="rId4"/>
          <a:stretch>
            <a:fillRect/>
          </a:stretch>
        </p:blipFill>
        <p:spPr>
          <a:xfrm>
            <a:off x="2653409" y="5426697"/>
            <a:ext cx="285750" cy="285750"/>
          </a:xfrm>
          <a:prstGeom prst="rect">
            <a:avLst/>
          </a:prstGeom>
        </p:spPr>
      </p:pic>
      <p:pic>
        <p:nvPicPr>
          <p:cNvPr id="289" name="Picture 288">
            <a:extLst>
              <a:ext uri="{FF2B5EF4-FFF2-40B4-BE49-F238E27FC236}">
                <a16:creationId xmlns:a16="http://schemas.microsoft.com/office/drawing/2014/main" id="{40962E87-3BEB-8B29-10F5-07694E30ECB5}"/>
              </a:ext>
            </a:extLst>
          </p:cNvPr>
          <p:cNvPicPr>
            <a:picLocks noGrp="1" noRot="1" noChangeAspect="1" noMove="1" noResize="1" noEditPoints="1" noAdjustHandles="1" noChangeArrowheads="1" noChangeShapeType="1" noCrop="1"/>
          </p:cNvPicPr>
          <p:nvPr/>
        </p:nvPicPr>
        <p:blipFill>
          <a:blip r:embed="rId4"/>
          <a:stretch>
            <a:fillRect/>
          </a:stretch>
        </p:blipFill>
        <p:spPr>
          <a:xfrm>
            <a:off x="2653409" y="5426697"/>
            <a:ext cx="285750" cy="285750"/>
          </a:xfrm>
          <a:prstGeom prst="rect">
            <a:avLst/>
          </a:prstGeom>
        </p:spPr>
      </p:pic>
      <p:pic>
        <p:nvPicPr>
          <p:cNvPr id="290" name="Picture 289">
            <a:extLst>
              <a:ext uri="{FF2B5EF4-FFF2-40B4-BE49-F238E27FC236}">
                <a16:creationId xmlns:a16="http://schemas.microsoft.com/office/drawing/2014/main" id="{DDF38923-D825-E9F2-312A-8F19520572A0}"/>
              </a:ext>
            </a:extLst>
          </p:cNvPr>
          <p:cNvPicPr>
            <a:picLocks noGrp="1" noRot="1" noChangeAspect="1" noMove="1" noResize="1" noEditPoints="1" noAdjustHandles="1" noChangeArrowheads="1" noChangeShapeType="1" noCrop="1"/>
          </p:cNvPicPr>
          <p:nvPr/>
        </p:nvPicPr>
        <p:blipFill>
          <a:blip r:embed="rId4"/>
          <a:stretch>
            <a:fillRect/>
          </a:stretch>
        </p:blipFill>
        <p:spPr>
          <a:xfrm>
            <a:off x="2653409" y="5426697"/>
            <a:ext cx="285750" cy="285750"/>
          </a:xfrm>
          <a:prstGeom prst="rect">
            <a:avLst/>
          </a:prstGeom>
        </p:spPr>
      </p:pic>
      <p:pic>
        <p:nvPicPr>
          <p:cNvPr id="291" name="Picture 290">
            <a:extLst>
              <a:ext uri="{FF2B5EF4-FFF2-40B4-BE49-F238E27FC236}">
                <a16:creationId xmlns:a16="http://schemas.microsoft.com/office/drawing/2014/main" id="{EF95C7E1-ABE6-A11A-A96D-8AA45A6887DB}"/>
              </a:ext>
            </a:extLst>
          </p:cNvPr>
          <p:cNvPicPr>
            <a:picLocks noGrp="1" noRot="1" noChangeAspect="1" noMove="1" noResize="1" noEditPoints="1" noAdjustHandles="1" noChangeArrowheads="1" noChangeShapeType="1" noCrop="1"/>
          </p:cNvPicPr>
          <p:nvPr/>
        </p:nvPicPr>
        <p:blipFill>
          <a:blip r:embed="rId4"/>
          <a:stretch>
            <a:fillRect/>
          </a:stretch>
        </p:blipFill>
        <p:spPr>
          <a:xfrm>
            <a:off x="2653409" y="5426697"/>
            <a:ext cx="285750" cy="285750"/>
          </a:xfrm>
          <a:prstGeom prst="rect">
            <a:avLst/>
          </a:prstGeom>
        </p:spPr>
      </p:pic>
      <p:pic>
        <p:nvPicPr>
          <p:cNvPr id="292" name="Picture 291">
            <a:extLst>
              <a:ext uri="{FF2B5EF4-FFF2-40B4-BE49-F238E27FC236}">
                <a16:creationId xmlns:a16="http://schemas.microsoft.com/office/drawing/2014/main" id="{01191AF3-5999-D16D-EC32-06DE5900D0CA}"/>
              </a:ext>
            </a:extLst>
          </p:cNvPr>
          <p:cNvPicPr>
            <a:picLocks noGrp="1" noRot="1" noChangeAspect="1" noMove="1" noResize="1" noEditPoints="1" noAdjustHandles="1" noChangeArrowheads="1" noChangeShapeType="1" noCrop="1"/>
          </p:cNvPicPr>
          <p:nvPr/>
        </p:nvPicPr>
        <p:blipFill>
          <a:blip r:embed="rId4"/>
          <a:stretch>
            <a:fillRect/>
          </a:stretch>
        </p:blipFill>
        <p:spPr>
          <a:xfrm>
            <a:off x="2653409" y="5426697"/>
            <a:ext cx="285750" cy="285750"/>
          </a:xfrm>
          <a:prstGeom prst="rect">
            <a:avLst/>
          </a:prstGeom>
        </p:spPr>
      </p:pic>
      <p:pic>
        <p:nvPicPr>
          <p:cNvPr id="293" name="Picture 292">
            <a:extLst>
              <a:ext uri="{FF2B5EF4-FFF2-40B4-BE49-F238E27FC236}">
                <a16:creationId xmlns:a16="http://schemas.microsoft.com/office/drawing/2014/main" id="{8B8EE339-7276-64AC-8C41-F5C2E20C0048}"/>
              </a:ext>
            </a:extLst>
          </p:cNvPr>
          <p:cNvPicPr>
            <a:picLocks noGrp="1" noRot="1" noChangeAspect="1" noMove="1" noResize="1" noEditPoints="1" noAdjustHandles="1" noChangeArrowheads="1" noChangeShapeType="1" noCrop="1"/>
          </p:cNvPicPr>
          <p:nvPr/>
        </p:nvPicPr>
        <p:blipFill>
          <a:blip r:embed="rId4"/>
          <a:stretch>
            <a:fillRect/>
          </a:stretch>
        </p:blipFill>
        <p:spPr>
          <a:xfrm>
            <a:off x="10431717" y="4275524"/>
            <a:ext cx="285750" cy="285750"/>
          </a:xfrm>
          <a:prstGeom prst="rect">
            <a:avLst/>
          </a:prstGeom>
        </p:spPr>
      </p:pic>
      <p:pic>
        <p:nvPicPr>
          <p:cNvPr id="294" name="Picture 293">
            <a:extLst>
              <a:ext uri="{FF2B5EF4-FFF2-40B4-BE49-F238E27FC236}">
                <a16:creationId xmlns:a16="http://schemas.microsoft.com/office/drawing/2014/main" id="{4595AAB1-DC23-1EEA-2563-F9769F4DEF29}"/>
              </a:ext>
            </a:extLst>
          </p:cNvPr>
          <p:cNvPicPr>
            <a:picLocks noGrp="1" noRot="1" noChangeAspect="1" noMove="1" noResize="1" noEditPoints="1" noAdjustHandles="1" noChangeArrowheads="1" noChangeShapeType="1" noCrop="1"/>
          </p:cNvPicPr>
          <p:nvPr/>
        </p:nvPicPr>
        <p:blipFill>
          <a:blip r:embed="rId4"/>
          <a:stretch>
            <a:fillRect/>
          </a:stretch>
        </p:blipFill>
        <p:spPr>
          <a:xfrm>
            <a:off x="9035564" y="4267934"/>
            <a:ext cx="285750" cy="285750"/>
          </a:xfrm>
          <a:prstGeom prst="rect">
            <a:avLst/>
          </a:prstGeom>
        </p:spPr>
      </p:pic>
      <p:pic>
        <p:nvPicPr>
          <p:cNvPr id="295" name="Picture 294">
            <a:extLst>
              <a:ext uri="{FF2B5EF4-FFF2-40B4-BE49-F238E27FC236}">
                <a16:creationId xmlns:a16="http://schemas.microsoft.com/office/drawing/2014/main" id="{0248BED9-769C-97BD-D17E-E1D55467C108}"/>
              </a:ext>
            </a:extLst>
          </p:cNvPr>
          <p:cNvPicPr>
            <a:picLocks noGrp="1" noRot="1" noChangeAspect="1" noMove="1" noResize="1" noEditPoints="1" noAdjustHandles="1" noChangeArrowheads="1" noChangeShapeType="1" noCrop="1"/>
          </p:cNvPicPr>
          <p:nvPr/>
        </p:nvPicPr>
        <p:blipFill>
          <a:blip r:embed="rId4"/>
          <a:stretch>
            <a:fillRect/>
          </a:stretch>
        </p:blipFill>
        <p:spPr>
          <a:xfrm>
            <a:off x="8613148" y="4252952"/>
            <a:ext cx="285750" cy="285750"/>
          </a:xfrm>
          <a:prstGeom prst="rect">
            <a:avLst/>
          </a:prstGeom>
        </p:spPr>
      </p:pic>
      <p:pic>
        <p:nvPicPr>
          <p:cNvPr id="296" name="Picture 295">
            <a:extLst>
              <a:ext uri="{FF2B5EF4-FFF2-40B4-BE49-F238E27FC236}">
                <a16:creationId xmlns:a16="http://schemas.microsoft.com/office/drawing/2014/main" id="{53AF7F47-C48B-0EF5-75C2-F9AD9C8DAE5A}"/>
              </a:ext>
            </a:extLst>
          </p:cNvPr>
          <p:cNvPicPr>
            <a:picLocks noGrp="1" noRot="1" noChangeAspect="1" noMove="1" noResize="1" noEditPoints="1" noAdjustHandles="1" noChangeArrowheads="1" noChangeShapeType="1" noCrop="1"/>
          </p:cNvPicPr>
          <p:nvPr/>
        </p:nvPicPr>
        <p:blipFill>
          <a:blip r:embed="rId4"/>
          <a:stretch>
            <a:fillRect/>
          </a:stretch>
        </p:blipFill>
        <p:spPr>
          <a:xfrm>
            <a:off x="5443805" y="4205197"/>
            <a:ext cx="285750" cy="285750"/>
          </a:xfrm>
          <a:prstGeom prst="rect">
            <a:avLst/>
          </a:prstGeom>
        </p:spPr>
      </p:pic>
      <p:pic>
        <p:nvPicPr>
          <p:cNvPr id="297" name="Picture 296">
            <a:extLst>
              <a:ext uri="{FF2B5EF4-FFF2-40B4-BE49-F238E27FC236}">
                <a16:creationId xmlns:a16="http://schemas.microsoft.com/office/drawing/2014/main" id="{11559380-6E9C-D855-F18C-4023726EC6E9}"/>
              </a:ext>
            </a:extLst>
          </p:cNvPr>
          <p:cNvPicPr>
            <a:picLocks noGrp="1" noRot="1" noChangeAspect="1" noMove="1" noResize="1" noEditPoints="1" noAdjustHandles="1" noChangeArrowheads="1" noChangeShapeType="1" noCrop="1"/>
          </p:cNvPicPr>
          <p:nvPr/>
        </p:nvPicPr>
        <p:blipFill>
          <a:blip r:embed="rId4"/>
          <a:stretch>
            <a:fillRect/>
          </a:stretch>
        </p:blipFill>
        <p:spPr>
          <a:xfrm>
            <a:off x="2101068" y="4259728"/>
            <a:ext cx="285750" cy="285750"/>
          </a:xfrm>
          <a:prstGeom prst="rect">
            <a:avLst/>
          </a:prstGeom>
        </p:spPr>
      </p:pic>
      <p:pic>
        <p:nvPicPr>
          <p:cNvPr id="298" name="Picture 297">
            <a:extLst>
              <a:ext uri="{FF2B5EF4-FFF2-40B4-BE49-F238E27FC236}">
                <a16:creationId xmlns:a16="http://schemas.microsoft.com/office/drawing/2014/main" id="{7300857E-3135-3852-ADAA-B19A0C0EF8BA}"/>
              </a:ext>
            </a:extLst>
          </p:cNvPr>
          <p:cNvPicPr>
            <a:picLocks noGrp="1" noRot="1" noChangeAspect="1" noMove="1" noResize="1" noEditPoints="1" noAdjustHandles="1" noChangeArrowheads="1" noChangeShapeType="1" noCrop="1"/>
          </p:cNvPicPr>
          <p:nvPr/>
        </p:nvPicPr>
        <p:blipFill>
          <a:blip r:embed="rId4"/>
          <a:stretch>
            <a:fillRect/>
          </a:stretch>
        </p:blipFill>
        <p:spPr>
          <a:xfrm>
            <a:off x="9572401" y="2447191"/>
            <a:ext cx="285750" cy="285750"/>
          </a:xfrm>
          <a:prstGeom prst="rect">
            <a:avLst/>
          </a:prstGeom>
        </p:spPr>
      </p:pic>
      <p:pic>
        <p:nvPicPr>
          <p:cNvPr id="299" name="Picture 298">
            <a:extLst>
              <a:ext uri="{FF2B5EF4-FFF2-40B4-BE49-F238E27FC236}">
                <a16:creationId xmlns:a16="http://schemas.microsoft.com/office/drawing/2014/main" id="{7B1F8030-DBA3-CEA8-D9BB-92ABD7826C0D}"/>
              </a:ext>
            </a:extLst>
          </p:cNvPr>
          <p:cNvPicPr>
            <a:picLocks noGrp="1" noRot="1" noChangeAspect="1" noMove="1" noResize="1" noEditPoints="1" noAdjustHandles="1" noChangeArrowheads="1" noChangeShapeType="1" noCrop="1"/>
          </p:cNvPicPr>
          <p:nvPr/>
        </p:nvPicPr>
        <p:blipFill>
          <a:blip r:embed="rId4"/>
          <a:stretch>
            <a:fillRect/>
          </a:stretch>
        </p:blipFill>
        <p:spPr>
          <a:xfrm>
            <a:off x="8613148" y="2432870"/>
            <a:ext cx="285750" cy="285750"/>
          </a:xfrm>
          <a:prstGeom prst="rect">
            <a:avLst/>
          </a:prstGeom>
        </p:spPr>
      </p:pic>
      <p:pic>
        <p:nvPicPr>
          <p:cNvPr id="300" name="Picture 299">
            <a:extLst>
              <a:ext uri="{FF2B5EF4-FFF2-40B4-BE49-F238E27FC236}">
                <a16:creationId xmlns:a16="http://schemas.microsoft.com/office/drawing/2014/main" id="{2F2DE9DF-A3BD-BF7E-ADF0-1F642E38F8BE}"/>
              </a:ext>
            </a:extLst>
          </p:cNvPr>
          <p:cNvPicPr>
            <a:picLocks noGrp="1" noRot="1" noChangeAspect="1" noMove="1" noResize="1" noEditPoints="1" noAdjustHandles="1" noChangeArrowheads="1" noChangeShapeType="1" noCrop="1"/>
          </p:cNvPicPr>
          <p:nvPr/>
        </p:nvPicPr>
        <p:blipFill>
          <a:blip r:embed="rId4"/>
          <a:stretch>
            <a:fillRect/>
          </a:stretch>
        </p:blipFill>
        <p:spPr>
          <a:xfrm>
            <a:off x="5774082" y="2447191"/>
            <a:ext cx="285750" cy="285750"/>
          </a:xfrm>
          <a:prstGeom prst="rect">
            <a:avLst/>
          </a:prstGeom>
        </p:spPr>
      </p:pic>
      <p:pic>
        <p:nvPicPr>
          <p:cNvPr id="301" name="Picture 300">
            <a:extLst>
              <a:ext uri="{FF2B5EF4-FFF2-40B4-BE49-F238E27FC236}">
                <a16:creationId xmlns:a16="http://schemas.microsoft.com/office/drawing/2014/main" id="{C292AE9D-14D4-54A5-71FD-D460D35D80E7}"/>
              </a:ext>
            </a:extLst>
          </p:cNvPr>
          <p:cNvPicPr>
            <a:picLocks noGrp="1" noRot="1" noChangeAspect="1" noMove="1" noResize="1" noEditPoints="1" noAdjustHandles="1" noChangeArrowheads="1" noChangeShapeType="1" noCrop="1"/>
          </p:cNvPicPr>
          <p:nvPr/>
        </p:nvPicPr>
        <p:blipFill>
          <a:blip r:embed="rId4"/>
          <a:stretch>
            <a:fillRect/>
          </a:stretch>
        </p:blipFill>
        <p:spPr>
          <a:xfrm>
            <a:off x="5229316" y="2432870"/>
            <a:ext cx="285750" cy="285750"/>
          </a:xfrm>
          <a:prstGeom prst="rect">
            <a:avLst/>
          </a:prstGeom>
        </p:spPr>
      </p:pic>
      <p:pic>
        <p:nvPicPr>
          <p:cNvPr id="302" name="Picture 301">
            <a:extLst>
              <a:ext uri="{FF2B5EF4-FFF2-40B4-BE49-F238E27FC236}">
                <a16:creationId xmlns:a16="http://schemas.microsoft.com/office/drawing/2014/main" id="{84B02FFB-49A8-78C4-1BE8-AD38649E9A19}"/>
              </a:ext>
            </a:extLst>
          </p:cNvPr>
          <p:cNvPicPr>
            <a:picLocks noGrp="1" noRot="1" noChangeAspect="1" noMove="1" noResize="1" noEditPoints="1" noAdjustHandles="1" noChangeArrowheads="1" noChangeShapeType="1" noCrop="1"/>
          </p:cNvPicPr>
          <p:nvPr/>
        </p:nvPicPr>
        <p:blipFill>
          <a:blip r:embed="rId4"/>
          <a:stretch>
            <a:fillRect/>
          </a:stretch>
        </p:blipFill>
        <p:spPr>
          <a:xfrm>
            <a:off x="743356" y="2447191"/>
            <a:ext cx="285750" cy="285750"/>
          </a:xfrm>
          <a:prstGeom prst="rect">
            <a:avLst/>
          </a:prstGeom>
        </p:spPr>
      </p:pic>
      <p:cxnSp>
        <p:nvCxnSpPr>
          <p:cNvPr id="303" name="Straight Connector 302">
            <a:extLst>
              <a:ext uri="{FF2B5EF4-FFF2-40B4-BE49-F238E27FC236}">
                <a16:creationId xmlns:a16="http://schemas.microsoft.com/office/drawing/2014/main" id="{36CC45EB-C68C-5374-D236-9DE393429577}"/>
              </a:ext>
            </a:extLst>
          </p:cNvPr>
          <p:cNvCxnSpPr>
            <a:cxnSpLocks noGrp="1" noRot="1" noMove="1" noResize="1" noEditPoints="1" noAdjustHandles="1" noChangeArrowheads="1" noChangeShapeType="1"/>
          </p:cNvCxnSpPr>
          <p:nvPr/>
        </p:nvCxnSpPr>
        <p:spPr>
          <a:xfrm>
            <a:off x="5666197" y="5564546"/>
            <a:ext cx="698643" cy="0"/>
          </a:xfrm>
          <a:prstGeom prst="line">
            <a:avLst/>
          </a:prstGeom>
          <a:ln w="57150">
            <a:solidFill>
              <a:srgbClr val="50E7B5"/>
            </a:solidFill>
          </a:ln>
        </p:spPr>
        <p:style>
          <a:lnRef idx="1">
            <a:schemeClr val="accent1"/>
          </a:lnRef>
          <a:fillRef idx="0">
            <a:schemeClr val="accent1"/>
          </a:fillRef>
          <a:effectRef idx="0">
            <a:schemeClr val="accent1"/>
          </a:effectRef>
          <a:fontRef idx="minor">
            <a:schemeClr val="tx1"/>
          </a:fontRef>
        </p:style>
      </p:cxnSp>
      <p:cxnSp>
        <p:nvCxnSpPr>
          <p:cNvPr id="304" name="Straight Connector 303">
            <a:extLst>
              <a:ext uri="{FF2B5EF4-FFF2-40B4-BE49-F238E27FC236}">
                <a16:creationId xmlns:a16="http://schemas.microsoft.com/office/drawing/2014/main" id="{9B537895-387D-4A44-C1EB-44F44F014C23}"/>
              </a:ext>
            </a:extLst>
          </p:cNvPr>
          <p:cNvCxnSpPr>
            <a:cxnSpLocks noGrp="1" noRot="1" noMove="1" noResize="1" noEditPoints="1" noAdjustHandles="1" noChangeArrowheads="1" noChangeShapeType="1"/>
          </p:cNvCxnSpPr>
          <p:nvPr/>
        </p:nvCxnSpPr>
        <p:spPr>
          <a:xfrm>
            <a:off x="5666197" y="5564546"/>
            <a:ext cx="698643" cy="0"/>
          </a:xfrm>
          <a:prstGeom prst="line">
            <a:avLst/>
          </a:prstGeom>
          <a:ln w="57150">
            <a:solidFill>
              <a:srgbClr val="50E7B5"/>
            </a:solidFill>
          </a:ln>
        </p:spPr>
        <p:style>
          <a:lnRef idx="1">
            <a:schemeClr val="accent1"/>
          </a:lnRef>
          <a:fillRef idx="0">
            <a:schemeClr val="accent1"/>
          </a:fillRef>
          <a:effectRef idx="0">
            <a:schemeClr val="accent1"/>
          </a:effectRef>
          <a:fontRef idx="minor">
            <a:schemeClr val="tx1"/>
          </a:fontRef>
        </p:style>
      </p:cxnSp>
      <p:cxnSp>
        <p:nvCxnSpPr>
          <p:cNvPr id="305" name="Straight Connector 304">
            <a:extLst>
              <a:ext uri="{FF2B5EF4-FFF2-40B4-BE49-F238E27FC236}">
                <a16:creationId xmlns:a16="http://schemas.microsoft.com/office/drawing/2014/main" id="{2D70935A-5A02-932B-4422-188A46FE4505}"/>
              </a:ext>
            </a:extLst>
          </p:cNvPr>
          <p:cNvCxnSpPr>
            <a:cxnSpLocks noGrp="1" noRot="1" noMove="1" noResize="1" noEditPoints="1" noAdjustHandles="1" noChangeArrowheads="1" noChangeShapeType="1"/>
          </p:cNvCxnSpPr>
          <p:nvPr/>
        </p:nvCxnSpPr>
        <p:spPr>
          <a:xfrm>
            <a:off x="5666197" y="5564546"/>
            <a:ext cx="698643" cy="0"/>
          </a:xfrm>
          <a:prstGeom prst="line">
            <a:avLst/>
          </a:prstGeom>
          <a:ln w="57150">
            <a:solidFill>
              <a:srgbClr val="50E7B5"/>
            </a:solidFill>
          </a:ln>
        </p:spPr>
        <p:style>
          <a:lnRef idx="1">
            <a:schemeClr val="accent1"/>
          </a:lnRef>
          <a:fillRef idx="0">
            <a:schemeClr val="accent1"/>
          </a:fillRef>
          <a:effectRef idx="0">
            <a:schemeClr val="accent1"/>
          </a:effectRef>
          <a:fontRef idx="minor">
            <a:schemeClr val="tx1"/>
          </a:fontRef>
        </p:style>
      </p:cxnSp>
      <p:cxnSp>
        <p:nvCxnSpPr>
          <p:cNvPr id="306" name="Straight Connector 305">
            <a:extLst>
              <a:ext uri="{FF2B5EF4-FFF2-40B4-BE49-F238E27FC236}">
                <a16:creationId xmlns:a16="http://schemas.microsoft.com/office/drawing/2014/main" id="{A085988B-39C7-9356-9198-96282E00C932}"/>
              </a:ext>
            </a:extLst>
          </p:cNvPr>
          <p:cNvCxnSpPr>
            <a:cxnSpLocks noGrp="1" noRot="1" noMove="1" noResize="1" noEditPoints="1" noAdjustHandles="1" noChangeArrowheads="1" noChangeShapeType="1"/>
          </p:cNvCxnSpPr>
          <p:nvPr/>
        </p:nvCxnSpPr>
        <p:spPr>
          <a:xfrm>
            <a:off x="5666197" y="5564546"/>
            <a:ext cx="698643" cy="0"/>
          </a:xfrm>
          <a:prstGeom prst="line">
            <a:avLst/>
          </a:prstGeom>
          <a:ln w="57150">
            <a:solidFill>
              <a:srgbClr val="50E7B5"/>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a:extLst>
              <a:ext uri="{FF2B5EF4-FFF2-40B4-BE49-F238E27FC236}">
                <a16:creationId xmlns:a16="http://schemas.microsoft.com/office/drawing/2014/main" id="{C25AA419-9437-6E00-CAA1-6E28E2719875}"/>
              </a:ext>
            </a:extLst>
          </p:cNvPr>
          <p:cNvCxnSpPr>
            <a:cxnSpLocks noGrp="1" noRot="1" noMove="1" noResize="1" noEditPoints="1" noAdjustHandles="1" noChangeArrowheads="1" noChangeShapeType="1"/>
          </p:cNvCxnSpPr>
          <p:nvPr/>
        </p:nvCxnSpPr>
        <p:spPr>
          <a:xfrm>
            <a:off x="5666197" y="5564546"/>
            <a:ext cx="698643" cy="0"/>
          </a:xfrm>
          <a:prstGeom prst="line">
            <a:avLst/>
          </a:prstGeom>
          <a:ln w="57150">
            <a:solidFill>
              <a:srgbClr val="50E7B5"/>
            </a:solidFill>
          </a:ln>
        </p:spPr>
        <p:style>
          <a:lnRef idx="1">
            <a:schemeClr val="accent1"/>
          </a:lnRef>
          <a:fillRef idx="0">
            <a:schemeClr val="accent1"/>
          </a:fillRef>
          <a:effectRef idx="0">
            <a:schemeClr val="accent1"/>
          </a:effectRef>
          <a:fontRef idx="minor">
            <a:schemeClr val="tx1"/>
          </a:fontRef>
        </p:style>
      </p:cxnSp>
      <p:cxnSp>
        <p:nvCxnSpPr>
          <p:cNvPr id="308" name="Straight Connector 307">
            <a:extLst>
              <a:ext uri="{FF2B5EF4-FFF2-40B4-BE49-F238E27FC236}">
                <a16:creationId xmlns:a16="http://schemas.microsoft.com/office/drawing/2014/main" id="{46788B21-7474-A2D9-55F8-8720DCFF42FD}"/>
              </a:ext>
            </a:extLst>
          </p:cNvPr>
          <p:cNvCxnSpPr>
            <a:cxnSpLocks noGrp="1" noRot="1" noMove="1" noResize="1" noEditPoints="1" noAdjustHandles="1" noChangeArrowheads="1" noChangeShapeType="1"/>
          </p:cNvCxnSpPr>
          <p:nvPr/>
        </p:nvCxnSpPr>
        <p:spPr>
          <a:xfrm>
            <a:off x="5666197" y="5564546"/>
            <a:ext cx="698643" cy="0"/>
          </a:xfrm>
          <a:prstGeom prst="line">
            <a:avLst/>
          </a:prstGeom>
          <a:ln w="57150">
            <a:solidFill>
              <a:srgbClr val="50E7B5"/>
            </a:solidFill>
          </a:ln>
        </p:spPr>
        <p:style>
          <a:lnRef idx="1">
            <a:schemeClr val="accent1"/>
          </a:lnRef>
          <a:fillRef idx="0">
            <a:schemeClr val="accent1"/>
          </a:fillRef>
          <a:effectRef idx="0">
            <a:schemeClr val="accent1"/>
          </a:effectRef>
          <a:fontRef idx="minor">
            <a:schemeClr val="tx1"/>
          </a:fontRef>
        </p:style>
      </p:cxnSp>
      <p:cxnSp>
        <p:nvCxnSpPr>
          <p:cNvPr id="309" name="Straight Connector 308">
            <a:extLst>
              <a:ext uri="{FF2B5EF4-FFF2-40B4-BE49-F238E27FC236}">
                <a16:creationId xmlns:a16="http://schemas.microsoft.com/office/drawing/2014/main" id="{1E800F1C-5E5C-1400-2E7C-B6773A23429D}"/>
              </a:ext>
            </a:extLst>
          </p:cNvPr>
          <p:cNvCxnSpPr>
            <a:cxnSpLocks noGrp="1" noRot="1" noMove="1" noResize="1" noEditPoints="1" noAdjustHandles="1" noChangeArrowheads="1" noChangeShapeType="1"/>
          </p:cNvCxnSpPr>
          <p:nvPr/>
        </p:nvCxnSpPr>
        <p:spPr>
          <a:xfrm>
            <a:off x="5666197" y="5564546"/>
            <a:ext cx="698643" cy="0"/>
          </a:xfrm>
          <a:prstGeom prst="line">
            <a:avLst/>
          </a:prstGeom>
          <a:ln w="57150">
            <a:solidFill>
              <a:srgbClr val="50E7B5"/>
            </a:solidFill>
          </a:ln>
        </p:spPr>
        <p:style>
          <a:lnRef idx="1">
            <a:schemeClr val="accent1"/>
          </a:lnRef>
          <a:fillRef idx="0">
            <a:schemeClr val="accent1"/>
          </a:fillRef>
          <a:effectRef idx="0">
            <a:schemeClr val="accent1"/>
          </a:effectRef>
          <a:fontRef idx="minor">
            <a:schemeClr val="tx1"/>
          </a:fontRef>
        </p:style>
      </p:cxnSp>
      <p:cxnSp>
        <p:nvCxnSpPr>
          <p:cNvPr id="310" name="Straight Connector 309">
            <a:extLst>
              <a:ext uri="{FF2B5EF4-FFF2-40B4-BE49-F238E27FC236}">
                <a16:creationId xmlns:a16="http://schemas.microsoft.com/office/drawing/2014/main" id="{44CF0809-A586-F1B8-327B-F60D588EA06C}"/>
              </a:ext>
            </a:extLst>
          </p:cNvPr>
          <p:cNvCxnSpPr>
            <a:cxnSpLocks noGrp="1" noRot="1" noMove="1" noResize="1" noEditPoints="1" noAdjustHandles="1" noChangeArrowheads="1" noChangeShapeType="1"/>
          </p:cNvCxnSpPr>
          <p:nvPr/>
        </p:nvCxnSpPr>
        <p:spPr>
          <a:xfrm>
            <a:off x="5666197" y="5564546"/>
            <a:ext cx="698643" cy="0"/>
          </a:xfrm>
          <a:prstGeom prst="line">
            <a:avLst/>
          </a:prstGeom>
          <a:ln w="57150">
            <a:solidFill>
              <a:srgbClr val="50E7B5"/>
            </a:solidFill>
          </a:ln>
        </p:spPr>
        <p:style>
          <a:lnRef idx="1">
            <a:schemeClr val="accent1"/>
          </a:lnRef>
          <a:fillRef idx="0">
            <a:schemeClr val="accent1"/>
          </a:fillRef>
          <a:effectRef idx="0">
            <a:schemeClr val="accent1"/>
          </a:effectRef>
          <a:fontRef idx="minor">
            <a:schemeClr val="tx1"/>
          </a:fontRef>
        </p:style>
      </p:cxnSp>
      <p:cxnSp>
        <p:nvCxnSpPr>
          <p:cNvPr id="311" name="Straight Connector 310">
            <a:extLst>
              <a:ext uri="{FF2B5EF4-FFF2-40B4-BE49-F238E27FC236}">
                <a16:creationId xmlns:a16="http://schemas.microsoft.com/office/drawing/2014/main" id="{E11D0363-658C-56F1-67C1-B265743ADDA5}"/>
              </a:ext>
            </a:extLst>
          </p:cNvPr>
          <p:cNvCxnSpPr>
            <a:cxnSpLocks noGrp="1" noRot="1" noMove="1" noResize="1" noEditPoints="1" noAdjustHandles="1" noChangeArrowheads="1" noChangeShapeType="1"/>
          </p:cNvCxnSpPr>
          <p:nvPr/>
        </p:nvCxnSpPr>
        <p:spPr>
          <a:xfrm>
            <a:off x="5666197" y="5564546"/>
            <a:ext cx="698643" cy="0"/>
          </a:xfrm>
          <a:prstGeom prst="line">
            <a:avLst/>
          </a:prstGeom>
          <a:ln w="57150">
            <a:solidFill>
              <a:srgbClr val="50E7B5"/>
            </a:solidFill>
          </a:ln>
        </p:spPr>
        <p:style>
          <a:lnRef idx="1">
            <a:schemeClr val="accent1"/>
          </a:lnRef>
          <a:fillRef idx="0">
            <a:schemeClr val="accent1"/>
          </a:fillRef>
          <a:effectRef idx="0">
            <a:schemeClr val="accent1"/>
          </a:effectRef>
          <a:fontRef idx="minor">
            <a:schemeClr val="tx1"/>
          </a:fontRef>
        </p:style>
      </p:cxnSp>
      <p:cxnSp>
        <p:nvCxnSpPr>
          <p:cNvPr id="312" name="Straight Connector 311">
            <a:extLst>
              <a:ext uri="{FF2B5EF4-FFF2-40B4-BE49-F238E27FC236}">
                <a16:creationId xmlns:a16="http://schemas.microsoft.com/office/drawing/2014/main" id="{AD30D2D3-4E8E-AE85-00FE-206A186CF1CD}"/>
              </a:ext>
            </a:extLst>
          </p:cNvPr>
          <p:cNvCxnSpPr>
            <a:cxnSpLocks noGrp="1" noRot="1" noMove="1" noResize="1" noEditPoints="1" noAdjustHandles="1" noChangeArrowheads="1" noChangeShapeType="1"/>
          </p:cNvCxnSpPr>
          <p:nvPr/>
        </p:nvCxnSpPr>
        <p:spPr>
          <a:xfrm>
            <a:off x="5666197" y="5564546"/>
            <a:ext cx="698643" cy="0"/>
          </a:xfrm>
          <a:prstGeom prst="line">
            <a:avLst/>
          </a:prstGeom>
          <a:ln w="57150">
            <a:solidFill>
              <a:srgbClr val="50E7B5"/>
            </a:solidFill>
          </a:ln>
        </p:spPr>
        <p:style>
          <a:lnRef idx="1">
            <a:schemeClr val="accent1"/>
          </a:lnRef>
          <a:fillRef idx="0">
            <a:schemeClr val="accent1"/>
          </a:fillRef>
          <a:effectRef idx="0">
            <a:schemeClr val="accent1"/>
          </a:effectRef>
          <a:fontRef idx="minor">
            <a:schemeClr val="tx1"/>
          </a:fontRef>
        </p:style>
      </p:cxnSp>
      <p:cxnSp>
        <p:nvCxnSpPr>
          <p:cNvPr id="313" name="Straight Connector 312">
            <a:extLst>
              <a:ext uri="{FF2B5EF4-FFF2-40B4-BE49-F238E27FC236}">
                <a16:creationId xmlns:a16="http://schemas.microsoft.com/office/drawing/2014/main" id="{D3312CB8-653B-2021-DAE1-C0FB58879883}"/>
              </a:ext>
            </a:extLst>
          </p:cNvPr>
          <p:cNvCxnSpPr>
            <a:cxnSpLocks noGrp="1" noRot="1" noMove="1" noResize="1" noEditPoints="1" noAdjustHandles="1" noChangeArrowheads="1" noChangeShapeType="1"/>
          </p:cNvCxnSpPr>
          <p:nvPr/>
        </p:nvCxnSpPr>
        <p:spPr>
          <a:xfrm>
            <a:off x="5666197" y="5564546"/>
            <a:ext cx="698643" cy="0"/>
          </a:xfrm>
          <a:prstGeom prst="line">
            <a:avLst/>
          </a:prstGeom>
          <a:ln w="57150">
            <a:solidFill>
              <a:srgbClr val="50E7B5"/>
            </a:solidFill>
          </a:ln>
        </p:spPr>
        <p:style>
          <a:lnRef idx="1">
            <a:schemeClr val="accent1"/>
          </a:lnRef>
          <a:fillRef idx="0">
            <a:schemeClr val="accent1"/>
          </a:fillRef>
          <a:effectRef idx="0">
            <a:schemeClr val="accent1"/>
          </a:effectRef>
          <a:fontRef idx="minor">
            <a:schemeClr val="tx1"/>
          </a:fontRef>
        </p:style>
      </p:cxnSp>
      <p:cxnSp>
        <p:nvCxnSpPr>
          <p:cNvPr id="314" name="Straight Connector 313">
            <a:extLst>
              <a:ext uri="{FF2B5EF4-FFF2-40B4-BE49-F238E27FC236}">
                <a16:creationId xmlns:a16="http://schemas.microsoft.com/office/drawing/2014/main" id="{4CF5AD87-05FE-172E-F973-625EA6504652}"/>
              </a:ext>
            </a:extLst>
          </p:cNvPr>
          <p:cNvCxnSpPr>
            <a:cxnSpLocks noGrp="1" noRot="1" noMove="1" noResize="1" noEditPoints="1" noAdjustHandles="1" noChangeArrowheads="1" noChangeShapeType="1"/>
          </p:cNvCxnSpPr>
          <p:nvPr/>
        </p:nvCxnSpPr>
        <p:spPr>
          <a:xfrm>
            <a:off x="5666197" y="5564546"/>
            <a:ext cx="698643" cy="0"/>
          </a:xfrm>
          <a:prstGeom prst="line">
            <a:avLst/>
          </a:prstGeom>
          <a:ln w="57150">
            <a:solidFill>
              <a:srgbClr val="50E7B5"/>
            </a:solidFill>
          </a:ln>
        </p:spPr>
        <p:style>
          <a:lnRef idx="1">
            <a:schemeClr val="accent1"/>
          </a:lnRef>
          <a:fillRef idx="0">
            <a:schemeClr val="accent1"/>
          </a:fillRef>
          <a:effectRef idx="0">
            <a:schemeClr val="accent1"/>
          </a:effectRef>
          <a:fontRef idx="minor">
            <a:schemeClr val="tx1"/>
          </a:fontRef>
        </p:style>
      </p:cxnSp>
      <p:cxnSp>
        <p:nvCxnSpPr>
          <p:cNvPr id="315" name="Straight Connector 314">
            <a:extLst>
              <a:ext uri="{FF2B5EF4-FFF2-40B4-BE49-F238E27FC236}">
                <a16:creationId xmlns:a16="http://schemas.microsoft.com/office/drawing/2014/main" id="{C1889191-5066-BC70-EFB3-6A5143B54A7C}"/>
              </a:ext>
            </a:extLst>
          </p:cNvPr>
          <p:cNvCxnSpPr>
            <a:cxnSpLocks noGrp="1" noRot="1" noMove="1" noResize="1" noEditPoints="1" noAdjustHandles="1" noChangeArrowheads="1" noChangeShapeType="1"/>
          </p:cNvCxnSpPr>
          <p:nvPr/>
        </p:nvCxnSpPr>
        <p:spPr>
          <a:xfrm>
            <a:off x="5666197" y="5564546"/>
            <a:ext cx="698643" cy="0"/>
          </a:xfrm>
          <a:prstGeom prst="line">
            <a:avLst/>
          </a:prstGeom>
          <a:ln w="57150">
            <a:solidFill>
              <a:srgbClr val="50E7B5"/>
            </a:solidFill>
          </a:ln>
        </p:spPr>
        <p:style>
          <a:lnRef idx="1">
            <a:schemeClr val="accent1"/>
          </a:lnRef>
          <a:fillRef idx="0">
            <a:schemeClr val="accent1"/>
          </a:fillRef>
          <a:effectRef idx="0">
            <a:schemeClr val="accent1"/>
          </a:effectRef>
          <a:fontRef idx="minor">
            <a:schemeClr val="tx1"/>
          </a:fontRef>
        </p:style>
      </p:cxnSp>
      <p:cxnSp>
        <p:nvCxnSpPr>
          <p:cNvPr id="316" name="Straight Connector 315">
            <a:extLst>
              <a:ext uri="{FF2B5EF4-FFF2-40B4-BE49-F238E27FC236}">
                <a16:creationId xmlns:a16="http://schemas.microsoft.com/office/drawing/2014/main" id="{162E0743-8C43-8616-4B90-45A5BD6EBC75}"/>
              </a:ext>
            </a:extLst>
          </p:cNvPr>
          <p:cNvCxnSpPr>
            <a:cxnSpLocks noGrp="1" noRot="1" noMove="1" noResize="1" noEditPoints="1" noAdjustHandles="1" noChangeArrowheads="1" noChangeShapeType="1"/>
          </p:cNvCxnSpPr>
          <p:nvPr/>
        </p:nvCxnSpPr>
        <p:spPr>
          <a:xfrm>
            <a:off x="5666197" y="5564546"/>
            <a:ext cx="698643" cy="0"/>
          </a:xfrm>
          <a:prstGeom prst="line">
            <a:avLst/>
          </a:prstGeom>
          <a:ln w="57150">
            <a:solidFill>
              <a:srgbClr val="50E7B5"/>
            </a:solidFill>
          </a:ln>
        </p:spPr>
        <p:style>
          <a:lnRef idx="1">
            <a:schemeClr val="accent1"/>
          </a:lnRef>
          <a:fillRef idx="0">
            <a:schemeClr val="accent1"/>
          </a:fillRef>
          <a:effectRef idx="0">
            <a:schemeClr val="accent1"/>
          </a:effectRef>
          <a:fontRef idx="minor">
            <a:schemeClr val="tx1"/>
          </a:fontRef>
        </p:style>
      </p:cxnSp>
      <p:cxnSp>
        <p:nvCxnSpPr>
          <p:cNvPr id="317" name="Straight Connector 316">
            <a:extLst>
              <a:ext uri="{FF2B5EF4-FFF2-40B4-BE49-F238E27FC236}">
                <a16:creationId xmlns:a16="http://schemas.microsoft.com/office/drawing/2014/main" id="{F5A39260-9626-452E-6A58-F7ADEB2F5EA0}"/>
              </a:ext>
            </a:extLst>
          </p:cNvPr>
          <p:cNvCxnSpPr>
            <a:cxnSpLocks noGrp="1" noRot="1" noMove="1" noResize="1" noEditPoints="1" noAdjustHandles="1" noChangeArrowheads="1" noChangeShapeType="1"/>
          </p:cNvCxnSpPr>
          <p:nvPr/>
        </p:nvCxnSpPr>
        <p:spPr>
          <a:xfrm>
            <a:off x="5666197" y="5564546"/>
            <a:ext cx="698643" cy="0"/>
          </a:xfrm>
          <a:prstGeom prst="line">
            <a:avLst/>
          </a:prstGeom>
          <a:ln w="57150">
            <a:solidFill>
              <a:srgbClr val="50E7B5"/>
            </a:solidFill>
          </a:ln>
        </p:spPr>
        <p:style>
          <a:lnRef idx="1">
            <a:schemeClr val="accent1"/>
          </a:lnRef>
          <a:fillRef idx="0">
            <a:schemeClr val="accent1"/>
          </a:fillRef>
          <a:effectRef idx="0">
            <a:schemeClr val="accent1"/>
          </a:effectRef>
          <a:fontRef idx="minor">
            <a:schemeClr val="tx1"/>
          </a:fontRef>
        </p:style>
      </p:cxnSp>
      <p:cxnSp>
        <p:nvCxnSpPr>
          <p:cNvPr id="318" name="Straight Connector 317">
            <a:extLst>
              <a:ext uri="{FF2B5EF4-FFF2-40B4-BE49-F238E27FC236}">
                <a16:creationId xmlns:a16="http://schemas.microsoft.com/office/drawing/2014/main" id="{70E77E23-3634-779F-EF99-EB946F8E0390}"/>
              </a:ext>
            </a:extLst>
          </p:cNvPr>
          <p:cNvCxnSpPr>
            <a:cxnSpLocks noGrp="1" noRot="1" noMove="1" noResize="1" noEditPoints="1" noAdjustHandles="1" noChangeArrowheads="1" noChangeShapeType="1"/>
          </p:cNvCxnSpPr>
          <p:nvPr/>
        </p:nvCxnSpPr>
        <p:spPr>
          <a:xfrm>
            <a:off x="5666197" y="5564546"/>
            <a:ext cx="698643" cy="0"/>
          </a:xfrm>
          <a:prstGeom prst="line">
            <a:avLst/>
          </a:prstGeom>
          <a:ln w="57150">
            <a:solidFill>
              <a:srgbClr val="50E7B5"/>
            </a:solidFill>
          </a:ln>
        </p:spPr>
        <p:style>
          <a:lnRef idx="1">
            <a:schemeClr val="accent1"/>
          </a:lnRef>
          <a:fillRef idx="0">
            <a:schemeClr val="accent1"/>
          </a:fillRef>
          <a:effectRef idx="0">
            <a:schemeClr val="accent1"/>
          </a:effectRef>
          <a:fontRef idx="minor">
            <a:schemeClr val="tx1"/>
          </a:fontRef>
        </p:style>
      </p:cxnSp>
      <p:cxnSp>
        <p:nvCxnSpPr>
          <p:cNvPr id="319" name="Straight Connector 318">
            <a:extLst>
              <a:ext uri="{FF2B5EF4-FFF2-40B4-BE49-F238E27FC236}">
                <a16:creationId xmlns:a16="http://schemas.microsoft.com/office/drawing/2014/main" id="{3C1B3648-8F31-B94C-BAE5-6B313425F95F}"/>
              </a:ext>
            </a:extLst>
          </p:cNvPr>
          <p:cNvCxnSpPr>
            <a:cxnSpLocks noGrp="1" noRot="1" noMove="1" noResize="1" noEditPoints="1" noAdjustHandles="1" noChangeArrowheads="1" noChangeShapeType="1"/>
          </p:cNvCxnSpPr>
          <p:nvPr/>
        </p:nvCxnSpPr>
        <p:spPr>
          <a:xfrm>
            <a:off x="5666197" y="5564546"/>
            <a:ext cx="698643" cy="0"/>
          </a:xfrm>
          <a:prstGeom prst="line">
            <a:avLst/>
          </a:prstGeom>
          <a:ln w="57150">
            <a:solidFill>
              <a:srgbClr val="50E7B5"/>
            </a:solidFill>
          </a:ln>
        </p:spPr>
        <p:style>
          <a:lnRef idx="1">
            <a:schemeClr val="accent1"/>
          </a:lnRef>
          <a:fillRef idx="0">
            <a:schemeClr val="accent1"/>
          </a:fillRef>
          <a:effectRef idx="0">
            <a:schemeClr val="accent1"/>
          </a:effectRef>
          <a:fontRef idx="minor">
            <a:schemeClr val="tx1"/>
          </a:fontRef>
        </p:style>
      </p:cxnSp>
      <p:cxnSp>
        <p:nvCxnSpPr>
          <p:cNvPr id="320" name="Straight Connector 319">
            <a:extLst>
              <a:ext uri="{FF2B5EF4-FFF2-40B4-BE49-F238E27FC236}">
                <a16:creationId xmlns:a16="http://schemas.microsoft.com/office/drawing/2014/main" id="{B0E76D0A-1A2F-A60A-2A3A-6823D4A7D20E}"/>
              </a:ext>
            </a:extLst>
          </p:cNvPr>
          <p:cNvCxnSpPr>
            <a:cxnSpLocks noGrp="1" noRot="1" noMove="1" noResize="1" noEditPoints="1" noAdjustHandles="1" noChangeArrowheads="1" noChangeShapeType="1"/>
          </p:cNvCxnSpPr>
          <p:nvPr/>
        </p:nvCxnSpPr>
        <p:spPr>
          <a:xfrm>
            <a:off x="5666197" y="5564546"/>
            <a:ext cx="698643" cy="0"/>
          </a:xfrm>
          <a:prstGeom prst="line">
            <a:avLst/>
          </a:prstGeom>
          <a:ln w="57150">
            <a:solidFill>
              <a:srgbClr val="50E7B5"/>
            </a:solidFill>
          </a:ln>
        </p:spPr>
        <p:style>
          <a:lnRef idx="1">
            <a:schemeClr val="accent1"/>
          </a:lnRef>
          <a:fillRef idx="0">
            <a:schemeClr val="accent1"/>
          </a:fillRef>
          <a:effectRef idx="0">
            <a:schemeClr val="accent1"/>
          </a:effectRef>
          <a:fontRef idx="minor">
            <a:schemeClr val="tx1"/>
          </a:fontRef>
        </p:style>
      </p:cxnSp>
      <p:cxnSp>
        <p:nvCxnSpPr>
          <p:cNvPr id="321" name="Straight Connector 320">
            <a:extLst>
              <a:ext uri="{FF2B5EF4-FFF2-40B4-BE49-F238E27FC236}">
                <a16:creationId xmlns:a16="http://schemas.microsoft.com/office/drawing/2014/main" id="{DF486A01-EB1F-8A4E-D1E2-8F33BB0210E8}"/>
              </a:ext>
            </a:extLst>
          </p:cNvPr>
          <p:cNvCxnSpPr>
            <a:cxnSpLocks noGrp="1" noRot="1" noMove="1" noResize="1" noEditPoints="1" noAdjustHandles="1" noChangeArrowheads="1" noChangeShapeType="1"/>
          </p:cNvCxnSpPr>
          <p:nvPr/>
        </p:nvCxnSpPr>
        <p:spPr>
          <a:xfrm>
            <a:off x="5666197" y="5564546"/>
            <a:ext cx="698643" cy="0"/>
          </a:xfrm>
          <a:prstGeom prst="line">
            <a:avLst/>
          </a:prstGeom>
          <a:ln w="57150">
            <a:solidFill>
              <a:srgbClr val="50E7B5"/>
            </a:solidFill>
          </a:ln>
        </p:spPr>
        <p:style>
          <a:lnRef idx="1">
            <a:schemeClr val="accent1"/>
          </a:lnRef>
          <a:fillRef idx="0">
            <a:schemeClr val="accent1"/>
          </a:fillRef>
          <a:effectRef idx="0">
            <a:schemeClr val="accent1"/>
          </a:effectRef>
          <a:fontRef idx="minor">
            <a:schemeClr val="tx1"/>
          </a:fontRef>
        </p:style>
      </p:cxnSp>
      <p:cxnSp>
        <p:nvCxnSpPr>
          <p:cNvPr id="322" name="Straight Connector 321">
            <a:extLst>
              <a:ext uri="{FF2B5EF4-FFF2-40B4-BE49-F238E27FC236}">
                <a16:creationId xmlns:a16="http://schemas.microsoft.com/office/drawing/2014/main" id="{00CF3001-0B51-30FB-28BC-4FB10C5EDD6F}"/>
              </a:ext>
            </a:extLst>
          </p:cNvPr>
          <p:cNvCxnSpPr>
            <a:cxnSpLocks noGrp="1" noRot="1" noMove="1" noResize="1" noEditPoints="1" noAdjustHandles="1" noChangeArrowheads="1" noChangeShapeType="1"/>
          </p:cNvCxnSpPr>
          <p:nvPr/>
        </p:nvCxnSpPr>
        <p:spPr>
          <a:xfrm>
            <a:off x="5666197" y="5564546"/>
            <a:ext cx="698643" cy="0"/>
          </a:xfrm>
          <a:prstGeom prst="line">
            <a:avLst/>
          </a:prstGeom>
          <a:ln w="57150">
            <a:solidFill>
              <a:srgbClr val="50E7B5"/>
            </a:solidFill>
          </a:ln>
        </p:spPr>
        <p:style>
          <a:lnRef idx="1">
            <a:schemeClr val="accent1"/>
          </a:lnRef>
          <a:fillRef idx="0">
            <a:schemeClr val="accent1"/>
          </a:fillRef>
          <a:effectRef idx="0">
            <a:schemeClr val="accent1"/>
          </a:effectRef>
          <a:fontRef idx="minor">
            <a:schemeClr val="tx1"/>
          </a:fontRef>
        </p:style>
      </p:cxnSp>
      <p:cxnSp>
        <p:nvCxnSpPr>
          <p:cNvPr id="323" name="Straight Connector 322">
            <a:extLst>
              <a:ext uri="{FF2B5EF4-FFF2-40B4-BE49-F238E27FC236}">
                <a16:creationId xmlns:a16="http://schemas.microsoft.com/office/drawing/2014/main" id="{B17058E4-0289-8CCE-D741-24CA3024EB53}"/>
              </a:ext>
            </a:extLst>
          </p:cNvPr>
          <p:cNvCxnSpPr>
            <a:cxnSpLocks noGrp="1" noRot="1" noMove="1" noResize="1" noEditPoints="1" noAdjustHandles="1" noChangeArrowheads="1" noChangeShapeType="1"/>
          </p:cNvCxnSpPr>
          <p:nvPr/>
        </p:nvCxnSpPr>
        <p:spPr>
          <a:xfrm>
            <a:off x="5666197" y="5564546"/>
            <a:ext cx="698643" cy="0"/>
          </a:xfrm>
          <a:prstGeom prst="line">
            <a:avLst/>
          </a:prstGeom>
          <a:ln w="57150">
            <a:solidFill>
              <a:srgbClr val="50E7B5"/>
            </a:solidFill>
          </a:ln>
        </p:spPr>
        <p:style>
          <a:lnRef idx="1">
            <a:schemeClr val="accent1"/>
          </a:lnRef>
          <a:fillRef idx="0">
            <a:schemeClr val="accent1"/>
          </a:fillRef>
          <a:effectRef idx="0">
            <a:schemeClr val="accent1"/>
          </a:effectRef>
          <a:fontRef idx="minor">
            <a:schemeClr val="tx1"/>
          </a:fontRef>
        </p:style>
      </p:cxnSp>
      <p:cxnSp>
        <p:nvCxnSpPr>
          <p:cNvPr id="324" name="Straight Connector 323">
            <a:extLst>
              <a:ext uri="{FF2B5EF4-FFF2-40B4-BE49-F238E27FC236}">
                <a16:creationId xmlns:a16="http://schemas.microsoft.com/office/drawing/2014/main" id="{1F76B5CB-CBFD-99BD-2398-55946FA7C227}"/>
              </a:ext>
            </a:extLst>
          </p:cNvPr>
          <p:cNvCxnSpPr>
            <a:cxnSpLocks noGrp="1" noRot="1" noMove="1" noResize="1" noEditPoints="1" noAdjustHandles="1" noChangeArrowheads="1" noChangeShapeType="1"/>
          </p:cNvCxnSpPr>
          <p:nvPr/>
        </p:nvCxnSpPr>
        <p:spPr>
          <a:xfrm>
            <a:off x="5666197" y="5564546"/>
            <a:ext cx="698643" cy="0"/>
          </a:xfrm>
          <a:prstGeom prst="line">
            <a:avLst/>
          </a:prstGeom>
          <a:ln w="57150">
            <a:solidFill>
              <a:srgbClr val="50E7B5"/>
            </a:solidFill>
          </a:ln>
        </p:spPr>
        <p:style>
          <a:lnRef idx="1">
            <a:schemeClr val="accent1"/>
          </a:lnRef>
          <a:fillRef idx="0">
            <a:schemeClr val="accent1"/>
          </a:fillRef>
          <a:effectRef idx="0">
            <a:schemeClr val="accent1"/>
          </a:effectRef>
          <a:fontRef idx="minor">
            <a:schemeClr val="tx1"/>
          </a:fontRef>
        </p:style>
      </p:cxnSp>
      <p:cxnSp>
        <p:nvCxnSpPr>
          <p:cNvPr id="325" name="Straight Connector 324">
            <a:extLst>
              <a:ext uri="{FF2B5EF4-FFF2-40B4-BE49-F238E27FC236}">
                <a16:creationId xmlns:a16="http://schemas.microsoft.com/office/drawing/2014/main" id="{ED52A7C0-AA06-A0FC-DA98-E606ADDF5EBF}"/>
              </a:ext>
            </a:extLst>
          </p:cNvPr>
          <p:cNvCxnSpPr>
            <a:cxnSpLocks noGrp="1" noRot="1" noMove="1" noResize="1" noEditPoints="1" noAdjustHandles="1" noChangeArrowheads="1" noChangeShapeType="1"/>
          </p:cNvCxnSpPr>
          <p:nvPr/>
        </p:nvCxnSpPr>
        <p:spPr>
          <a:xfrm>
            <a:off x="5666197" y="5564546"/>
            <a:ext cx="698643" cy="0"/>
          </a:xfrm>
          <a:prstGeom prst="line">
            <a:avLst/>
          </a:prstGeom>
          <a:ln w="57150">
            <a:solidFill>
              <a:srgbClr val="50E7B5"/>
            </a:solidFill>
          </a:ln>
        </p:spPr>
        <p:style>
          <a:lnRef idx="1">
            <a:schemeClr val="accent1"/>
          </a:lnRef>
          <a:fillRef idx="0">
            <a:schemeClr val="accent1"/>
          </a:fillRef>
          <a:effectRef idx="0">
            <a:schemeClr val="accent1"/>
          </a:effectRef>
          <a:fontRef idx="minor">
            <a:schemeClr val="tx1"/>
          </a:fontRef>
        </p:style>
      </p:cxnSp>
      <p:cxnSp>
        <p:nvCxnSpPr>
          <p:cNvPr id="326" name="Straight Connector 325">
            <a:extLst>
              <a:ext uri="{FF2B5EF4-FFF2-40B4-BE49-F238E27FC236}">
                <a16:creationId xmlns:a16="http://schemas.microsoft.com/office/drawing/2014/main" id="{2B4E2766-DB60-BD01-ACC6-BB8343A1B4B6}"/>
              </a:ext>
            </a:extLst>
          </p:cNvPr>
          <p:cNvCxnSpPr>
            <a:cxnSpLocks noGrp="1" noRot="1" noMove="1" noResize="1" noEditPoints="1" noAdjustHandles="1" noChangeArrowheads="1" noChangeShapeType="1"/>
          </p:cNvCxnSpPr>
          <p:nvPr/>
        </p:nvCxnSpPr>
        <p:spPr>
          <a:xfrm>
            <a:off x="5666197" y="5564546"/>
            <a:ext cx="698643" cy="0"/>
          </a:xfrm>
          <a:prstGeom prst="line">
            <a:avLst/>
          </a:prstGeom>
          <a:ln w="57150">
            <a:solidFill>
              <a:srgbClr val="50E7B5"/>
            </a:solidFill>
          </a:ln>
        </p:spPr>
        <p:style>
          <a:lnRef idx="1">
            <a:schemeClr val="accent1"/>
          </a:lnRef>
          <a:fillRef idx="0">
            <a:schemeClr val="accent1"/>
          </a:fillRef>
          <a:effectRef idx="0">
            <a:schemeClr val="accent1"/>
          </a:effectRef>
          <a:fontRef idx="minor">
            <a:schemeClr val="tx1"/>
          </a:fontRef>
        </p:style>
      </p:cxnSp>
      <p:cxnSp>
        <p:nvCxnSpPr>
          <p:cNvPr id="327" name="Straight Connector 326">
            <a:extLst>
              <a:ext uri="{FF2B5EF4-FFF2-40B4-BE49-F238E27FC236}">
                <a16:creationId xmlns:a16="http://schemas.microsoft.com/office/drawing/2014/main" id="{114A109A-4433-B181-666A-416711AA462E}"/>
              </a:ext>
            </a:extLst>
          </p:cNvPr>
          <p:cNvCxnSpPr>
            <a:cxnSpLocks noGrp="1" noRot="1" noMove="1" noResize="1" noEditPoints="1" noAdjustHandles="1" noChangeArrowheads="1" noChangeShapeType="1"/>
          </p:cNvCxnSpPr>
          <p:nvPr/>
        </p:nvCxnSpPr>
        <p:spPr>
          <a:xfrm>
            <a:off x="5666197" y="5564546"/>
            <a:ext cx="698643" cy="0"/>
          </a:xfrm>
          <a:prstGeom prst="line">
            <a:avLst/>
          </a:prstGeom>
          <a:ln w="57150">
            <a:solidFill>
              <a:srgbClr val="50E7B5"/>
            </a:solidFill>
          </a:ln>
        </p:spPr>
        <p:style>
          <a:lnRef idx="1">
            <a:schemeClr val="accent1"/>
          </a:lnRef>
          <a:fillRef idx="0">
            <a:schemeClr val="accent1"/>
          </a:fillRef>
          <a:effectRef idx="0">
            <a:schemeClr val="accent1"/>
          </a:effectRef>
          <a:fontRef idx="minor">
            <a:schemeClr val="tx1"/>
          </a:fontRef>
        </p:style>
      </p:cxnSp>
      <p:cxnSp>
        <p:nvCxnSpPr>
          <p:cNvPr id="328" name="Straight Connector 327">
            <a:extLst>
              <a:ext uri="{FF2B5EF4-FFF2-40B4-BE49-F238E27FC236}">
                <a16:creationId xmlns:a16="http://schemas.microsoft.com/office/drawing/2014/main" id="{409EE515-CD58-3BD0-3C9D-89F87A4B49EA}"/>
              </a:ext>
            </a:extLst>
          </p:cNvPr>
          <p:cNvCxnSpPr>
            <a:cxnSpLocks noGrp="1" noRot="1" noMove="1" noResize="1" noEditPoints="1" noAdjustHandles="1" noChangeArrowheads="1" noChangeShapeType="1"/>
          </p:cNvCxnSpPr>
          <p:nvPr/>
        </p:nvCxnSpPr>
        <p:spPr>
          <a:xfrm>
            <a:off x="5666197" y="5564546"/>
            <a:ext cx="698643" cy="0"/>
          </a:xfrm>
          <a:prstGeom prst="line">
            <a:avLst/>
          </a:prstGeom>
          <a:ln w="57150">
            <a:solidFill>
              <a:srgbClr val="50E7B5"/>
            </a:solidFill>
          </a:ln>
        </p:spPr>
        <p:style>
          <a:lnRef idx="1">
            <a:schemeClr val="accent1"/>
          </a:lnRef>
          <a:fillRef idx="0">
            <a:schemeClr val="accent1"/>
          </a:fillRef>
          <a:effectRef idx="0">
            <a:schemeClr val="accent1"/>
          </a:effectRef>
          <a:fontRef idx="minor">
            <a:schemeClr val="tx1"/>
          </a:fontRef>
        </p:style>
      </p:cxnSp>
      <p:cxnSp>
        <p:nvCxnSpPr>
          <p:cNvPr id="329" name="Straight Connector 328">
            <a:extLst>
              <a:ext uri="{FF2B5EF4-FFF2-40B4-BE49-F238E27FC236}">
                <a16:creationId xmlns:a16="http://schemas.microsoft.com/office/drawing/2014/main" id="{E5A8A46B-95C6-20C7-F251-03D7ABFA0A87}"/>
              </a:ext>
            </a:extLst>
          </p:cNvPr>
          <p:cNvCxnSpPr>
            <a:cxnSpLocks noGrp="1" noRot="1" noMove="1" noResize="1" noEditPoints="1" noAdjustHandles="1" noChangeArrowheads="1" noChangeShapeType="1"/>
          </p:cNvCxnSpPr>
          <p:nvPr/>
        </p:nvCxnSpPr>
        <p:spPr>
          <a:xfrm>
            <a:off x="5666197" y="5564546"/>
            <a:ext cx="698643" cy="0"/>
          </a:xfrm>
          <a:prstGeom prst="line">
            <a:avLst/>
          </a:prstGeom>
          <a:ln w="57150">
            <a:solidFill>
              <a:srgbClr val="50E7B5"/>
            </a:solidFill>
          </a:ln>
        </p:spPr>
        <p:style>
          <a:lnRef idx="1">
            <a:schemeClr val="accent1"/>
          </a:lnRef>
          <a:fillRef idx="0">
            <a:schemeClr val="accent1"/>
          </a:fillRef>
          <a:effectRef idx="0">
            <a:schemeClr val="accent1"/>
          </a:effectRef>
          <a:fontRef idx="minor">
            <a:schemeClr val="tx1"/>
          </a:fontRef>
        </p:style>
      </p:cxnSp>
      <p:cxnSp>
        <p:nvCxnSpPr>
          <p:cNvPr id="330" name="Straight Connector 329">
            <a:extLst>
              <a:ext uri="{FF2B5EF4-FFF2-40B4-BE49-F238E27FC236}">
                <a16:creationId xmlns:a16="http://schemas.microsoft.com/office/drawing/2014/main" id="{399D6183-A6FB-21D6-29A9-39AF0217CFAB}"/>
              </a:ext>
            </a:extLst>
          </p:cNvPr>
          <p:cNvCxnSpPr>
            <a:cxnSpLocks noGrp="1" noRot="1" noMove="1" noResize="1" noEditPoints="1" noAdjustHandles="1" noChangeArrowheads="1" noChangeShapeType="1"/>
          </p:cNvCxnSpPr>
          <p:nvPr/>
        </p:nvCxnSpPr>
        <p:spPr>
          <a:xfrm>
            <a:off x="5666197" y="5564546"/>
            <a:ext cx="698643" cy="0"/>
          </a:xfrm>
          <a:prstGeom prst="line">
            <a:avLst/>
          </a:prstGeom>
          <a:ln w="57150">
            <a:solidFill>
              <a:srgbClr val="50E7B5"/>
            </a:solidFill>
          </a:ln>
        </p:spPr>
        <p:style>
          <a:lnRef idx="1">
            <a:schemeClr val="accent1"/>
          </a:lnRef>
          <a:fillRef idx="0">
            <a:schemeClr val="accent1"/>
          </a:fillRef>
          <a:effectRef idx="0">
            <a:schemeClr val="accent1"/>
          </a:effectRef>
          <a:fontRef idx="minor">
            <a:schemeClr val="tx1"/>
          </a:fontRef>
        </p:style>
      </p:cxnSp>
      <p:cxnSp>
        <p:nvCxnSpPr>
          <p:cNvPr id="331" name="Straight Connector 330">
            <a:extLst>
              <a:ext uri="{FF2B5EF4-FFF2-40B4-BE49-F238E27FC236}">
                <a16:creationId xmlns:a16="http://schemas.microsoft.com/office/drawing/2014/main" id="{5115CB46-294C-3A22-0C49-F95755FD0C9F}"/>
              </a:ext>
            </a:extLst>
          </p:cNvPr>
          <p:cNvCxnSpPr>
            <a:cxnSpLocks noGrp="1" noRot="1" noMove="1" noResize="1" noEditPoints="1" noAdjustHandles="1" noChangeArrowheads="1" noChangeShapeType="1"/>
          </p:cNvCxnSpPr>
          <p:nvPr/>
        </p:nvCxnSpPr>
        <p:spPr>
          <a:xfrm>
            <a:off x="5666197" y="5564546"/>
            <a:ext cx="698643" cy="0"/>
          </a:xfrm>
          <a:prstGeom prst="line">
            <a:avLst/>
          </a:prstGeom>
          <a:ln w="57150">
            <a:solidFill>
              <a:srgbClr val="50E7B5"/>
            </a:solidFill>
          </a:ln>
        </p:spPr>
        <p:style>
          <a:lnRef idx="1">
            <a:schemeClr val="accent1"/>
          </a:lnRef>
          <a:fillRef idx="0">
            <a:schemeClr val="accent1"/>
          </a:fillRef>
          <a:effectRef idx="0">
            <a:schemeClr val="accent1"/>
          </a:effectRef>
          <a:fontRef idx="minor">
            <a:schemeClr val="tx1"/>
          </a:fontRef>
        </p:style>
      </p:cxnSp>
      <p:cxnSp>
        <p:nvCxnSpPr>
          <p:cNvPr id="332" name="Straight Connector 331">
            <a:extLst>
              <a:ext uri="{FF2B5EF4-FFF2-40B4-BE49-F238E27FC236}">
                <a16:creationId xmlns:a16="http://schemas.microsoft.com/office/drawing/2014/main" id="{17708E93-00FD-2D1E-6B09-0BAFD1749971}"/>
              </a:ext>
            </a:extLst>
          </p:cNvPr>
          <p:cNvCxnSpPr>
            <a:cxnSpLocks noGrp="1" noRot="1" noMove="1" noResize="1" noEditPoints="1" noAdjustHandles="1" noChangeArrowheads="1" noChangeShapeType="1"/>
          </p:cNvCxnSpPr>
          <p:nvPr/>
        </p:nvCxnSpPr>
        <p:spPr>
          <a:xfrm>
            <a:off x="5666197" y="5564546"/>
            <a:ext cx="698643" cy="0"/>
          </a:xfrm>
          <a:prstGeom prst="line">
            <a:avLst/>
          </a:prstGeom>
          <a:ln w="57150">
            <a:solidFill>
              <a:srgbClr val="50E7B5"/>
            </a:solidFill>
          </a:ln>
        </p:spPr>
        <p:style>
          <a:lnRef idx="1">
            <a:schemeClr val="accent1"/>
          </a:lnRef>
          <a:fillRef idx="0">
            <a:schemeClr val="accent1"/>
          </a:fillRef>
          <a:effectRef idx="0">
            <a:schemeClr val="accent1"/>
          </a:effectRef>
          <a:fontRef idx="minor">
            <a:schemeClr val="tx1"/>
          </a:fontRef>
        </p:style>
      </p:cxnSp>
      <p:cxnSp>
        <p:nvCxnSpPr>
          <p:cNvPr id="333" name="Straight Connector 332">
            <a:extLst>
              <a:ext uri="{FF2B5EF4-FFF2-40B4-BE49-F238E27FC236}">
                <a16:creationId xmlns:a16="http://schemas.microsoft.com/office/drawing/2014/main" id="{DA850BDB-29C1-3807-C1C5-C6964CB5E042}"/>
              </a:ext>
            </a:extLst>
          </p:cNvPr>
          <p:cNvCxnSpPr>
            <a:cxnSpLocks noGrp="1" noRot="1" noMove="1" noResize="1" noEditPoints="1" noAdjustHandles="1" noChangeArrowheads="1" noChangeShapeType="1"/>
          </p:cNvCxnSpPr>
          <p:nvPr/>
        </p:nvCxnSpPr>
        <p:spPr>
          <a:xfrm>
            <a:off x="5666197" y="5564546"/>
            <a:ext cx="698643" cy="0"/>
          </a:xfrm>
          <a:prstGeom prst="line">
            <a:avLst/>
          </a:prstGeom>
          <a:ln w="57150">
            <a:solidFill>
              <a:srgbClr val="50E7B5"/>
            </a:solidFill>
          </a:ln>
        </p:spPr>
        <p:style>
          <a:lnRef idx="1">
            <a:schemeClr val="accent1"/>
          </a:lnRef>
          <a:fillRef idx="0">
            <a:schemeClr val="accent1"/>
          </a:fillRef>
          <a:effectRef idx="0">
            <a:schemeClr val="accent1"/>
          </a:effectRef>
          <a:fontRef idx="minor">
            <a:schemeClr val="tx1"/>
          </a:fontRef>
        </p:style>
      </p:cxnSp>
      <p:cxnSp>
        <p:nvCxnSpPr>
          <p:cNvPr id="334" name="Straight Connector 333">
            <a:extLst>
              <a:ext uri="{FF2B5EF4-FFF2-40B4-BE49-F238E27FC236}">
                <a16:creationId xmlns:a16="http://schemas.microsoft.com/office/drawing/2014/main" id="{F3E5993E-8614-2060-9A4E-4A52629BEBF6}"/>
              </a:ext>
            </a:extLst>
          </p:cNvPr>
          <p:cNvCxnSpPr>
            <a:cxnSpLocks noGrp="1" noRot="1" noMove="1" noResize="1" noEditPoints="1" noAdjustHandles="1" noChangeArrowheads="1" noChangeShapeType="1"/>
          </p:cNvCxnSpPr>
          <p:nvPr/>
        </p:nvCxnSpPr>
        <p:spPr>
          <a:xfrm>
            <a:off x="5666197" y="5564546"/>
            <a:ext cx="698643" cy="0"/>
          </a:xfrm>
          <a:prstGeom prst="line">
            <a:avLst/>
          </a:prstGeom>
          <a:ln w="57150">
            <a:solidFill>
              <a:srgbClr val="50E7B5"/>
            </a:solidFill>
          </a:ln>
        </p:spPr>
        <p:style>
          <a:lnRef idx="1">
            <a:schemeClr val="accent1"/>
          </a:lnRef>
          <a:fillRef idx="0">
            <a:schemeClr val="accent1"/>
          </a:fillRef>
          <a:effectRef idx="0">
            <a:schemeClr val="accent1"/>
          </a:effectRef>
          <a:fontRef idx="minor">
            <a:schemeClr val="tx1"/>
          </a:fontRef>
        </p:style>
      </p:cxnSp>
      <p:cxnSp>
        <p:nvCxnSpPr>
          <p:cNvPr id="335" name="Straight Connector 334">
            <a:extLst>
              <a:ext uri="{FF2B5EF4-FFF2-40B4-BE49-F238E27FC236}">
                <a16:creationId xmlns:a16="http://schemas.microsoft.com/office/drawing/2014/main" id="{F8867927-3F2C-DF9B-D72F-34E6A4B329D6}"/>
              </a:ext>
            </a:extLst>
          </p:cNvPr>
          <p:cNvCxnSpPr>
            <a:cxnSpLocks noGrp="1" noRot="1" noMove="1" noResize="1" noEditPoints="1" noAdjustHandles="1" noChangeArrowheads="1" noChangeShapeType="1"/>
          </p:cNvCxnSpPr>
          <p:nvPr/>
        </p:nvCxnSpPr>
        <p:spPr>
          <a:xfrm>
            <a:off x="5666197" y="5564546"/>
            <a:ext cx="698643" cy="0"/>
          </a:xfrm>
          <a:prstGeom prst="line">
            <a:avLst/>
          </a:prstGeom>
          <a:ln w="57150">
            <a:solidFill>
              <a:srgbClr val="50E7B5"/>
            </a:solidFill>
          </a:ln>
        </p:spPr>
        <p:style>
          <a:lnRef idx="1">
            <a:schemeClr val="accent1"/>
          </a:lnRef>
          <a:fillRef idx="0">
            <a:schemeClr val="accent1"/>
          </a:fillRef>
          <a:effectRef idx="0">
            <a:schemeClr val="accent1"/>
          </a:effectRef>
          <a:fontRef idx="minor">
            <a:schemeClr val="tx1"/>
          </a:fontRef>
        </p:style>
      </p:cxnSp>
      <p:cxnSp>
        <p:nvCxnSpPr>
          <p:cNvPr id="336" name="Straight Connector 335">
            <a:extLst>
              <a:ext uri="{FF2B5EF4-FFF2-40B4-BE49-F238E27FC236}">
                <a16:creationId xmlns:a16="http://schemas.microsoft.com/office/drawing/2014/main" id="{2D2F39CF-1084-68F9-3B07-24BAFA528BF1}"/>
              </a:ext>
            </a:extLst>
          </p:cNvPr>
          <p:cNvCxnSpPr>
            <a:cxnSpLocks noGrp="1" noRot="1" noMove="1" noResize="1" noEditPoints="1" noAdjustHandles="1" noChangeArrowheads="1" noChangeShapeType="1"/>
          </p:cNvCxnSpPr>
          <p:nvPr/>
        </p:nvCxnSpPr>
        <p:spPr>
          <a:xfrm>
            <a:off x="5666197" y="5564546"/>
            <a:ext cx="698643" cy="0"/>
          </a:xfrm>
          <a:prstGeom prst="line">
            <a:avLst/>
          </a:prstGeom>
          <a:ln w="57150">
            <a:solidFill>
              <a:srgbClr val="50E7B5"/>
            </a:solidFill>
          </a:ln>
        </p:spPr>
        <p:style>
          <a:lnRef idx="1">
            <a:schemeClr val="accent1"/>
          </a:lnRef>
          <a:fillRef idx="0">
            <a:schemeClr val="accent1"/>
          </a:fillRef>
          <a:effectRef idx="0">
            <a:schemeClr val="accent1"/>
          </a:effectRef>
          <a:fontRef idx="minor">
            <a:schemeClr val="tx1"/>
          </a:fontRef>
        </p:style>
      </p:cxnSp>
      <p:cxnSp>
        <p:nvCxnSpPr>
          <p:cNvPr id="337" name="Straight Connector 336">
            <a:extLst>
              <a:ext uri="{FF2B5EF4-FFF2-40B4-BE49-F238E27FC236}">
                <a16:creationId xmlns:a16="http://schemas.microsoft.com/office/drawing/2014/main" id="{F7B23FF9-FEE2-0B8F-33E1-1D1E66B58026}"/>
              </a:ext>
            </a:extLst>
          </p:cNvPr>
          <p:cNvCxnSpPr>
            <a:cxnSpLocks noGrp="1" noRot="1" noMove="1" noResize="1" noEditPoints="1" noAdjustHandles="1" noChangeArrowheads="1" noChangeShapeType="1"/>
          </p:cNvCxnSpPr>
          <p:nvPr/>
        </p:nvCxnSpPr>
        <p:spPr>
          <a:xfrm>
            <a:off x="5666197" y="5564546"/>
            <a:ext cx="698643" cy="0"/>
          </a:xfrm>
          <a:prstGeom prst="line">
            <a:avLst/>
          </a:prstGeom>
          <a:ln w="57150">
            <a:solidFill>
              <a:srgbClr val="50E7B5"/>
            </a:solidFill>
          </a:ln>
        </p:spPr>
        <p:style>
          <a:lnRef idx="1">
            <a:schemeClr val="accent1"/>
          </a:lnRef>
          <a:fillRef idx="0">
            <a:schemeClr val="accent1"/>
          </a:fillRef>
          <a:effectRef idx="0">
            <a:schemeClr val="accent1"/>
          </a:effectRef>
          <a:fontRef idx="minor">
            <a:schemeClr val="tx1"/>
          </a:fontRef>
        </p:style>
      </p:cxnSp>
      <p:cxnSp>
        <p:nvCxnSpPr>
          <p:cNvPr id="338" name="Straight Connector 337">
            <a:extLst>
              <a:ext uri="{FF2B5EF4-FFF2-40B4-BE49-F238E27FC236}">
                <a16:creationId xmlns:a16="http://schemas.microsoft.com/office/drawing/2014/main" id="{BFCD7444-133A-1670-FC9D-3923B3E710EE}"/>
              </a:ext>
            </a:extLst>
          </p:cNvPr>
          <p:cNvCxnSpPr>
            <a:cxnSpLocks noGrp="1" noRot="1" noMove="1" noResize="1" noEditPoints="1" noAdjustHandles="1" noChangeArrowheads="1" noChangeShapeType="1"/>
          </p:cNvCxnSpPr>
          <p:nvPr/>
        </p:nvCxnSpPr>
        <p:spPr>
          <a:xfrm>
            <a:off x="5666197" y="5564546"/>
            <a:ext cx="698643" cy="0"/>
          </a:xfrm>
          <a:prstGeom prst="line">
            <a:avLst/>
          </a:prstGeom>
          <a:ln w="57150">
            <a:solidFill>
              <a:srgbClr val="50E7B5"/>
            </a:solidFill>
          </a:ln>
        </p:spPr>
        <p:style>
          <a:lnRef idx="1">
            <a:schemeClr val="accent1"/>
          </a:lnRef>
          <a:fillRef idx="0">
            <a:schemeClr val="accent1"/>
          </a:fillRef>
          <a:effectRef idx="0">
            <a:schemeClr val="accent1"/>
          </a:effectRef>
          <a:fontRef idx="minor">
            <a:schemeClr val="tx1"/>
          </a:fontRef>
        </p:style>
      </p:cxnSp>
      <p:cxnSp>
        <p:nvCxnSpPr>
          <p:cNvPr id="339" name="Straight Connector 338">
            <a:extLst>
              <a:ext uri="{FF2B5EF4-FFF2-40B4-BE49-F238E27FC236}">
                <a16:creationId xmlns:a16="http://schemas.microsoft.com/office/drawing/2014/main" id="{A3E630E8-AE8D-8C6A-1DB0-B512CCCC7CAB}"/>
              </a:ext>
            </a:extLst>
          </p:cNvPr>
          <p:cNvCxnSpPr>
            <a:cxnSpLocks noGrp="1" noRot="1" noMove="1" noResize="1" noEditPoints="1" noAdjustHandles="1" noChangeArrowheads="1" noChangeShapeType="1"/>
          </p:cNvCxnSpPr>
          <p:nvPr/>
        </p:nvCxnSpPr>
        <p:spPr>
          <a:xfrm>
            <a:off x="5666197" y="5564546"/>
            <a:ext cx="698643" cy="0"/>
          </a:xfrm>
          <a:prstGeom prst="line">
            <a:avLst/>
          </a:prstGeom>
          <a:ln w="57150">
            <a:solidFill>
              <a:srgbClr val="50E7B5"/>
            </a:solidFill>
          </a:ln>
        </p:spPr>
        <p:style>
          <a:lnRef idx="1">
            <a:schemeClr val="accent1"/>
          </a:lnRef>
          <a:fillRef idx="0">
            <a:schemeClr val="accent1"/>
          </a:fillRef>
          <a:effectRef idx="0">
            <a:schemeClr val="accent1"/>
          </a:effectRef>
          <a:fontRef idx="minor">
            <a:schemeClr val="tx1"/>
          </a:fontRef>
        </p:style>
      </p:cxnSp>
      <p:cxnSp>
        <p:nvCxnSpPr>
          <p:cNvPr id="340" name="Straight Connector 339">
            <a:extLst>
              <a:ext uri="{FF2B5EF4-FFF2-40B4-BE49-F238E27FC236}">
                <a16:creationId xmlns:a16="http://schemas.microsoft.com/office/drawing/2014/main" id="{5E57F0C7-49D0-74D0-3CC3-8B8B12120BCE}"/>
              </a:ext>
            </a:extLst>
          </p:cNvPr>
          <p:cNvCxnSpPr>
            <a:cxnSpLocks noGrp="1" noRot="1" noMove="1" noResize="1" noEditPoints="1" noAdjustHandles="1" noChangeArrowheads="1" noChangeShapeType="1"/>
          </p:cNvCxnSpPr>
          <p:nvPr/>
        </p:nvCxnSpPr>
        <p:spPr>
          <a:xfrm>
            <a:off x="5666197" y="5564546"/>
            <a:ext cx="698643" cy="0"/>
          </a:xfrm>
          <a:prstGeom prst="line">
            <a:avLst/>
          </a:prstGeom>
          <a:ln w="57150">
            <a:solidFill>
              <a:srgbClr val="50E7B5"/>
            </a:solidFill>
          </a:ln>
        </p:spPr>
        <p:style>
          <a:lnRef idx="1">
            <a:schemeClr val="accent1"/>
          </a:lnRef>
          <a:fillRef idx="0">
            <a:schemeClr val="accent1"/>
          </a:fillRef>
          <a:effectRef idx="0">
            <a:schemeClr val="accent1"/>
          </a:effectRef>
          <a:fontRef idx="minor">
            <a:schemeClr val="tx1"/>
          </a:fontRef>
        </p:style>
      </p:cxnSp>
      <p:cxnSp>
        <p:nvCxnSpPr>
          <p:cNvPr id="341" name="Straight Connector 340">
            <a:extLst>
              <a:ext uri="{FF2B5EF4-FFF2-40B4-BE49-F238E27FC236}">
                <a16:creationId xmlns:a16="http://schemas.microsoft.com/office/drawing/2014/main" id="{82837901-E681-FDD8-9C7F-B6DF1F14C621}"/>
              </a:ext>
            </a:extLst>
          </p:cNvPr>
          <p:cNvCxnSpPr>
            <a:cxnSpLocks noGrp="1" noRot="1" noMove="1" noResize="1" noEditPoints="1" noAdjustHandles="1" noChangeArrowheads="1" noChangeShapeType="1"/>
          </p:cNvCxnSpPr>
          <p:nvPr/>
        </p:nvCxnSpPr>
        <p:spPr>
          <a:xfrm>
            <a:off x="5666197" y="5564546"/>
            <a:ext cx="698643" cy="0"/>
          </a:xfrm>
          <a:prstGeom prst="line">
            <a:avLst/>
          </a:prstGeom>
          <a:ln w="57150">
            <a:solidFill>
              <a:srgbClr val="50E7B5"/>
            </a:solidFill>
          </a:ln>
        </p:spPr>
        <p:style>
          <a:lnRef idx="1">
            <a:schemeClr val="accent1"/>
          </a:lnRef>
          <a:fillRef idx="0">
            <a:schemeClr val="accent1"/>
          </a:fillRef>
          <a:effectRef idx="0">
            <a:schemeClr val="accent1"/>
          </a:effectRef>
          <a:fontRef idx="minor">
            <a:schemeClr val="tx1"/>
          </a:fontRef>
        </p:style>
      </p:cxnSp>
      <p:cxnSp>
        <p:nvCxnSpPr>
          <p:cNvPr id="342" name="Straight Connector 341">
            <a:extLst>
              <a:ext uri="{FF2B5EF4-FFF2-40B4-BE49-F238E27FC236}">
                <a16:creationId xmlns:a16="http://schemas.microsoft.com/office/drawing/2014/main" id="{8CB44618-CBC3-62A1-5B22-22D2F20D4F39}"/>
              </a:ext>
            </a:extLst>
          </p:cNvPr>
          <p:cNvCxnSpPr>
            <a:cxnSpLocks noGrp="1" noRot="1" noMove="1" noResize="1" noEditPoints="1" noAdjustHandles="1" noChangeArrowheads="1" noChangeShapeType="1"/>
          </p:cNvCxnSpPr>
          <p:nvPr/>
        </p:nvCxnSpPr>
        <p:spPr>
          <a:xfrm>
            <a:off x="5666197" y="5564546"/>
            <a:ext cx="698643" cy="0"/>
          </a:xfrm>
          <a:prstGeom prst="line">
            <a:avLst/>
          </a:prstGeom>
          <a:ln w="57150">
            <a:solidFill>
              <a:srgbClr val="50E7B5"/>
            </a:solidFill>
          </a:ln>
        </p:spPr>
        <p:style>
          <a:lnRef idx="1">
            <a:schemeClr val="accent1"/>
          </a:lnRef>
          <a:fillRef idx="0">
            <a:schemeClr val="accent1"/>
          </a:fillRef>
          <a:effectRef idx="0">
            <a:schemeClr val="accent1"/>
          </a:effectRef>
          <a:fontRef idx="minor">
            <a:schemeClr val="tx1"/>
          </a:fontRef>
        </p:style>
      </p:cxnSp>
      <p:cxnSp>
        <p:nvCxnSpPr>
          <p:cNvPr id="343" name="Straight Connector 342">
            <a:extLst>
              <a:ext uri="{FF2B5EF4-FFF2-40B4-BE49-F238E27FC236}">
                <a16:creationId xmlns:a16="http://schemas.microsoft.com/office/drawing/2014/main" id="{ABD85175-A3B5-1C40-5B65-9106B832E771}"/>
              </a:ext>
            </a:extLst>
          </p:cNvPr>
          <p:cNvCxnSpPr>
            <a:cxnSpLocks noGrp="1" noRot="1" noMove="1" noResize="1" noEditPoints="1" noAdjustHandles="1" noChangeArrowheads="1" noChangeShapeType="1"/>
          </p:cNvCxnSpPr>
          <p:nvPr/>
        </p:nvCxnSpPr>
        <p:spPr>
          <a:xfrm>
            <a:off x="5666197" y="5564546"/>
            <a:ext cx="698643" cy="0"/>
          </a:xfrm>
          <a:prstGeom prst="line">
            <a:avLst/>
          </a:prstGeom>
          <a:ln w="57150">
            <a:solidFill>
              <a:srgbClr val="50E7B5"/>
            </a:solidFill>
          </a:ln>
        </p:spPr>
        <p:style>
          <a:lnRef idx="1">
            <a:schemeClr val="accent1"/>
          </a:lnRef>
          <a:fillRef idx="0">
            <a:schemeClr val="accent1"/>
          </a:fillRef>
          <a:effectRef idx="0">
            <a:schemeClr val="accent1"/>
          </a:effectRef>
          <a:fontRef idx="minor">
            <a:schemeClr val="tx1"/>
          </a:fontRef>
        </p:style>
      </p:cxnSp>
      <p:cxnSp>
        <p:nvCxnSpPr>
          <p:cNvPr id="344" name="Straight Connector 343">
            <a:extLst>
              <a:ext uri="{FF2B5EF4-FFF2-40B4-BE49-F238E27FC236}">
                <a16:creationId xmlns:a16="http://schemas.microsoft.com/office/drawing/2014/main" id="{CDEFD528-3219-42A2-5620-83E51121EB50}"/>
              </a:ext>
            </a:extLst>
          </p:cNvPr>
          <p:cNvCxnSpPr>
            <a:cxnSpLocks noGrp="1" noRot="1" noMove="1" noResize="1" noEditPoints="1" noAdjustHandles="1" noChangeArrowheads="1" noChangeShapeType="1"/>
          </p:cNvCxnSpPr>
          <p:nvPr/>
        </p:nvCxnSpPr>
        <p:spPr>
          <a:xfrm>
            <a:off x="5666197" y="5564546"/>
            <a:ext cx="698643" cy="0"/>
          </a:xfrm>
          <a:prstGeom prst="line">
            <a:avLst/>
          </a:prstGeom>
          <a:ln w="57150">
            <a:solidFill>
              <a:srgbClr val="50E7B5"/>
            </a:solidFill>
          </a:ln>
        </p:spPr>
        <p:style>
          <a:lnRef idx="1">
            <a:schemeClr val="accent1"/>
          </a:lnRef>
          <a:fillRef idx="0">
            <a:schemeClr val="accent1"/>
          </a:fillRef>
          <a:effectRef idx="0">
            <a:schemeClr val="accent1"/>
          </a:effectRef>
          <a:fontRef idx="minor">
            <a:schemeClr val="tx1"/>
          </a:fontRef>
        </p:style>
      </p:cxnSp>
      <p:cxnSp>
        <p:nvCxnSpPr>
          <p:cNvPr id="345" name="Straight Connector 344">
            <a:extLst>
              <a:ext uri="{FF2B5EF4-FFF2-40B4-BE49-F238E27FC236}">
                <a16:creationId xmlns:a16="http://schemas.microsoft.com/office/drawing/2014/main" id="{826F224D-DD93-8018-8DE4-C47648A494ED}"/>
              </a:ext>
            </a:extLst>
          </p:cNvPr>
          <p:cNvCxnSpPr>
            <a:cxnSpLocks noGrp="1" noRot="1" noMove="1" noResize="1" noEditPoints="1" noAdjustHandles="1" noChangeArrowheads="1" noChangeShapeType="1"/>
          </p:cNvCxnSpPr>
          <p:nvPr/>
        </p:nvCxnSpPr>
        <p:spPr>
          <a:xfrm>
            <a:off x="5666197" y="5564546"/>
            <a:ext cx="698643" cy="0"/>
          </a:xfrm>
          <a:prstGeom prst="line">
            <a:avLst/>
          </a:prstGeom>
          <a:ln w="57150">
            <a:solidFill>
              <a:srgbClr val="50E7B5"/>
            </a:solidFill>
          </a:ln>
        </p:spPr>
        <p:style>
          <a:lnRef idx="1">
            <a:schemeClr val="accent1"/>
          </a:lnRef>
          <a:fillRef idx="0">
            <a:schemeClr val="accent1"/>
          </a:fillRef>
          <a:effectRef idx="0">
            <a:schemeClr val="accent1"/>
          </a:effectRef>
          <a:fontRef idx="minor">
            <a:schemeClr val="tx1"/>
          </a:fontRef>
        </p:style>
      </p:cxnSp>
      <p:cxnSp>
        <p:nvCxnSpPr>
          <p:cNvPr id="346" name="Straight Connector 345">
            <a:extLst>
              <a:ext uri="{FF2B5EF4-FFF2-40B4-BE49-F238E27FC236}">
                <a16:creationId xmlns:a16="http://schemas.microsoft.com/office/drawing/2014/main" id="{5F99EF8B-8B5C-B500-16D3-62EC1AB78BC0}"/>
              </a:ext>
            </a:extLst>
          </p:cNvPr>
          <p:cNvCxnSpPr>
            <a:cxnSpLocks noGrp="1" noRot="1" noMove="1" noResize="1" noEditPoints="1" noAdjustHandles="1" noChangeArrowheads="1" noChangeShapeType="1"/>
          </p:cNvCxnSpPr>
          <p:nvPr/>
        </p:nvCxnSpPr>
        <p:spPr>
          <a:xfrm>
            <a:off x="5666197" y="5564546"/>
            <a:ext cx="698643" cy="0"/>
          </a:xfrm>
          <a:prstGeom prst="line">
            <a:avLst/>
          </a:prstGeom>
          <a:ln w="57150">
            <a:solidFill>
              <a:srgbClr val="50E7B5"/>
            </a:solidFill>
          </a:ln>
        </p:spPr>
        <p:style>
          <a:lnRef idx="1">
            <a:schemeClr val="accent1"/>
          </a:lnRef>
          <a:fillRef idx="0">
            <a:schemeClr val="accent1"/>
          </a:fillRef>
          <a:effectRef idx="0">
            <a:schemeClr val="accent1"/>
          </a:effectRef>
          <a:fontRef idx="minor">
            <a:schemeClr val="tx1"/>
          </a:fontRef>
        </p:style>
      </p:cxnSp>
      <p:cxnSp>
        <p:nvCxnSpPr>
          <p:cNvPr id="347" name="Straight Connector 346">
            <a:extLst>
              <a:ext uri="{FF2B5EF4-FFF2-40B4-BE49-F238E27FC236}">
                <a16:creationId xmlns:a16="http://schemas.microsoft.com/office/drawing/2014/main" id="{5AF03C4C-FEB7-3C75-FF39-0293E22169A8}"/>
              </a:ext>
            </a:extLst>
          </p:cNvPr>
          <p:cNvCxnSpPr>
            <a:cxnSpLocks noGrp="1" noRot="1" noMove="1" noResize="1" noEditPoints="1" noAdjustHandles="1" noChangeArrowheads="1" noChangeShapeType="1"/>
          </p:cNvCxnSpPr>
          <p:nvPr/>
        </p:nvCxnSpPr>
        <p:spPr>
          <a:xfrm>
            <a:off x="5666197" y="5564546"/>
            <a:ext cx="698643" cy="0"/>
          </a:xfrm>
          <a:prstGeom prst="line">
            <a:avLst/>
          </a:prstGeom>
          <a:ln w="57150">
            <a:solidFill>
              <a:srgbClr val="50E7B5"/>
            </a:solidFill>
          </a:ln>
        </p:spPr>
        <p:style>
          <a:lnRef idx="1">
            <a:schemeClr val="accent1"/>
          </a:lnRef>
          <a:fillRef idx="0">
            <a:schemeClr val="accent1"/>
          </a:fillRef>
          <a:effectRef idx="0">
            <a:schemeClr val="accent1"/>
          </a:effectRef>
          <a:fontRef idx="minor">
            <a:schemeClr val="tx1"/>
          </a:fontRef>
        </p:style>
      </p:cxnSp>
      <p:cxnSp>
        <p:nvCxnSpPr>
          <p:cNvPr id="348" name="Straight Connector 347">
            <a:extLst>
              <a:ext uri="{FF2B5EF4-FFF2-40B4-BE49-F238E27FC236}">
                <a16:creationId xmlns:a16="http://schemas.microsoft.com/office/drawing/2014/main" id="{4B338455-E81B-DB5D-4209-CE14D0C81937}"/>
              </a:ext>
            </a:extLst>
          </p:cNvPr>
          <p:cNvCxnSpPr>
            <a:cxnSpLocks noGrp="1" noRot="1" noMove="1" noResize="1" noEditPoints="1" noAdjustHandles="1" noChangeArrowheads="1" noChangeShapeType="1"/>
          </p:cNvCxnSpPr>
          <p:nvPr/>
        </p:nvCxnSpPr>
        <p:spPr>
          <a:xfrm>
            <a:off x="5666197" y="5564546"/>
            <a:ext cx="698643" cy="0"/>
          </a:xfrm>
          <a:prstGeom prst="line">
            <a:avLst/>
          </a:prstGeom>
          <a:ln w="57150">
            <a:solidFill>
              <a:srgbClr val="50E7B5"/>
            </a:solidFill>
          </a:ln>
        </p:spPr>
        <p:style>
          <a:lnRef idx="1">
            <a:schemeClr val="accent1"/>
          </a:lnRef>
          <a:fillRef idx="0">
            <a:schemeClr val="accent1"/>
          </a:fillRef>
          <a:effectRef idx="0">
            <a:schemeClr val="accent1"/>
          </a:effectRef>
          <a:fontRef idx="minor">
            <a:schemeClr val="tx1"/>
          </a:fontRef>
        </p:style>
      </p:cxnSp>
      <p:cxnSp>
        <p:nvCxnSpPr>
          <p:cNvPr id="349" name="Straight Connector 348">
            <a:extLst>
              <a:ext uri="{FF2B5EF4-FFF2-40B4-BE49-F238E27FC236}">
                <a16:creationId xmlns:a16="http://schemas.microsoft.com/office/drawing/2014/main" id="{F81721A5-8752-7195-E2AF-4A32F9602EC5}"/>
              </a:ext>
            </a:extLst>
          </p:cNvPr>
          <p:cNvCxnSpPr>
            <a:cxnSpLocks noGrp="1" noRot="1" noMove="1" noResize="1" noEditPoints="1" noAdjustHandles="1" noChangeArrowheads="1" noChangeShapeType="1"/>
          </p:cNvCxnSpPr>
          <p:nvPr/>
        </p:nvCxnSpPr>
        <p:spPr>
          <a:xfrm>
            <a:off x="5666197" y="5564546"/>
            <a:ext cx="698643" cy="0"/>
          </a:xfrm>
          <a:prstGeom prst="line">
            <a:avLst/>
          </a:prstGeom>
          <a:ln w="57150">
            <a:solidFill>
              <a:srgbClr val="50E7B5"/>
            </a:solidFill>
          </a:ln>
        </p:spPr>
        <p:style>
          <a:lnRef idx="1">
            <a:schemeClr val="accent1"/>
          </a:lnRef>
          <a:fillRef idx="0">
            <a:schemeClr val="accent1"/>
          </a:fillRef>
          <a:effectRef idx="0">
            <a:schemeClr val="accent1"/>
          </a:effectRef>
          <a:fontRef idx="minor">
            <a:schemeClr val="tx1"/>
          </a:fontRef>
        </p:style>
      </p:cxnSp>
      <p:cxnSp>
        <p:nvCxnSpPr>
          <p:cNvPr id="350" name="Straight Connector 349">
            <a:extLst>
              <a:ext uri="{FF2B5EF4-FFF2-40B4-BE49-F238E27FC236}">
                <a16:creationId xmlns:a16="http://schemas.microsoft.com/office/drawing/2014/main" id="{91EE523E-3A9E-D090-D2A5-E7BAB566DF7C}"/>
              </a:ext>
            </a:extLst>
          </p:cNvPr>
          <p:cNvCxnSpPr>
            <a:cxnSpLocks noGrp="1" noRot="1" noMove="1" noResize="1" noEditPoints="1" noAdjustHandles="1" noChangeArrowheads="1" noChangeShapeType="1"/>
          </p:cNvCxnSpPr>
          <p:nvPr/>
        </p:nvCxnSpPr>
        <p:spPr>
          <a:xfrm>
            <a:off x="5666197" y="5564546"/>
            <a:ext cx="698643" cy="0"/>
          </a:xfrm>
          <a:prstGeom prst="line">
            <a:avLst/>
          </a:prstGeom>
          <a:ln w="57150">
            <a:solidFill>
              <a:srgbClr val="50E7B5"/>
            </a:solidFill>
          </a:ln>
        </p:spPr>
        <p:style>
          <a:lnRef idx="1">
            <a:schemeClr val="accent1"/>
          </a:lnRef>
          <a:fillRef idx="0">
            <a:schemeClr val="accent1"/>
          </a:fillRef>
          <a:effectRef idx="0">
            <a:schemeClr val="accent1"/>
          </a:effectRef>
          <a:fontRef idx="minor">
            <a:schemeClr val="tx1"/>
          </a:fontRef>
        </p:style>
      </p:cxnSp>
      <p:cxnSp>
        <p:nvCxnSpPr>
          <p:cNvPr id="351" name="Straight Connector 350">
            <a:extLst>
              <a:ext uri="{FF2B5EF4-FFF2-40B4-BE49-F238E27FC236}">
                <a16:creationId xmlns:a16="http://schemas.microsoft.com/office/drawing/2014/main" id="{C267B59E-3F45-5CF6-68AF-1B5820681680}"/>
              </a:ext>
            </a:extLst>
          </p:cNvPr>
          <p:cNvCxnSpPr>
            <a:cxnSpLocks noGrp="1" noRot="1" noMove="1" noResize="1" noEditPoints="1" noAdjustHandles="1" noChangeArrowheads="1" noChangeShapeType="1"/>
          </p:cNvCxnSpPr>
          <p:nvPr/>
        </p:nvCxnSpPr>
        <p:spPr>
          <a:xfrm>
            <a:off x="5666197" y="5564546"/>
            <a:ext cx="698643" cy="0"/>
          </a:xfrm>
          <a:prstGeom prst="line">
            <a:avLst/>
          </a:prstGeom>
          <a:ln w="57150">
            <a:solidFill>
              <a:srgbClr val="50E7B5"/>
            </a:solidFill>
          </a:ln>
        </p:spPr>
        <p:style>
          <a:lnRef idx="1">
            <a:schemeClr val="accent1"/>
          </a:lnRef>
          <a:fillRef idx="0">
            <a:schemeClr val="accent1"/>
          </a:fillRef>
          <a:effectRef idx="0">
            <a:schemeClr val="accent1"/>
          </a:effectRef>
          <a:fontRef idx="minor">
            <a:schemeClr val="tx1"/>
          </a:fontRef>
        </p:style>
      </p:cxnSp>
      <p:cxnSp>
        <p:nvCxnSpPr>
          <p:cNvPr id="352" name="Straight Connector 351">
            <a:extLst>
              <a:ext uri="{FF2B5EF4-FFF2-40B4-BE49-F238E27FC236}">
                <a16:creationId xmlns:a16="http://schemas.microsoft.com/office/drawing/2014/main" id="{96280846-A755-A6D8-9CC6-CDCE5D3078C0}"/>
              </a:ext>
            </a:extLst>
          </p:cNvPr>
          <p:cNvCxnSpPr>
            <a:cxnSpLocks noGrp="1" noRot="1" noMove="1" noResize="1" noEditPoints="1" noAdjustHandles="1" noChangeArrowheads="1" noChangeShapeType="1"/>
          </p:cNvCxnSpPr>
          <p:nvPr/>
        </p:nvCxnSpPr>
        <p:spPr>
          <a:xfrm>
            <a:off x="5666197" y="5564546"/>
            <a:ext cx="698643" cy="0"/>
          </a:xfrm>
          <a:prstGeom prst="line">
            <a:avLst/>
          </a:prstGeom>
          <a:ln w="57150">
            <a:solidFill>
              <a:srgbClr val="50E7B5"/>
            </a:solidFill>
          </a:ln>
        </p:spPr>
        <p:style>
          <a:lnRef idx="1">
            <a:schemeClr val="accent1"/>
          </a:lnRef>
          <a:fillRef idx="0">
            <a:schemeClr val="accent1"/>
          </a:fillRef>
          <a:effectRef idx="0">
            <a:schemeClr val="accent1"/>
          </a:effectRef>
          <a:fontRef idx="minor">
            <a:schemeClr val="tx1"/>
          </a:fontRef>
        </p:style>
      </p:cxnSp>
      <p:cxnSp>
        <p:nvCxnSpPr>
          <p:cNvPr id="353" name="Straight Connector 352">
            <a:extLst>
              <a:ext uri="{FF2B5EF4-FFF2-40B4-BE49-F238E27FC236}">
                <a16:creationId xmlns:a16="http://schemas.microsoft.com/office/drawing/2014/main" id="{5E4CABC6-A280-8DC0-2ADB-38C0EE93FAA0}"/>
              </a:ext>
            </a:extLst>
          </p:cNvPr>
          <p:cNvCxnSpPr>
            <a:cxnSpLocks noGrp="1" noRot="1" noMove="1" noResize="1" noEditPoints="1" noAdjustHandles="1" noChangeArrowheads="1" noChangeShapeType="1"/>
          </p:cNvCxnSpPr>
          <p:nvPr/>
        </p:nvCxnSpPr>
        <p:spPr>
          <a:xfrm>
            <a:off x="5666197" y="5564546"/>
            <a:ext cx="698643" cy="0"/>
          </a:xfrm>
          <a:prstGeom prst="line">
            <a:avLst/>
          </a:prstGeom>
          <a:ln w="57150">
            <a:solidFill>
              <a:srgbClr val="50E7B5"/>
            </a:solidFill>
          </a:ln>
        </p:spPr>
        <p:style>
          <a:lnRef idx="1">
            <a:schemeClr val="accent1"/>
          </a:lnRef>
          <a:fillRef idx="0">
            <a:schemeClr val="accent1"/>
          </a:fillRef>
          <a:effectRef idx="0">
            <a:schemeClr val="accent1"/>
          </a:effectRef>
          <a:fontRef idx="minor">
            <a:schemeClr val="tx1"/>
          </a:fontRef>
        </p:style>
      </p:cxnSp>
      <p:cxnSp>
        <p:nvCxnSpPr>
          <p:cNvPr id="354" name="Straight Connector 353">
            <a:extLst>
              <a:ext uri="{FF2B5EF4-FFF2-40B4-BE49-F238E27FC236}">
                <a16:creationId xmlns:a16="http://schemas.microsoft.com/office/drawing/2014/main" id="{1942E5C5-F97D-65D0-A9EB-9F068A0E2D16}"/>
              </a:ext>
            </a:extLst>
          </p:cNvPr>
          <p:cNvCxnSpPr>
            <a:cxnSpLocks noGrp="1" noRot="1" noMove="1" noResize="1" noEditPoints="1" noAdjustHandles="1" noChangeArrowheads="1" noChangeShapeType="1"/>
          </p:cNvCxnSpPr>
          <p:nvPr/>
        </p:nvCxnSpPr>
        <p:spPr>
          <a:xfrm>
            <a:off x="5666197" y="5564546"/>
            <a:ext cx="698643" cy="0"/>
          </a:xfrm>
          <a:prstGeom prst="line">
            <a:avLst/>
          </a:prstGeom>
          <a:ln w="57150">
            <a:solidFill>
              <a:srgbClr val="50E7B5"/>
            </a:solidFill>
          </a:ln>
        </p:spPr>
        <p:style>
          <a:lnRef idx="1">
            <a:schemeClr val="accent1"/>
          </a:lnRef>
          <a:fillRef idx="0">
            <a:schemeClr val="accent1"/>
          </a:fillRef>
          <a:effectRef idx="0">
            <a:schemeClr val="accent1"/>
          </a:effectRef>
          <a:fontRef idx="minor">
            <a:schemeClr val="tx1"/>
          </a:fontRef>
        </p:style>
      </p:cxnSp>
      <p:cxnSp>
        <p:nvCxnSpPr>
          <p:cNvPr id="355" name="Straight Connector 354">
            <a:extLst>
              <a:ext uri="{FF2B5EF4-FFF2-40B4-BE49-F238E27FC236}">
                <a16:creationId xmlns:a16="http://schemas.microsoft.com/office/drawing/2014/main" id="{5E5C388F-171A-C1EB-038F-FC0EBE579FF1}"/>
              </a:ext>
            </a:extLst>
          </p:cNvPr>
          <p:cNvCxnSpPr>
            <a:cxnSpLocks noGrp="1" noRot="1" noMove="1" noResize="1" noEditPoints="1" noAdjustHandles="1" noChangeArrowheads="1" noChangeShapeType="1"/>
          </p:cNvCxnSpPr>
          <p:nvPr/>
        </p:nvCxnSpPr>
        <p:spPr>
          <a:xfrm>
            <a:off x="5666197" y="5564546"/>
            <a:ext cx="698643" cy="0"/>
          </a:xfrm>
          <a:prstGeom prst="line">
            <a:avLst/>
          </a:prstGeom>
          <a:ln w="57150">
            <a:solidFill>
              <a:srgbClr val="50E7B5"/>
            </a:solidFill>
          </a:ln>
        </p:spPr>
        <p:style>
          <a:lnRef idx="1">
            <a:schemeClr val="accent1"/>
          </a:lnRef>
          <a:fillRef idx="0">
            <a:schemeClr val="accent1"/>
          </a:fillRef>
          <a:effectRef idx="0">
            <a:schemeClr val="accent1"/>
          </a:effectRef>
          <a:fontRef idx="minor">
            <a:schemeClr val="tx1"/>
          </a:fontRef>
        </p:style>
      </p:cxnSp>
      <p:cxnSp>
        <p:nvCxnSpPr>
          <p:cNvPr id="356" name="Straight Connector 355">
            <a:extLst>
              <a:ext uri="{FF2B5EF4-FFF2-40B4-BE49-F238E27FC236}">
                <a16:creationId xmlns:a16="http://schemas.microsoft.com/office/drawing/2014/main" id="{6DD007C0-DDC0-9885-5981-0C448B9ACE8E}"/>
              </a:ext>
            </a:extLst>
          </p:cNvPr>
          <p:cNvCxnSpPr>
            <a:cxnSpLocks noGrp="1" noRot="1" noMove="1" noResize="1" noEditPoints="1" noAdjustHandles="1" noChangeArrowheads="1" noChangeShapeType="1"/>
          </p:cNvCxnSpPr>
          <p:nvPr/>
        </p:nvCxnSpPr>
        <p:spPr>
          <a:xfrm>
            <a:off x="5666197" y="5564546"/>
            <a:ext cx="698643" cy="0"/>
          </a:xfrm>
          <a:prstGeom prst="line">
            <a:avLst/>
          </a:prstGeom>
          <a:ln w="57150">
            <a:solidFill>
              <a:srgbClr val="50E7B5"/>
            </a:solidFill>
          </a:ln>
        </p:spPr>
        <p:style>
          <a:lnRef idx="1">
            <a:schemeClr val="accent1"/>
          </a:lnRef>
          <a:fillRef idx="0">
            <a:schemeClr val="accent1"/>
          </a:fillRef>
          <a:effectRef idx="0">
            <a:schemeClr val="accent1"/>
          </a:effectRef>
          <a:fontRef idx="minor">
            <a:schemeClr val="tx1"/>
          </a:fontRef>
        </p:style>
      </p:cxnSp>
      <p:cxnSp>
        <p:nvCxnSpPr>
          <p:cNvPr id="357" name="Straight Connector 356">
            <a:extLst>
              <a:ext uri="{FF2B5EF4-FFF2-40B4-BE49-F238E27FC236}">
                <a16:creationId xmlns:a16="http://schemas.microsoft.com/office/drawing/2014/main" id="{D8A66094-DED0-694A-AA1F-DAA22F151899}"/>
              </a:ext>
            </a:extLst>
          </p:cNvPr>
          <p:cNvCxnSpPr>
            <a:cxnSpLocks noGrp="1" noRot="1" noMove="1" noResize="1" noEditPoints="1" noAdjustHandles="1" noChangeArrowheads="1" noChangeShapeType="1"/>
          </p:cNvCxnSpPr>
          <p:nvPr/>
        </p:nvCxnSpPr>
        <p:spPr>
          <a:xfrm>
            <a:off x="5666197" y="5564546"/>
            <a:ext cx="698643" cy="0"/>
          </a:xfrm>
          <a:prstGeom prst="line">
            <a:avLst/>
          </a:prstGeom>
          <a:ln w="57150">
            <a:solidFill>
              <a:srgbClr val="50E7B5"/>
            </a:solidFill>
          </a:ln>
        </p:spPr>
        <p:style>
          <a:lnRef idx="1">
            <a:schemeClr val="accent1"/>
          </a:lnRef>
          <a:fillRef idx="0">
            <a:schemeClr val="accent1"/>
          </a:fillRef>
          <a:effectRef idx="0">
            <a:schemeClr val="accent1"/>
          </a:effectRef>
          <a:fontRef idx="minor">
            <a:schemeClr val="tx1"/>
          </a:fontRef>
        </p:style>
      </p:cxnSp>
      <p:cxnSp>
        <p:nvCxnSpPr>
          <p:cNvPr id="358" name="Straight Connector 357">
            <a:extLst>
              <a:ext uri="{FF2B5EF4-FFF2-40B4-BE49-F238E27FC236}">
                <a16:creationId xmlns:a16="http://schemas.microsoft.com/office/drawing/2014/main" id="{273154AC-888F-1D9B-7494-78F100275792}"/>
              </a:ext>
            </a:extLst>
          </p:cNvPr>
          <p:cNvCxnSpPr>
            <a:cxnSpLocks noGrp="1" noRot="1" noMove="1" noResize="1" noEditPoints="1" noAdjustHandles="1" noChangeArrowheads="1" noChangeShapeType="1"/>
          </p:cNvCxnSpPr>
          <p:nvPr/>
        </p:nvCxnSpPr>
        <p:spPr>
          <a:xfrm>
            <a:off x="9463942" y="4402603"/>
            <a:ext cx="861586" cy="8206"/>
          </a:xfrm>
          <a:prstGeom prst="line">
            <a:avLst/>
          </a:prstGeom>
          <a:ln w="57150">
            <a:solidFill>
              <a:srgbClr val="50E7B5"/>
            </a:solidFill>
          </a:ln>
        </p:spPr>
        <p:style>
          <a:lnRef idx="1">
            <a:schemeClr val="accent1"/>
          </a:lnRef>
          <a:fillRef idx="0">
            <a:schemeClr val="accent1"/>
          </a:fillRef>
          <a:effectRef idx="0">
            <a:schemeClr val="accent1"/>
          </a:effectRef>
          <a:fontRef idx="minor">
            <a:schemeClr val="tx1"/>
          </a:fontRef>
        </p:style>
      </p:cxnSp>
      <p:cxnSp>
        <p:nvCxnSpPr>
          <p:cNvPr id="359" name="Straight Connector 358">
            <a:extLst>
              <a:ext uri="{FF2B5EF4-FFF2-40B4-BE49-F238E27FC236}">
                <a16:creationId xmlns:a16="http://schemas.microsoft.com/office/drawing/2014/main" id="{24292345-FD47-FCE6-2C6F-34F79167DD44}"/>
              </a:ext>
            </a:extLst>
          </p:cNvPr>
          <p:cNvCxnSpPr>
            <a:cxnSpLocks noGrp="1" noRot="1" noMove="1" noResize="1" noEditPoints="1" noAdjustHandles="1" noChangeArrowheads="1" noChangeShapeType="1"/>
          </p:cNvCxnSpPr>
          <p:nvPr/>
        </p:nvCxnSpPr>
        <p:spPr>
          <a:xfrm>
            <a:off x="5835485" y="4332863"/>
            <a:ext cx="698643" cy="0"/>
          </a:xfrm>
          <a:prstGeom prst="line">
            <a:avLst/>
          </a:prstGeom>
          <a:ln w="57150">
            <a:solidFill>
              <a:srgbClr val="50E7B5"/>
            </a:solidFill>
          </a:ln>
        </p:spPr>
        <p:style>
          <a:lnRef idx="1">
            <a:schemeClr val="accent1"/>
          </a:lnRef>
          <a:fillRef idx="0">
            <a:schemeClr val="accent1"/>
          </a:fillRef>
          <a:effectRef idx="0">
            <a:schemeClr val="accent1"/>
          </a:effectRef>
          <a:fontRef idx="minor">
            <a:schemeClr val="tx1"/>
          </a:fontRef>
        </p:style>
      </p:cxnSp>
      <p:cxnSp>
        <p:nvCxnSpPr>
          <p:cNvPr id="360" name="Straight Connector 359">
            <a:extLst>
              <a:ext uri="{FF2B5EF4-FFF2-40B4-BE49-F238E27FC236}">
                <a16:creationId xmlns:a16="http://schemas.microsoft.com/office/drawing/2014/main" id="{DD4579E1-F45B-0BDC-C291-4E6C2715B1EC}"/>
              </a:ext>
            </a:extLst>
          </p:cNvPr>
          <p:cNvCxnSpPr>
            <a:cxnSpLocks noGrp="1" noRot="1" noMove="1" noResize="1" noEditPoints="1" noAdjustHandles="1" noChangeArrowheads="1" noChangeShapeType="1"/>
          </p:cNvCxnSpPr>
          <p:nvPr/>
        </p:nvCxnSpPr>
        <p:spPr>
          <a:xfrm>
            <a:off x="4673548" y="4316362"/>
            <a:ext cx="698643" cy="0"/>
          </a:xfrm>
          <a:prstGeom prst="line">
            <a:avLst/>
          </a:prstGeom>
          <a:ln w="57150">
            <a:solidFill>
              <a:srgbClr val="50E7B5"/>
            </a:solidFill>
          </a:ln>
        </p:spPr>
        <p:style>
          <a:lnRef idx="1">
            <a:schemeClr val="accent1"/>
          </a:lnRef>
          <a:fillRef idx="0">
            <a:schemeClr val="accent1"/>
          </a:fillRef>
          <a:effectRef idx="0">
            <a:schemeClr val="accent1"/>
          </a:effectRef>
          <a:fontRef idx="minor">
            <a:schemeClr val="tx1"/>
          </a:fontRef>
        </p:style>
      </p:cxnSp>
      <p:cxnSp>
        <p:nvCxnSpPr>
          <p:cNvPr id="361" name="Straight Connector 360">
            <a:extLst>
              <a:ext uri="{FF2B5EF4-FFF2-40B4-BE49-F238E27FC236}">
                <a16:creationId xmlns:a16="http://schemas.microsoft.com/office/drawing/2014/main" id="{49665C1E-57F3-FBBF-BAF2-DBDAE10E6D0E}"/>
              </a:ext>
            </a:extLst>
          </p:cNvPr>
          <p:cNvCxnSpPr>
            <a:cxnSpLocks noGrp="1" noRot="1" noMove="1" noResize="1" noEditPoints="1" noAdjustHandles="1" noChangeArrowheads="1" noChangeShapeType="1"/>
          </p:cNvCxnSpPr>
          <p:nvPr/>
        </p:nvCxnSpPr>
        <p:spPr>
          <a:xfrm>
            <a:off x="886231" y="4259728"/>
            <a:ext cx="698643" cy="0"/>
          </a:xfrm>
          <a:prstGeom prst="line">
            <a:avLst/>
          </a:prstGeom>
          <a:ln w="57150">
            <a:solidFill>
              <a:srgbClr val="50E7B5"/>
            </a:solidFill>
          </a:ln>
        </p:spPr>
        <p:style>
          <a:lnRef idx="1">
            <a:schemeClr val="accent1"/>
          </a:lnRef>
          <a:fillRef idx="0">
            <a:schemeClr val="accent1"/>
          </a:fillRef>
          <a:effectRef idx="0">
            <a:schemeClr val="accent1"/>
          </a:effectRef>
          <a:fontRef idx="minor">
            <a:schemeClr val="tx1"/>
          </a:fontRef>
        </p:style>
      </p:cxnSp>
      <p:cxnSp>
        <p:nvCxnSpPr>
          <p:cNvPr id="362" name="Straight Connector 361">
            <a:extLst>
              <a:ext uri="{FF2B5EF4-FFF2-40B4-BE49-F238E27FC236}">
                <a16:creationId xmlns:a16="http://schemas.microsoft.com/office/drawing/2014/main" id="{3855DAD7-57B8-FC09-D2BD-851BD6C0A46A}"/>
              </a:ext>
            </a:extLst>
          </p:cNvPr>
          <p:cNvCxnSpPr>
            <a:cxnSpLocks noGrp="1" noRot="1" noMove="1" noResize="1" noEditPoints="1" noAdjustHandles="1" noChangeArrowheads="1" noChangeShapeType="1"/>
          </p:cNvCxnSpPr>
          <p:nvPr/>
        </p:nvCxnSpPr>
        <p:spPr>
          <a:xfrm>
            <a:off x="8898898" y="2590066"/>
            <a:ext cx="604698" cy="0"/>
          </a:xfrm>
          <a:prstGeom prst="line">
            <a:avLst/>
          </a:prstGeom>
          <a:ln w="57150">
            <a:solidFill>
              <a:srgbClr val="50E7B5"/>
            </a:solidFill>
          </a:ln>
        </p:spPr>
        <p:style>
          <a:lnRef idx="1">
            <a:schemeClr val="accent1"/>
          </a:lnRef>
          <a:fillRef idx="0">
            <a:schemeClr val="accent1"/>
          </a:fillRef>
          <a:effectRef idx="0">
            <a:schemeClr val="accent1"/>
          </a:effectRef>
          <a:fontRef idx="minor">
            <a:schemeClr val="tx1"/>
          </a:fontRef>
        </p:style>
      </p:cxnSp>
      <p:cxnSp>
        <p:nvCxnSpPr>
          <p:cNvPr id="363" name="Straight Connector 362">
            <a:extLst>
              <a:ext uri="{FF2B5EF4-FFF2-40B4-BE49-F238E27FC236}">
                <a16:creationId xmlns:a16="http://schemas.microsoft.com/office/drawing/2014/main" id="{F9B8DD98-1169-79C6-0F9D-EFA03ECB7328}"/>
              </a:ext>
            </a:extLst>
          </p:cNvPr>
          <p:cNvCxnSpPr>
            <a:cxnSpLocks noGrp="1" noRot="1" noMove="1" noResize="1" noEditPoints="1" noAdjustHandles="1" noChangeArrowheads="1" noChangeShapeType="1"/>
          </p:cNvCxnSpPr>
          <p:nvPr/>
        </p:nvCxnSpPr>
        <p:spPr>
          <a:xfrm>
            <a:off x="1068512" y="2590066"/>
            <a:ext cx="791110" cy="0"/>
          </a:xfrm>
          <a:prstGeom prst="line">
            <a:avLst/>
          </a:prstGeom>
          <a:ln w="57150">
            <a:solidFill>
              <a:srgbClr val="50E7B5"/>
            </a:solidFill>
          </a:ln>
        </p:spPr>
        <p:style>
          <a:lnRef idx="1">
            <a:schemeClr val="accent1"/>
          </a:lnRef>
          <a:fillRef idx="0">
            <a:schemeClr val="accent1"/>
          </a:fillRef>
          <a:effectRef idx="0">
            <a:schemeClr val="accent1"/>
          </a:effectRef>
          <a:fontRef idx="minor">
            <a:schemeClr val="tx1"/>
          </a:fontRef>
        </p:style>
      </p:cxnSp>
      <p:sp>
        <p:nvSpPr>
          <p:cNvPr id="364" name="Arrow: Circular 363">
            <a:extLst>
              <a:ext uri="{FF2B5EF4-FFF2-40B4-BE49-F238E27FC236}">
                <a16:creationId xmlns:a16="http://schemas.microsoft.com/office/drawing/2014/main" id="{2F9056B9-AD53-7B40-4EF9-96DFC8C229CC}"/>
              </a:ext>
            </a:extLst>
          </p:cNvPr>
          <p:cNvSpPr>
            <a:spLocks noGrp="1" noRot="1" noMove="1" noResize="1" noEditPoints="1" noAdjustHandles="1" noChangeArrowheads="1" noChangeShapeType="1"/>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65" name="Arrow: Circular 364">
            <a:extLst>
              <a:ext uri="{FF2B5EF4-FFF2-40B4-BE49-F238E27FC236}">
                <a16:creationId xmlns:a16="http://schemas.microsoft.com/office/drawing/2014/main" id="{CB56F195-C433-9153-5636-F4C094D8E094}"/>
              </a:ext>
            </a:extLst>
          </p:cNvPr>
          <p:cNvSpPr>
            <a:spLocks noGrp="1" noRot="1" noMove="1" noResize="1" noEditPoints="1" noAdjustHandles="1" noChangeArrowheads="1" noChangeShapeType="1"/>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66" name="Arrow: Circular 365">
            <a:extLst>
              <a:ext uri="{FF2B5EF4-FFF2-40B4-BE49-F238E27FC236}">
                <a16:creationId xmlns:a16="http://schemas.microsoft.com/office/drawing/2014/main" id="{58EF563D-436F-CB10-4708-C0D873D738B8}"/>
              </a:ext>
            </a:extLst>
          </p:cNvPr>
          <p:cNvSpPr>
            <a:spLocks noGrp="1" noRot="1" noMove="1" noResize="1" noEditPoints="1" noAdjustHandles="1" noChangeArrowheads="1" noChangeShapeType="1"/>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67" name="Arrow: Circular 366">
            <a:extLst>
              <a:ext uri="{FF2B5EF4-FFF2-40B4-BE49-F238E27FC236}">
                <a16:creationId xmlns:a16="http://schemas.microsoft.com/office/drawing/2014/main" id="{A7F39CC1-4FC6-9501-BA1F-3CA11DCF8074}"/>
              </a:ext>
            </a:extLst>
          </p:cNvPr>
          <p:cNvSpPr>
            <a:spLocks noGrp="1" noRot="1" noMove="1" noResize="1" noEditPoints="1" noAdjustHandles="1" noChangeArrowheads="1" noChangeShapeType="1"/>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68" name="Arrow: Circular 367">
            <a:extLst>
              <a:ext uri="{FF2B5EF4-FFF2-40B4-BE49-F238E27FC236}">
                <a16:creationId xmlns:a16="http://schemas.microsoft.com/office/drawing/2014/main" id="{3446529A-BF68-E3EC-0AAD-9BBA94368CBD}"/>
              </a:ext>
            </a:extLst>
          </p:cNvPr>
          <p:cNvSpPr>
            <a:spLocks noGrp="1" noRot="1" noMove="1" noResize="1" noEditPoints="1" noAdjustHandles="1" noChangeArrowheads="1" noChangeShapeType="1"/>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69" name="Arrow: Circular 368">
            <a:extLst>
              <a:ext uri="{FF2B5EF4-FFF2-40B4-BE49-F238E27FC236}">
                <a16:creationId xmlns:a16="http://schemas.microsoft.com/office/drawing/2014/main" id="{7774CED7-FA81-C4E6-563D-6C2FF9815312}"/>
              </a:ext>
            </a:extLst>
          </p:cNvPr>
          <p:cNvSpPr>
            <a:spLocks noGrp="1" noRot="1" noMove="1" noResize="1" noEditPoints="1" noAdjustHandles="1" noChangeArrowheads="1" noChangeShapeType="1"/>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70" name="Arrow: Circular 369">
            <a:extLst>
              <a:ext uri="{FF2B5EF4-FFF2-40B4-BE49-F238E27FC236}">
                <a16:creationId xmlns:a16="http://schemas.microsoft.com/office/drawing/2014/main" id="{DB47FCEB-3948-56CB-D25A-31E1498985CC}"/>
              </a:ext>
            </a:extLst>
          </p:cNvPr>
          <p:cNvSpPr>
            <a:spLocks noGrp="1" noRot="1" noMove="1" noResize="1" noEditPoints="1" noAdjustHandles="1" noChangeArrowheads="1" noChangeShapeType="1"/>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71" name="Arrow: Circular 370">
            <a:extLst>
              <a:ext uri="{FF2B5EF4-FFF2-40B4-BE49-F238E27FC236}">
                <a16:creationId xmlns:a16="http://schemas.microsoft.com/office/drawing/2014/main" id="{41FDE68F-F737-8AF3-AB43-4760F60043DB}"/>
              </a:ext>
            </a:extLst>
          </p:cNvPr>
          <p:cNvSpPr>
            <a:spLocks noGrp="1" noRot="1" noMove="1" noResize="1" noEditPoints="1" noAdjustHandles="1" noChangeArrowheads="1" noChangeShapeType="1"/>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72" name="Arrow: Circular 371">
            <a:extLst>
              <a:ext uri="{FF2B5EF4-FFF2-40B4-BE49-F238E27FC236}">
                <a16:creationId xmlns:a16="http://schemas.microsoft.com/office/drawing/2014/main" id="{22F737D4-8562-BE92-1ABB-3E0038C504AC}"/>
              </a:ext>
            </a:extLst>
          </p:cNvPr>
          <p:cNvSpPr>
            <a:spLocks noGrp="1" noRot="1" noMove="1" noResize="1" noEditPoints="1" noAdjustHandles="1" noChangeArrowheads="1" noChangeShapeType="1"/>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73" name="Arrow: Circular 372">
            <a:extLst>
              <a:ext uri="{FF2B5EF4-FFF2-40B4-BE49-F238E27FC236}">
                <a16:creationId xmlns:a16="http://schemas.microsoft.com/office/drawing/2014/main" id="{15ECF605-3B65-8B5B-9DB0-A9857864CD4C}"/>
              </a:ext>
            </a:extLst>
          </p:cNvPr>
          <p:cNvSpPr>
            <a:spLocks noGrp="1" noRot="1" noMove="1" noResize="1" noEditPoints="1" noAdjustHandles="1" noChangeArrowheads="1" noChangeShapeType="1"/>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74" name="Arrow: Circular 373">
            <a:extLst>
              <a:ext uri="{FF2B5EF4-FFF2-40B4-BE49-F238E27FC236}">
                <a16:creationId xmlns:a16="http://schemas.microsoft.com/office/drawing/2014/main" id="{30B7CBFB-2593-6B8B-651E-8A0AA7C00872}"/>
              </a:ext>
            </a:extLst>
          </p:cNvPr>
          <p:cNvSpPr>
            <a:spLocks noGrp="1" noRot="1" noMove="1" noResize="1" noEditPoints="1" noAdjustHandles="1" noChangeArrowheads="1" noChangeShapeType="1"/>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75" name="Arrow: Circular 374">
            <a:extLst>
              <a:ext uri="{FF2B5EF4-FFF2-40B4-BE49-F238E27FC236}">
                <a16:creationId xmlns:a16="http://schemas.microsoft.com/office/drawing/2014/main" id="{6AC3FBD0-E07B-F981-8D60-7E0CEAEBE7A7}"/>
              </a:ext>
            </a:extLst>
          </p:cNvPr>
          <p:cNvSpPr>
            <a:spLocks noGrp="1" noRot="1" noMove="1" noResize="1" noEditPoints="1" noAdjustHandles="1" noChangeArrowheads="1" noChangeShapeType="1"/>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76" name="Arrow: Circular 375">
            <a:extLst>
              <a:ext uri="{FF2B5EF4-FFF2-40B4-BE49-F238E27FC236}">
                <a16:creationId xmlns:a16="http://schemas.microsoft.com/office/drawing/2014/main" id="{3405D50A-9C13-B69B-D25A-B83585BCE0E1}"/>
              </a:ext>
            </a:extLst>
          </p:cNvPr>
          <p:cNvSpPr>
            <a:spLocks noGrp="1" noRot="1" noMove="1" noResize="1" noEditPoints="1" noAdjustHandles="1" noChangeArrowheads="1" noChangeShapeType="1"/>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77" name="Arrow: Circular 376">
            <a:extLst>
              <a:ext uri="{FF2B5EF4-FFF2-40B4-BE49-F238E27FC236}">
                <a16:creationId xmlns:a16="http://schemas.microsoft.com/office/drawing/2014/main" id="{29C4EA78-1640-C906-D9F8-025608964500}"/>
              </a:ext>
            </a:extLst>
          </p:cNvPr>
          <p:cNvSpPr>
            <a:spLocks noGrp="1" noRot="1" noMove="1" noResize="1" noEditPoints="1" noAdjustHandles="1" noChangeArrowheads="1" noChangeShapeType="1"/>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78" name="Arrow: Circular 377">
            <a:extLst>
              <a:ext uri="{FF2B5EF4-FFF2-40B4-BE49-F238E27FC236}">
                <a16:creationId xmlns:a16="http://schemas.microsoft.com/office/drawing/2014/main" id="{3C4BAB8F-8D44-1AEF-9D0B-3DE14D8E1C12}"/>
              </a:ext>
            </a:extLst>
          </p:cNvPr>
          <p:cNvSpPr>
            <a:spLocks noGrp="1" noRot="1" noMove="1" noResize="1" noEditPoints="1" noAdjustHandles="1" noChangeArrowheads="1" noChangeShapeType="1"/>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79" name="Arrow: Circular 378">
            <a:extLst>
              <a:ext uri="{FF2B5EF4-FFF2-40B4-BE49-F238E27FC236}">
                <a16:creationId xmlns:a16="http://schemas.microsoft.com/office/drawing/2014/main" id="{0C3DD4C9-4EFD-1905-520A-35BAEF76F4CA}"/>
              </a:ext>
            </a:extLst>
          </p:cNvPr>
          <p:cNvSpPr>
            <a:spLocks noGrp="1" noRot="1" noMove="1" noResize="1" noEditPoints="1" noAdjustHandles="1" noChangeArrowheads="1" noChangeShapeType="1"/>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80" name="Arrow: Circular 379">
            <a:extLst>
              <a:ext uri="{FF2B5EF4-FFF2-40B4-BE49-F238E27FC236}">
                <a16:creationId xmlns:a16="http://schemas.microsoft.com/office/drawing/2014/main" id="{233F203B-CD4E-6A65-E944-A5C84380E63C}"/>
              </a:ext>
            </a:extLst>
          </p:cNvPr>
          <p:cNvSpPr>
            <a:spLocks noGrp="1" noRot="1" noMove="1" noResize="1" noEditPoints="1" noAdjustHandles="1" noChangeArrowheads="1" noChangeShapeType="1"/>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81" name="Arrow: Circular 380">
            <a:extLst>
              <a:ext uri="{FF2B5EF4-FFF2-40B4-BE49-F238E27FC236}">
                <a16:creationId xmlns:a16="http://schemas.microsoft.com/office/drawing/2014/main" id="{4584C565-F5B7-4D3C-DC32-4C6159118F99}"/>
              </a:ext>
            </a:extLst>
          </p:cNvPr>
          <p:cNvSpPr>
            <a:spLocks noGrp="1" noRot="1" noMove="1" noResize="1" noEditPoints="1" noAdjustHandles="1" noChangeArrowheads="1" noChangeShapeType="1"/>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82" name="Arrow: Circular 381">
            <a:extLst>
              <a:ext uri="{FF2B5EF4-FFF2-40B4-BE49-F238E27FC236}">
                <a16:creationId xmlns:a16="http://schemas.microsoft.com/office/drawing/2014/main" id="{FB39BC79-861E-A928-4EE3-2C7ABB0A6AB0}"/>
              </a:ext>
            </a:extLst>
          </p:cNvPr>
          <p:cNvSpPr>
            <a:spLocks noGrp="1" noRot="1" noMove="1" noResize="1" noEditPoints="1" noAdjustHandles="1" noChangeArrowheads="1" noChangeShapeType="1"/>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83" name="Arrow: Circular 382">
            <a:extLst>
              <a:ext uri="{FF2B5EF4-FFF2-40B4-BE49-F238E27FC236}">
                <a16:creationId xmlns:a16="http://schemas.microsoft.com/office/drawing/2014/main" id="{4A93D4C7-0800-7244-8EB5-52FF46AF4D4E}"/>
              </a:ext>
            </a:extLst>
          </p:cNvPr>
          <p:cNvSpPr>
            <a:spLocks noGrp="1" noRot="1" noMove="1" noResize="1" noEditPoints="1" noAdjustHandles="1" noChangeArrowheads="1" noChangeShapeType="1"/>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84" name="Arrow: Circular 383">
            <a:extLst>
              <a:ext uri="{FF2B5EF4-FFF2-40B4-BE49-F238E27FC236}">
                <a16:creationId xmlns:a16="http://schemas.microsoft.com/office/drawing/2014/main" id="{840DDC30-00E0-1F34-44CB-FE30C9DA8FA2}"/>
              </a:ext>
            </a:extLst>
          </p:cNvPr>
          <p:cNvSpPr>
            <a:spLocks noGrp="1" noRot="1" noMove="1" noResize="1" noEditPoints="1" noAdjustHandles="1" noChangeArrowheads="1" noChangeShapeType="1"/>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85" name="Arrow: Circular 384">
            <a:extLst>
              <a:ext uri="{FF2B5EF4-FFF2-40B4-BE49-F238E27FC236}">
                <a16:creationId xmlns:a16="http://schemas.microsoft.com/office/drawing/2014/main" id="{1453CB85-7DD2-AE07-768A-1F5D00E6B6FE}"/>
              </a:ext>
            </a:extLst>
          </p:cNvPr>
          <p:cNvSpPr>
            <a:spLocks noGrp="1" noRot="1" noMove="1" noResize="1" noEditPoints="1" noAdjustHandles="1" noChangeArrowheads="1" noChangeShapeType="1"/>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86" name="Arrow: Circular 385">
            <a:extLst>
              <a:ext uri="{FF2B5EF4-FFF2-40B4-BE49-F238E27FC236}">
                <a16:creationId xmlns:a16="http://schemas.microsoft.com/office/drawing/2014/main" id="{3420645C-2181-A4C7-39D8-365ABA0636EF}"/>
              </a:ext>
            </a:extLst>
          </p:cNvPr>
          <p:cNvSpPr>
            <a:spLocks noGrp="1" noRot="1" noMove="1" noResize="1" noEditPoints="1" noAdjustHandles="1" noChangeArrowheads="1" noChangeShapeType="1"/>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87" name="Arrow: Circular 386">
            <a:extLst>
              <a:ext uri="{FF2B5EF4-FFF2-40B4-BE49-F238E27FC236}">
                <a16:creationId xmlns:a16="http://schemas.microsoft.com/office/drawing/2014/main" id="{B5BF6010-8950-33EB-AB5E-B1592CB5B4E4}"/>
              </a:ext>
            </a:extLst>
          </p:cNvPr>
          <p:cNvSpPr>
            <a:spLocks noGrp="1" noRot="1" noMove="1" noResize="1" noEditPoints="1" noAdjustHandles="1" noChangeArrowheads="1" noChangeShapeType="1"/>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88" name="Arrow: Circular 387">
            <a:extLst>
              <a:ext uri="{FF2B5EF4-FFF2-40B4-BE49-F238E27FC236}">
                <a16:creationId xmlns:a16="http://schemas.microsoft.com/office/drawing/2014/main" id="{6ED7DFE9-EAA1-2B7D-BB86-63F9BE4C89D2}"/>
              </a:ext>
            </a:extLst>
          </p:cNvPr>
          <p:cNvSpPr>
            <a:spLocks noGrp="1" noRot="1" noMove="1" noResize="1" noEditPoints="1" noAdjustHandles="1" noChangeArrowheads="1" noChangeShapeType="1"/>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89" name="Arrow: Circular 388">
            <a:extLst>
              <a:ext uri="{FF2B5EF4-FFF2-40B4-BE49-F238E27FC236}">
                <a16:creationId xmlns:a16="http://schemas.microsoft.com/office/drawing/2014/main" id="{3A971976-B6F5-EAA4-7A68-B36EE9702710}"/>
              </a:ext>
            </a:extLst>
          </p:cNvPr>
          <p:cNvSpPr>
            <a:spLocks noGrp="1" noRot="1" noMove="1" noResize="1" noEditPoints="1" noAdjustHandles="1" noChangeArrowheads="1" noChangeShapeType="1"/>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90" name="Arrow: Circular 389">
            <a:extLst>
              <a:ext uri="{FF2B5EF4-FFF2-40B4-BE49-F238E27FC236}">
                <a16:creationId xmlns:a16="http://schemas.microsoft.com/office/drawing/2014/main" id="{5C6EB554-158D-263D-D19A-81E75A38241D}"/>
              </a:ext>
            </a:extLst>
          </p:cNvPr>
          <p:cNvSpPr>
            <a:spLocks noGrp="1" noRot="1" noMove="1" noResize="1" noEditPoints="1" noAdjustHandles="1" noChangeArrowheads="1" noChangeShapeType="1"/>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91" name="Arrow: Circular 390">
            <a:extLst>
              <a:ext uri="{FF2B5EF4-FFF2-40B4-BE49-F238E27FC236}">
                <a16:creationId xmlns:a16="http://schemas.microsoft.com/office/drawing/2014/main" id="{79B868CF-5545-E217-95E3-051D84CD0C07}"/>
              </a:ext>
            </a:extLst>
          </p:cNvPr>
          <p:cNvSpPr>
            <a:spLocks noGrp="1" noRot="1" noMove="1" noResize="1" noEditPoints="1" noAdjustHandles="1" noChangeArrowheads="1" noChangeShapeType="1"/>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92" name="Arrow: Circular 391">
            <a:extLst>
              <a:ext uri="{FF2B5EF4-FFF2-40B4-BE49-F238E27FC236}">
                <a16:creationId xmlns:a16="http://schemas.microsoft.com/office/drawing/2014/main" id="{31504741-2507-09C5-8A54-D7FD97469514}"/>
              </a:ext>
            </a:extLst>
          </p:cNvPr>
          <p:cNvSpPr>
            <a:spLocks noGrp="1" noRot="1" noMove="1" noResize="1" noEditPoints="1" noAdjustHandles="1" noChangeArrowheads="1" noChangeShapeType="1"/>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93" name="Arrow: Circular 392">
            <a:extLst>
              <a:ext uri="{FF2B5EF4-FFF2-40B4-BE49-F238E27FC236}">
                <a16:creationId xmlns:a16="http://schemas.microsoft.com/office/drawing/2014/main" id="{03D6AD98-0579-FEAD-F81D-0108C3BDF3FD}"/>
              </a:ext>
            </a:extLst>
          </p:cNvPr>
          <p:cNvSpPr>
            <a:spLocks noGrp="1" noRot="1" noMove="1" noResize="1" noEditPoints="1" noAdjustHandles="1" noChangeArrowheads="1" noChangeShapeType="1"/>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94" name="Arrow: Circular 393">
            <a:extLst>
              <a:ext uri="{FF2B5EF4-FFF2-40B4-BE49-F238E27FC236}">
                <a16:creationId xmlns:a16="http://schemas.microsoft.com/office/drawing/2014/main" id="{7F505040-99A2-503B-C578-6F35AA42A6FF}"/>
              </a:ext>
            </a:extLst>
          </p:cNvPr>
          <p:cNvSpPr>
            <a:spLocks noGrp="1" noRot="1" noMove="1" noResize="1" noEditPoints="1" noAdjustHandles="1" noChangeArrowheads="1" noChangeShapeType="1"/>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95" name="Arrow: Circular 394">
            <a:extLst>
              <a:ext uri="{FF2B5EF4-FFF2-40B4-BE49-F238E27FC236}">
                <a16:creationId xmlns:a16="http://schemas.microsoft.com/office/drawing/2014/main" id="{31C74506-88F0-524B-9C7A-7D25E1365CAA}"/>
              </a:ext>
            </a:extLst>
          </p:cNvPr>
          <p:cNvSpPr>
            <a:spLocks noGrp="1" noRot="1" noMove="1" noResize="1" noEditPoints="1" noAdjustHandles="1" noChangeArrowheads="1" noChangeShapeType="1"/>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96" name="Arrow: Circular 395">
            <a:extLst>
              <a:ext uri="{FF2B5EF4-FFF2-40B4-BE49-F238E27FC236}">
                <a16:creationId xmlns:a16="http://schemas.microsoft.com/office/drawing/2014/main" id="{C2960E6D-F758-2799-C9EA-FF5340DA0AB6}"/>
              </a:ext>
            </a:extLst>
          </p:cNvPr>
          <p:cNvSpPr>
            <a:spLocks noGrp="1" noRot="1" noMove="1" noResize="1" noEditPoints="1" noAdjustHandles="1" noChangeArrowheads="1" noChangeShapeType="1"/>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97" name="Arrow: Circular 396">
            <a:extLst>
              <a:ext uri="{FF2B5EF4-FFF2-40B4-BE49-F238E27FC236}">
                <a16:creationId xmlns:a16="http://schemas.microsoft.com/office/drawing/2014/main" id="{50D79F62-3C00-B200-2971-6AD0E3AB0470}"/>
              </a:ext>
            </a:extLst>
          </p:cNvPr>
          <p:cNvSpPr>
            <a:spLocks noGrp="1" noRot="1" noMove="1" noResize="1" noEditPoints="1" noAdjustHandles="1" noChangeArrowheads="1" noChangeShapeType="1"/>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98" name="Arrow: Circular 397">
            <a:extLst>
              <a:ext uri="{FF2B5EF4-FFF2-40B4-BE49-F238E27FC236}">
                <a16:creationId xmlns:a16="http://schemas.microsoft.com/office/drawing/2014/main" id="{F2EC8C17-653E-DED4-AD11-93F20C05CA49}"/>
              </a:ext>
            </a:extLst>
          </p:cNvPr>
          <p:cNvSpPr>
            <a:spLocks noGrp="1" noRot="1" noMove="1" noResize="1" noEditPoints="1" noAdjustHandles="1" noChangeArrowheads="1" noChangeShapeType="1"/>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99" name="Arrow: Circular 398">
            <a:extLst>
              <a:ext uri="{FF2B5EF4-FFF2-40B4-BE49-F238E27FC236}">
                <a16:creationId xmlns:a16="http://schemas.microsoft.com/office/drawing/2014/main" id="{EFC7A9E8-2A92-2F81-CF46-4C0CF582CBED}"/>
              </a:ext>
            </a:extLst>
          </p:cNvPr>
          <p:cNvSpPr>
            <a:spLocks noGrp="1" noRot="1" noMove="1" noResize="1" noEditPoints="1" noAdjustHandles="1" noChangeArrowheads="1" noChangeShapeType="1"/>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400" name="Arrow: Circular 399">
            <a:extLst>
              <a:ext uri="{FF2B5EF4-FFF2-40B4-BE49-F238E27FC236}">
                <a16:creationId xmlns:a16="http://schemas.microsoft.com/office/drawing/2014/main" id="{0BD9C16A-F11D-854E-0F64-DBBD7D027CD3}"/>
              </a:ext>
            </a:extLst>
          </p:cNvPr>
          <p:cNvSpPr>
            <a:spLocks noGrp="1" noRot="1" noMove="1" noResize="1" noEditPoints="1" noAdjustHandles="1" noChangeArrowheads="1" noChangeShapeType="1"/>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401" name="Arrow: Circular 400">
            <a:extLst>
              <a:ext uri="{FF2B5EF4-FFF2-40B4-BE49-F238E27FC236}">
                <a16:creationId xmlns:a16="http://schemas.microsoft.com/office/drawing/2014/main" id="{4C7D999C-7DC6-5CA7-C829-1E8CFC73D590}"/>
              </a:ext>
            </a:extLst>
          </p:cNvPr>
          <p:cNvSpPr>
            <a:spLocks noGrp="1" noRot="1" noMove="1" noResize="1" noEditPoints="1" noAdjustHandles="1" noChangeArrowheads="1" noChangeShapeType="1"/>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402" name="Arrow: Circular 401">
            <a:extLst>
              <a:ext uri="{FF2B5EF4-FFF2-40B4-BE49-F238E27FC236}">
                <a16:creationId xmlns:a16="http://schemas.microsoft.com/office/drawing/2014/main" id="{CF47063E-89B0-27B3-431D-32021C41E883}"/>
              </a:ext>
            </a:extLst>
          </p:cNvPr>
          <p:cNvSpPr>
            <a:spLocks noGrp="1" noRot="1" noMove="1" noResize="1" noEditPoints="1" noAdjustHandles="1" noChangeArrowheads="1" noChangeShapeType="1"/>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403" name="Arrow: Circular 402">
            <a:extLst>
              <a:ext uri="{FF2B5EF4-FFF2-40B4-BE49-F238E27FC236}">
                <a16:creationId xmlns:a16="http://schemas.microsoft.com/office/drawing/2014/main" id="{C9F2EF6D-1DEE-E3EB-A41B-4C7C7FD63895}"/>
              </a:ext>
            </a:extLst>
          </p:cNvPr>
          <p:cNvSpPr>
            <a:spLocks noGrp="1" noRot="1" noMove="1" noResize="1" noEditPoints="1" noAdjustHandles="1" noChangeArrowheads="1" noChangeShapeType="1"/>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404" name="Arrow: Circular 403">
            <a:extLst>
              <a:ext uri="{FF2B5EF4-FFF2-40B4-BE49-F238E27FC236}">
                <a16:creationId xmlns:a16="http://schemas.microsoft.com/office/drawing/2014/main" id="{5D8E3CF7-8F2A-3710-4B02-ECBD8B52BA50}"/>
              </a:ext>
            </a:extLst>
          </p:cNvPr>
          <p:cNvSpPr>
            <a:spLocks noGrp="1" noRot="1" noMove="1" noResize="1" noEditPoints="1" noAdjustHandles="1" noChangeArrowheads="1" noChangeShapeType="1"/>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405" name="Arrow: Circular 404">
            <a:extLst>
              <a:ext uri="{FF2B5EF4-FFF2-40B4-BE49-F238E27FC236}">
                <a16:creationId xmlns:a16="http://schemas.microsoft.com/office/drawing/2014/main" id="{2F76EDE4-A5E5-0DA5-8127-754EDC0CBE38}"/>
              </a:ext>
            </a:extLst>
          </p:cNvPr>
          <p:cNvSpPr>
            <a:spLocks noGrp="1" noRot="1" noMove="1" noResize="1" noEditPoints="1" noAdjustHandles="1" noChangeArrowheads="1" noChangeShapeType="1"/>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406" name="Arrow: Circular 405">
            <a:extLst>
              <a:ext uri="{FF2B5EF4-FFF2-40B4-BE49-F238E27FC236}">
                <a16:creationId xmlns:a16="http://schemas.microsoft.com/office/drawing/2014/main" id="{D1DF700B-1BAE-8B59-FBF6-6E61A7F0F147}"/>
              </a:ext>
            </a:extLst>
          </p:cNvPr>
          <p:cNvSpPr>
            <a:spLocks noGrp="1" noRot="1" noMove="1" noResize="1" noEditPoints="1" noAdjustHandles="1" noChangeArrowheads="1" noChangeShapeType="1"/>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407" name="Arrow: Circular 406">
            <a:extLst>
              <a:ext uri="{FF2B5EF4-FFF2-40B4-BE49-F238E27FC236}">
                <a16:creationId xmlns:a16="http://schemas.microsoft.com/office/drawing/2014/main" id="{24DC3ED6-6BBC-D48B-5357-4932154FFC32}"/>
              </a:ext>
            </a:extLst>
          </p:cNvPr>
          <p:cNvSpPr>
            <a:spLocks noGrp="1" noRot="1" noMove="1" noResize="1" noEditPoints="1" noAdjustHandles="1" noChangeArrowheads="1" noChangeShapeType="1"/>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408" name="Arrow: Circular 407">
            <a:extLst>
              <a:ext uri="{FF2B5EF4-FFF2-40B4-BE49-F238E27FC236}">
                <a16:creationId xmlns:a16="http://schemas.microsoft.com/office/drawing/2014/main" id="{7BD4C606-8E9C-B5E2-E913-230D6E27070B}"/>
              </a:ext>
            </a:extLst>
          </p:cNvPr>
          <p:cNvSpPr>
            <a:spLocks noGrp="1" noRot="1" noMove="1" noResize="1" noEditPoints="1" noAdjustHandles="1" noChangeArrowheads="1" noChangeShapeType="1"/>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409" name="Arrow: Circular 408">
            <a:extLst>
              <a:ext uri="{FF2B5EF4-FFF2-40B4-BE49-F238E27FC236}">
                <a16:creationId xmlns:a16="http://schemas.microsoft.com/office/drawing/2014/main" id="{858FB75E-EBF1-3811-7E99-970751FCCB53}"/>
              </a:ext>
            </a:extLst>
          </p:cNvPr>
          <p:cNvSpPr>
            <a:spLocks noGrp="1" noRot="1" noMove="1" noResize="1" noEditPoints="1" noAdjustHandles="1" noChangeArrowheads="1" noChangeShapeType="1"/>
          </p:cNvSpPr>
          <p:nvPr/>
        </p:nvSpPr>
        <p:spPr>
          <a:xfrm>
            <a:off x="1669510" y="3294941"/>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cxnSp>
        <p:nvCxnSpPr>
          <p:cNvPr id="410" name="Straight Connector 409">
            <a:extLst>
              <a:ext uri="{FF2B5EF4-FFF2-40B4-BE49-F238E27FC236}">
                <a16:creationId xmlns:a16="http://schemas.microsoft.com/office/drawing/2014/main" id="{06623C25-7BDE-94A8-46B8-E0E00A352810}"/>
              </a:ext>
            </a:extLst>
          </p:cNvPr>
          <p:cNvCxnSpPr>
            <a:cxnSpLocks noGrp="1" noRot="1" noMove="1" noResize="1" noEditPoints="1" noAdjustHandles="1" noChangeArrowheads="1" noChangeShapeType="1"/>
          </p:cNvCxnSpPr>
          <p:nvPr/>
        </p:nvCxnSpPr>
        <p:spPr>
          <a:xfrm>
            <a:off x="2078806" y="2590066"/>
            <a:ext cx="791110" cy="0"/>
          </a:xfrm>
          <a:prstGeom prst="line">
            <a:avLst/>
          </a:prstGeom>
          <a:ln w="57150">
            <a:solidFill>
              <a:srgbClr val="50E7B5"/>
            </a:solidFill>
          </a:ln>
        </p:spPr>
        <p:style>
          <a:lnRef idx="1">
            <a:schemeClr val="accent1"/>
          </a:lnRef>
          <a:fillRef idx="0">
            <a:schemeClr val="accent1"/>
          </a:fillRef>
          <a:effectRef idx="0">
            <a:schemeClr val="accent1"/>
          </a:effectRef>
          <a:fontRef idx="minor">
            <a:schemeClr val="tx1"/>
          </a:fontRef>
        </p:style>
      </p:cxnSp>
      <p:pic>
        <p:nvPicPr>
          <p:cNvPr id="411" name="Picture 410">
            <a:extLst>
              <a:ext uri="{FF2B5EF4-FFF2-40B4-BE49-F238E27FC236}">
                <a16:creationId xmlns:a16="http://schemas.microsoft.com/office/drawing/2014/main" id="{796FC3A9-3168-557E-0143-C0CF7C233A12}"/>
              </a:ext>
            </a:extLst>
          </p:cNvPr>
          <p:cNvPicPr>
            <a:picLocks noGrp="1" noRot="1" noChangeAspect="1" noMove="1" noResize="1" noEditPoints="1" noAdjustHandles="1" noChangeArrowheads="1" noChangeShapeType="1" noCrop="1"/>
          </p:cNvPicPr>
          <p:nvPr/>
        </p:nvPicPr>
        <p:blipFill>
          <a:blip r:embed="rId4"/>
          <a:stretch>
            <a:fillRect/>
          </a:stretch>
        </p:blipFill>
        <p:spPr>
          <a:xfrm>
            <a:off x="9926956" y="2447191"/>
            <a:ext cx="285750" cy="285750"/>
          </a:xfrm>
          <a:prstGeom prst="rect">
            <a:avLst/>
          </a:prstGeom>
        </p:spPr>
      </p:pic>
    </p:spTree>
    <p:extLst>
      <p:ext uri="{BB962C8B-B14F-4D97-AF65-F5344CB8AC3E}">
        <p14:creationId xmlns:p14="http://schemas.microsoft.com/office/powerpoint/2010/main" val="3567134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fill="remove" grpId="0" nodeType="afterEffect">
                                  <p:stCondLst>
                                    <p:cond delay="0"/>
                                  </p:stCondLst>
                                  <p:childTnLst>
                                    <p:animClr clrSpc="rgb" dir="cw">
                                      <p:cBhvr override="childStyle">
                                        <p:cTn id="6" dur="1000" autoRev="1" fill="remove"/>
                                        <p:tgtEl>
                                          <p:spTgt spid="364"/>
                                        </p:tgtEl>
                                        <p:attrNameLst>
                                          <p:attrName>style.color</p:attrName>
                                        </p:attrNameLst>
                                      </p:cBhvr>
                                      <p:to>
                                        <a:schemeClr val="bg1"/>
                                      </p:to>
                                    </p:animClr>
                                    <p:animClr clrSpc="rgb" dir="cw">
                                      <p:cBhvr>
                                        <p:cTn id="7" dur="1000" autoRev="1" fill="remove"/>
                                        <p:tgtEl>
                                          <p:spTgt spid="364"/>
                                        </p:tgtEl>
                                        <p:attrNameLst>
                                          <p:attrName>fillcolor</p:attrName>
                                        </p:attrNameLst>
                                      </p:cBhvr>
                                      <p:to>
                                        <a:schemeClr val="bg1"/>
                                      </p:to>
                                    </p:animClr>
                                    <p:set>
                                      <p:cBhvr>
                                        <p:cTn id="8" dur="1000" autoRev="1" fill="remove"/>
                                        <p:tgtEl>
                                          <p:spTgt spid="364"/>
                                        </p:tgtEl>
                                        <p:attrNameLst>
                                          <p:attrName>fill.type</p:attrName>
                                        </p:attrNameLst>
                                      </p:cBhvr>
                                      <p:to>
                                        <p:strVal val="solid"/>
                                      </p:to>
                                    </p:set>
                                    <p:set>
                                      <p:cBhvr>
                                        <p:cTn id="9" dur="1000" autoRev="1" fill="remove"/>
                                        <p:tgtEl>
                                          <p:spTgt spid="364"/>
                                        </p:tgtEl>
                                        <p:attrNameLst>
                                          <p:attrName>fill.on</p:attrName>
                                        </p:attrNameLst>
                                      </p:cBhvr>
                                      <p:to>
                                        <p:strVal val="true"/>
                                      </p:to>
                                    </p:set>
                                  </p:childTnLst>
                                </p:cTn>
                              </p:par>
                            </p:childTnLst>
                          </p:cTn>
                        </p:par>
                        <p:par>
                          <p:cTn id="10" fill="hold">
                            <p:stCondLst>
                              <p:cond delay="2000"/>
                            </p:stCondLst>
                            <p:childTnLst>
                              <p:par>
                                <p:cTn id="11" presetID="27" presetClass="emph" presetSubtype="0" fill="remove" grpId="0" nodeType="afterEffect">
                                  <p:stCondLst>
                                    <p:cond delay="0"/>
                                  </p:stCondLst>
                                  <p:childTnLst>
                                    <p:animClr clrSpc="rgb" dir="cw">
                                      <p:cBhvr override="childStyle">
                                        <p:cTn id="12" dur="1000" autoRev="1" fill="remove"/>
                                        <p:tgtEl>
                                          <p:spTgt spid="365"/>
                                        </p:tgtEl>
                                        <p:attrNameLst>
                                          <p:attrName>style.color</p:attrName>
                                        </p:attrNameLst>
                                      </p:cBhvr>
                                      <p:to>
                                        <a:schemeClr val="bg1"/>
                                      </p:to>
                                    </p:animClr>
                                    <p:animClr clrSpc="rgb" dir="cw">
                                      <p:cBhvr>
                                        <p:cTn id="13" dur="1000" autoRev="1" fill="remove"/>
                                        <p:tgtEl>
                                          <p:spTgt spid="365"/>
                                        </p:tgtEl>
                                        <p:attrNameLst>
                                          <p:attrName>fillcolor</p:attrName>
                                        </p:attrNameLst>
                                      </p:cBhvr>
                                      <p:to>
                                        <a:schemeClr val="bg1"/>
                                      </p:to>
                                    </p:animClr>
                                    <p:set>
                                      <p:cBhvr>
                                        <p:cTn id="14" dur="1000" autoRev="1" fill="remove"/>
                                        <p:tgtEl>
                                          <p:spTgt spid="365"/>
                                        </p:tgtEl>
                                        <p:attrNameLst>
                                          <p:attrName>fill.type</p:attrName>
                                        </p:attrNameLst>
                                      </p:cBhvr>
                                      <p:to>
                                        <p:strVal val="solid"/>
                                      </p:to>
                                    </p:set>
                                    <p:set>
                                      <p:cBhvr>
                                        <p:cTn id="15" dur="1000" autoRev="1" fill="remove"/>
                                        <p:tgtEl>
                                          <p:spTgt spid="365"/>
                                        </p:tgtEl>
                                        <p:attrNameLst>
                                          <p:attrName>fill.on</p:attrName>
                                        </p:attrNameLst>
                                      </p:cBhvr>
                                      <p:to>
                                        <p:strVal val="true"/>
                                      </p:to>
                                    </p:set>
                                  </p:childTnLst>
                                </p:cTn>
                              </p:par>
                            </p:childTnLst>
                          </p:cTn>
                        </p:par>
                        <p:par>
                          <p:cTn id="16" fill="hold">
                            <p:stCondLst>
                              <p:cond delay="4000"/>
                            </p:stCondLst>
                            <p:childTnLst>
                              <p:par>
                                <p:cTn id="17" presetID="27" presetClass="emph" presetSubtype="0" fill="remove" grpId="0" nodeType="afterEffect">
                                  <p:stCondLst>
                                    <p:cond delay="0"/>
                                  </p:stCondLst>
                                  <p:childTnLst>
                                    <p:animClr clrSpc="rgb" dir="cw">
                                      <p:cBhvr override="childStyle">
                                        <p:cTn id="18" dur="1000" autoRev="1" fill="remove"/>
                                        <p:tgtEl>
                                          <p:spTgt spid="366"/>
                                        </p:tgtEl>
                                        <p:attrNameLst>
                                          <p:attrName>style.color</p:attrName>
                                        </p:attrNameLst>
                                      </p:cBhvr>
                                      <p:to>
                                        <a:schemeClr val="bg1"/>
                                      </p:to>
                                    </p:animClr>
                                    <p:animClr clrSpc="rgb" dir="cw">
                                      <p:cBhvr>
                                        <p:cTn id="19" dur="1000" autoRev="1" fill="remove"/>
                                        <p:tgtEl>
                                          <p:spTgt spid="366"/>
                                        </p:tgtEl>
                                        <p:attrNameLst>
                                          <p:attrName>fillcolor</p:attrName>
                                        </p:attrNameLst>
                                      </p:cBhvr>
                                      <p:to>
                                        <a:schemeClr val="bg1"/>
                                      </p:to>
                                    </p:animClr>
                                    <p:set>
                                      <p:cBhvr>
                                        <p:cTn id="20" dur="1000" autoRev="1" fill="remove"/>
                                        <p:tgtEl>
                                          <p:spTgt spid="366"/>
                                        </p:tgtEl>
                                        <p:attrNameLst>
                                          <p:attrName>fill.type</p:attrName>
                                        </p:attrNameLst>
                                      </p:cBhvr>
                                      <p:to>
                                        <p:strVal val="solid"/>
                                      </p:to>
                                    </p:set>
                                    <p:set>
                                      <p:cBhvr>
                                        <p:cTn id="21" dur="1000" autoRev="1" fill="remove"/>
                                        <p:tgtEl>
                                          <p:spTgt spid="366"/>
                                        </p:tgtEl>
                                        <p:attrNameLst>
                                          <p:attrName>fill.on</p:attrName>
                                        </p:attrNameLst>
                                      </p:cBhvr>
                                      <p:to>
                                        <p:strVal val="true"/>
                                      </p:to>
                                    </p:set>
                                  </p:childTnLst>
                                </p:cTn>
                              </p:par>
                            </p:childTnLst>
                          </p:cTn>
                        </p:par>
                        <p:par>
                          <p:cTn id="22" fill="hold">
                            <p:stCondLst>
                              <p:cond delay="6000"/>
                            </p:stCondLst>
                            <p:childTnLst>
                              <p:par>
                                <p:cTn id="23" presetID="27" presetClass="emph" presetSubtype="0" fill="remove" grpId="0" nodeType="afterEffect">
                                  <p:stCondLst>
                                    <p:cond delay="0"/>
                                  </p:stCondLst>
                                  <p:childTnLst>
                                    <p:animClr clrSpc="rgb" dir="cw">
                                      <p:cBhvr override="childStyle">
                                        <p:cTn id="24" dur="1000" autoRev="1" fill="remove"/>
                                        <p:tgtEl>
                                          <p:spTgt spid="367"/>
                                        </p:tgtEl>
                                        <p:attrNameLst>
                                          <p:attrName>style.color</p:attrName>
                                        </p:attrNameLst>
                                      </p:cBhvr>
                                      <p:to>
                                        <a:schemeClr val="bg1"/>
                                      </p:to>
                                    </p:animClr>
                                    <p:animClr clrSpc="rgb" dir="cw">
                                      <p:cBhvr>
                                        <p:cTn id="25" dur="1000" autoRev="1" fill="remove"/>
                                        <p:tgtEl>
                                          <p:spTgt spid="367"/>
                                        </p:tgtEl>
                                        <p:attrNameLst>
                                          <p:attrName>fillcolor</p:attrName>
                                        </p:attrNameLst>
                                      </p:cBhvr>
                                      <p:to>
                                        <a:schemeClr val="bg1"/>
                                      </p:to>
                                    </p:animClr>
                                    <p:set>
                                      <p:cBhvr>
                                        <p:cTn id="26" dur="1000" autoRev="1" fill="remove"/>
                                        <p:tgtEl>
                                          <p:spTgt spid="367"/>
                                        </p:tgtEl>
                                        <p:attrNameLst>
                                          <p:attrName>fill.type</p:attrName>
                                        </p:attrNameLst>
                                      </p:cBhvr>
                                      <p:to>
                                        <p:strVal val="solid"/>
                                      </p:to>
                                    </p:set>
                                    <p:set>
                                      <p:cBhvr>
                                        <p:cTn id="27" dur="1000" autoRev="1" fill="remove"/>
                                        <p:tgtEl>
                                          <p:spTgt spid="367"/>
                                        </p:tgtEl>
                                        <p:attrNameLst>
                                          <p:attrName>fill.on</p:attrName>
                                        </p:attrNameLst>
                                      </p:cBhvr>
                                      <p:to>
                                        <p:strVal val="true"/>
                                      </p:to>
                                    </p:set>
                                  </p:childTnLst>
                                </p:cTn>
                              </p:par>
                            </p:childTnLst>
                          </p:cTn>
                        </p:par>
                        <p:par>
                          <p:cTn id="28" fill="hold">
                            <p:stCondLst>
                              <p:cond delay="8000"/>
                            </p:stCondLst>
                            <p:childTnLst>
                              <p:par>
                                <p:cTn id="29" presetID="27" presetClass="emph" presetSubtype="0" fill="remove" grpId="0" nodeType="afterEffect">
                                  <p:stCondLst>
                                    <p:cond delay="0"/>
                                  </p:stCondLst>
                                  <p:childTnLst>
                                    <p:animClr clrSpc="rgb" dir="cw">
                                      <p:cBhvr override="childStyle">
                                        <p:cTn id="30" dur="1000" autoRev="1" fill="remove"/>
                                        <p:tgtEl>
                                          <p:spTgt spid="368"/>
                                        </p:tgtEl>
                                        <p:attrNameLst>
                                          <p:attrName>style.color</p:attrName>
                                        </p:attrNameLst>
                                      </p:cBhvr>
                                      <p:to>
                                        <a:schemeClr val="bg1"/>
                                      </p:to>
                                    </p:animClr>
                                    <p:animClr clrSpc="rgb" dir="cw">
                                      <p:cBhvr>
                                        <p:cTn id="31" dur="1000" autoRev="1" fill="remove"/>
                                        <p:tgtEl>
                                          <p:spTgt spid="368"/>
                                        </p:tgtEl>
                                        <p:attrNameLst>
                                          <p:attrName>fillcolor</p:attrName>
                                        </p:attrNameLst>
                                      </p:cBhvr>
                                      <p:to>
                                        <a:schemeClr val="bg1"/>
                                      </p:to>
                                    </p:animClr>
                                    <p:set>
                                      <p:cBhvr>
                                        <p:cTn id="32" dur="1000" autoRev="1" fill="remove"/>
                                        <p:tgtEl>
                                          <p:spTgt spid="368"/>
                                        </p:tgtEl>
                                        <p:attrNameLst>
                                          <p:attrName>fill.type</p:attrName>
                                        </p:attrNameLst>
                                      </p:cBhvr>
                                      <p:to>
                                        <p:strVal val="solid"/>
                                      </p:to>
                                    </p:set>
                                    <p:set>
                                      <p:cBhvr>
                                        <p:cTn id="33" dur="1000" autoRev="1" fill="remove"/>
                                        <p:tgtEl>
                                          <p:spTgt spid="368"/>
                                        </p:tgtEl>
                                        <p:attrNameLst>
                                          <p:attrName>fill.on</p:attrName>
                                        </p:attrNameLst>
                                      </p:cBhvr>
                                      <p:to>
                                        <p:strVal val="true"/>
                                      </p:to>
                                    </p:set>
                                  </p:childTnLst>
                                </p:cTn>
                              </p:par>
                            </p:childTnLst>
                          </p:cTn>
                        </p:par>
                        <p:par>
                          <p:cTn id="34" fill="hold">
                            <p:stCondLst>
                              <p:cond delay="10000"/>
                            </p:stCondLst>
                            <p:childTnLst>
                              <p:par>
                                <p:cTn id="35" presetID="27" presetClass="emph" presetSubtype="0" fill="remove" grpId="0" nodeType="afterEffect">
                                  <p:stCondLst>
                                    <p:cond delay="0"/>
                                  </p:stCondLst>
                                  <p:childTnLst>
                                    <p:animClr clrSpc="rgb" dir="cw">
                                      <p:cBhvr override="childStyle">
                                        <p:cTn id="36" dur="1000" autoRev="1" fill="remove"/>
                                        <p:tgtEl>
                                          <p:spTgt spid="369"/>
                                        </p:tgtEl>
                                        <p:attrNameLst>
                                          <p:attrName>style.color</p:attrName>
                                        </p:attrNameLst>
                                      </p:cBhvr>
                                      <p:to>
                                        <a:schemeClr val="bg1"/>
                                      </p:to>
                                    </p:animClr>
                                    <p:animClr clrSpc="rgb" dir="cw">
                                      <p:cBhvr>
                                        <p:cTn id="37" dur="1000" autoRev="1" fill="remove"/>
                                        <p:tgtEl>
                                          <p:spTgt spid="369"/>
                                        </p:tgtEl>
                                        <p:attrNameLst>
                                          <p:attrName>fillcolor</p:attrName>
                                        </p:attrNameLst>
                                      </p:cBhvr>
                                      <p:to>
                                        <a:schemeClr val="bg1"/>
                                      </p:to>
                                    </p:animClr>
                                    <p:set>
                                      <p:cBhvr>
                                        <p:cTn id="38" dur="1000" autoRev="1" fill="remove"/>
                                        <p:tgtEl>
                                          <p:spTgt spid="369"/>
                                        </p:tgtEl>
                                        <p:attrNameLst>
                                          <p:attrName>fill.type</p:attrName>
                                        </p:attrNameLst>
                                      </p:cBhvr>
                                      <p:to>
                                        <p:strVal val="solid"/>
                                      </p:to>
                                    </p:set>
                                    <p:set>
                                      <p:cBhvr>
                                        <p:cTn id="39" dur="1000" autoRev="1" fill="remove"/>
                                        <p:tgtEl>
                                          <p:spTgt spid="369"/>
                                        </p:tgtEl>
                                        <p:attrNameLst>
                                          <p:attrName>fill.on</p:attrName>
                                        </p:attrNameLst>
                                      </p:cBhvr>
                                      <p:to>
                                        <p:strVal val="true"/>
                                      </p:to>
                                    </p:set>
                                  </p:childTnLst>
                                </p:cTn>
                              </p:par>
                            </p:childTnLst>
                          </p:cTn>
                        </p:par>
                        <p:par>
                          <p:cTn id="40" fill="hold">
                            <p:stCondLst>
                              <p:cond delay="12000"/>
                            </p:stCondLst>
                            <p:childTnLst>
                              <p:par>
                                <p:cTn id="41" presetID="27" presetClass="emph" presetSubtype="0" fill="remove" grpId="0" nodeType="afterEffect">
                                  <p:stCondLst>
                                    <p:cond delay="0"/>
                                  </p:stCondLst>
                                  <p:childTnLst>
                                    <p:animClr clrSpc="rgb" dir="cw">
                                      <p:cBhvr override="childStyle">
                                        <p:cTn id="42" dur="1000" autoRev="1" fill="remove"/>
                                        <p:tgtEl>
                                          <p:spTgt spid="370"/>
                                        </p:tgtEl>
                                        <p:attrNameLst>
                                          <p:attrName>style.color</p:attrName>
                                        </p:attrNameLst>
                                      </p:cBhvr>
                                      <p:to>
                                        <a:schemeClr val="bg1"/>
                                      </p:to>
                                    </p:animClr>
                                    <p:animClr clrSpc="rgb" dir="cw">
                                      <p:cBhvr>
                                        <p:cTn id="43" dur="1000" autoRev="1" fill="remove"/>
                                        <p:tgtEl>
                                          <p:spTgt spid="370"/>
                                        </p:tgtEl>
                                        <p:attrNameLst>
                                          <p:attrName>fillcolor</p:attrName>
                                        </p:attrNameLst>
                                      </p:cBhvr>
                                      <p:to>
                                        <a:schemeClr val="bg1"/>
                                      </p:to>
                                    </p:animClr>
                                    <p:set>
                                      <p:cBhvr>
                                        <p:cTn id="44" dur="1000" autoRev="1" fill="remove"/>
                                        <p:tgtEl>
                                          <p:spTgt spid="370"/>
                                        </p:tgtEl>
                                        <p:attrNameLst>
                                          <p:attrName>fill.type</p:attrName>
                                        </p:attrNameLst>
                                      </p:cBhvr>
                                      <p:to>
                                        <p:strVal val="solid"/>
                                      </p:to>
                                    </p:set>
                                    <p:set>
                                      <p:cBhvr>
                                        <p:cTn id="45" dur="1000" autoRev="1" fill="remove"/>
                                        <p:tgtEl>
                                          <p:spTgt spid="370"/>
                                        </p:tgtEl>
                                        <p:attrNameLst>
                                          <p:attrName>fill.on</p:attrName>
                                        </p:attrNameLst>
                                      </p:cBhvr>
                                      <p:to>
                                        <p:strVal val="true"/>
                                      </p:to>
                                    </p:set>
                                  </p:childTnLst>
                                </p:cTn>
                              </p:par>
                            </p:childTnLst>
                          </p:cTn>
                        </p:par>
                        <p:par>
                          <p:cTn id="46" fill="hold">
                            <p:stCondLst>
                              <p:cond delay="14000"/>
                            </p:stCondLst>
                            <p:childTnLst>
                              <p:par>
                                <p:cTn id="47" presetID="27" presetClass="emph" presetSubtype="0" fill="remove" grpId="0" nodeType="afterEffect">
                                  <p:stCondLst>
                                    <p:cond delay="0"/>
                                  </p:stCondLst>
                                  <p:childTnLst>
                                    <p:animClr clrSpc="rgb" dir="cw">
                                      <p:cBhvr override="childStyle">
                                        <p:cTn id="48" dur="1000" autoRev="1" fill="remove"/>
                                        <p:tgtEl>
                                          <p:spTgt spid="371"/>
                                        </p:tgtEl>
                                        <p:attrNameLst>
                                          <p:attrName>style.color</p:attrName>
                                        </p:attrNameLst>
                                      </p:cBhvr>
                                      <p:to>
                                        <a:schemeClr val="bg1"/>
                                      </p:to>
                                    </p:animClr>
                                    <p:animClr clrSpc="rgb" dir="cw">
                                      <p:cBhvr>
                                        <p:cTn id="49" dur="1000" autoRev="1" fill="remove"/>
                                        <p:tgtEl>
                                          <p:spTgt spid="371"/>
                                        </p:tgtEl>
                                        <p:attrNameLst>
                                          <p:attrName>fillcolor</p:attrName>
                                        </p:attrNameLst>
                                      </p:cBhvr>
                                      <p:to>
                                        <a:schemeClr val="bg1"/>
                                      </p:to>
                                    </p:animClr>
                                    <p:set>
                                      <p:cBhvr>
                                        <p:cTn id="50" dur="1000" autoRev="1" fill="remove"/>
                                        <p:tgtEl>
                                          <p:spTgt spid="371"/>
                                        </p:tgtEl>
                                        <p:attrNameLst>
                                          <p:attrName>fill.type</p:attrName>
                                        </p:attrNameLst>
                                      </p:cBhvr>
                                      <p:to>
                                        <p:strVal val="solid"/>
                                      </p:to>
                                    </p:set>
                                    <p:set>
                                      <p:cBhvr>
                                        <p:cTn id="51" dur="1000" autoRev="1" fill="remove"/>
                                        <p:tgtEl>
                                          <p:spTgt spid="371"/>
                                        </p:tgtEl>
                                        <p:attrNameLst>
                                          <p:attrName>fill.on</p:attrName>
                                        </p:attrNameLst>
                                      </p:cBhvr>
                                      <p:to>
                                        <p:strVal val="true"/>
                                      </p:to>
                                    </p:set>
                                  </p:childTnLst>
                                </p:cTn>
                              </p:par>
                            </p:childTnLst>
                          </p:cTn>
                        </p:par>
                        <p:par>
                          <p:cTn id="52" fill="hold">
                            <p:stCondLst>
                              <p:cond delay="16000"/>
                            </p:stCondLst>
                            <p:childTnLst>
                              <p:par>
                                <p:cTn id="53" presetID="27" presetClass="emph" presetSubtype="0" fill="remove" grpId="0" nodeType="afterEffect">
                                  <p:stCondLst>
                                    <p:cond delay="0"/>
                                  </p:stCondLst>
                                  <p:childTnLst>
                                    <p:animClr clrSpc="rgb" dir="cw">
                                      <p:cBhvr override="childStyle">
                                        <p:cTn id="54" dur="1000" autoRev="1" fill="remove"/>
                                        <p:tgtEl>
                                          <p:spTgt spid="372"/>
                                        </p:tgtEl>
                                        <p:attrNameLst>
                                          <p:attrName>style.color</p:attrName>
                                        </p:attrNameLst>
                                      </p:cBhvr>
                                      <p:to>
                                        <a:schemeClr val="bg1"/>
                                      </p:to>
                                    </p:animClr>
                                    <p:animClr clrSpc="rgb" dir="cw">
                                      <p:cBhvr>
                                        <p:cTn id="55" dur="1000" autoRev="1" fill="remove"/>
                                        <p:tgtEl>
                                          <p:spTgt spid="372"/>
                                        </p:tgtEl>
                                        <p:attrNameLst>
                                          <p:attrName>fillcolor</p:attrName>
                                        </p:attrNameLst>
                                      </p:cBhvr>
                                      <p:to>
                                        <a:schemeClr val="bg1"/>
                                      </p:to>
                                    </p:animClr>
                                    <p:set>
                                      <p:cBhvr>
                                        <p:cTn id="56" dur="1000" autoRev="1" fill="remove"/>
                                        <p:tgtEl>
                                          <p:spTgt spid="372"/>
                                        </p:tgtEl>
                                        <p:attrNameLst>
                                          <p:attrName>fill.type</p:attrName>
                                        </p:attrNameLst>
                                      </p:cBhvr>
                                      <p:to>
                                        <p:strVal val="solid"/>
                                      </p:to>
                                    </p:set>
                                    <p:set>
                                      <p:cBhvr>
                                        <p:cTn id="57" dur="1000" autoRev="1" fill="remove"/>
                                        <p:tgtEl>
                                          <p:spTgt spid="372"/>
                                        </p:tgtEl>
                                        <p:attrNameLst>
                                          <p:attrName>fill.on</p:attrName>
                                        </p:attrNameLst>
                                      </p:cBhvr>
                                      <p:to>
                                        <p:strVal val="true"/>
                                      </p:to>
                                    </p:set>
                                  </p:childTnLst>
                                </p:cTn>
                              </p:par>
                            </p:childTnLst>
                          </p:cTn>
                        </p:par>
                        <p:par>
                          <p:cTn id="58" fill="hold">
                            <p:stCondLst>
                              <p:cond delay="18000"/>
                            </p:stCondLst>
                            <p:childTnLst>
                              <p:par>
                                <p:cTn id="59" presetID="27" presetClass="emph" presetSubtype="0" fill="remove" grpId="0" nodeType="afterEffect">
                                  <p:stCondLst>
                                    <p:cond delay="0"/>
                                  </p:stCondLst>
                                  <p:childTnLst>
                                    <p:animClr clrSpc="rgb" dir="cw">
                                      <p:cBhvr override="childStyle">
                                        <p:cTn id="60" dur="1000" autoRev="1" fill="remove"/>
                                        <p:tgtEl>
                                          <p:spTgt spid="373"/>
                                        </p:tgtEl>
                                        <p:attrNameLst>
                                          <p:attrName>style.color</p:attrName>
                                        </p:attrNameLst>
                                      </p:cBhvr>
                                      <p:to>
                                        <a:schemeClr val="bg1"/>
                                      </p:to>
                                    </p:animClr>
                                    <p:animClr clrSpc="rgb" dir="cw">
                                      <p:cBhvr>
                                        <p:cTn id="61" dur="1000" autoRev="1" fill="remove"/>
                                        <p:tgtEl>
                                          <p:spTgt spid="373"/>
                                        </p:tgtEl>
                                        <p:attrNameLst>
                                          <p:attrName>fillcolor</p:attrName>
                                        </p:attrNameLst>
                                      </p:cBhvr>
                                      <p:to>
                                        <a:schemeClr val="bg1"/>
                                      </p:to>
                                    </p:animClr>
                                    <p:set>
                                      <p:cBhvr>
                                        <p:cTn id="62" dur="1000" autoRev="1" fill="remove"/>
                                        <p:tgtEl>
                                          <p:spTgt spid="373"/>
                                        </p:tgtEl>
                                        <p:attrNameLst>
                                          <p:attrName>fill.type</p:attrName>
                                        </p:attrNameLst>
                                      </p:cBhvr>
                                      <p:to>
                                        <p:strVal val="solid"/>
                                      </p:to>
                                    </p:set>
                                    <p:set>
                                      <p:cBhvr>
                                        <p:cTn id="63" dur="1000" autoRev="1" fill="remove"/>
                                        <p:tgtEl>
                                          <p:spTgt spid="373"/>
                                        </p:tgtEl>
                                        <p:attrNameLst>
                                          <p:attrName>fill.on</p:attrName>
                                        </p:attrNameLst>
                                      </p:cBhvr>
                                      <p:to>
                                        <p:strVal val="true"/>
                                      </p:to>
                                    </p:set>
                                  </p:childTnLst>
                                </p:cTn>
                              </p:par>
                            </p:childTnLst>
                          </p:cTn>
                        </p:par>
                        <p:par>
                          <p:cTn id="64" fill="hold">
                            <p:stCondLst>
                              <p:cond delay="20000"/>
                            </p:stCondLst>
                            <p:childTnLst>
                              <p:par>
                                <p:cTn id="65" presetID="27" presetClass="emph" presetSubtype="0" fill="remove" grpId="0" nodeType="afterEffect">
                                  <p:stCondLst>
                                    <p:cond delay="0"/>
                                  </p:stCondLst>
                                  <p:childTnLst>
                                    <p:animClr clrSpc="rgb" dir="cw">
                                      <p:cBhvr override="childStyle">
                                        <p:cTn id="66" dur="1000" autoRev="1" fill="remove"/>
                                        <p:tgtEl>
                                          <p:spTgt spid="374"/>
                                        </p:tgtEl>
                                        <p:attrNameLst>
                                          <p:attrName>style.color</p:attrName>
                                        </p:attrNameLst>
                                      </p:cBhvr>
                                      <p:to>
                                        <a:schemeClr val="bg1"/>
                                      </p:to>
                                    </p:animClr>
                                    <p:animClr clrSpc="rgb" dir="cw">
                                      <p:cBhvr>
                                        <p:cTn id="67" dur="1000" autoRev="1" fill="remove"/>
                                        <p:tgtEl>
                                          <p:spTgt spid="374"/>
                                        </p:tgtEl>
                                        <p:attrNameLst>
                                          <p:attrName>fillcolor</p:attrName>
                                        </p:attrNameLst>
                                      </p:cBhvr>
                                      <p:to>
                                        <a:schemeClr val="bg1"/>
                                      </p:to>
                                    </p:animClr>
                                    <p:set>
                                      <p:cBhvr>
                                        <p:cTn id="68" dur="1000" autoRev="1" fill="remove"/>
                                        <p:tgtEl>
                                          <p:spTgt spid="374"/>
                                        </p:tgtEl>
                                        <p:attrNameLst>
                                          <p:attrName>fill.type</p:attrName>
                                        </p:attrNameLst>
                                      </p:cBhvr>
                                      <p:to>
                                        <p:strVal val="solid"/>
                                      </p:to>
                                    </p:set>
                                    <p:set>
                                      <p:cBhvr>
                                        <p:cTn id="69" dur="1000" autoRev="1" fill="remove"/>
                                        <p:tgtEl>
                                          <p:spTgt spid="374"/>
                                        </p:tgtEl>
                                        <p:attrNameLst>
                                          <p:attrName>fill.on</p:attrName>
                                        </p:attrNameLst>
                                      </p:cBhvr>
                                      <p:to>
                                        <p:strVal val="true"/>
                                      </p:to>
                                    </p:set>
                                  </p:childTnLst>
                                </p:cTn>
                              </p:par>
                            </p:childTnLst>
                          </p:cTn>
                        </p:par>
                        <p:par>
                          <p:cTn id="70" fill="hold">
                            <p:stCondLst>
                              <p:cond delay="22000"/>
                            </p:stCondLst>
                            <p:childTnLst>
                              <p:par>
                                <p:cTn id="71" presetID="27" presetClass="emph" presetSubtype="0" fill="remove" grpId="0" nodeType="afterEffect">
                                  <p:stCondLst>
                                    <p:cond delay="0"/>
                                  </p:stCondLst>
                                  <p:childTnLst>
                                    <p:animClr clrSpc="rgb" dir="cw">
                                      <p:cBhvr override="childStyle">
                                        <p:cTn id="72" dur="1000" autoRev="1" fill="remove"/>
                                        <p:tgtEl>
                                          <p:spTgt spid="375"/>
                                        </p:tgtEl>
                                        <p:attrNameLst>
                                          <p:attrName>style.color</p:attrName>
                                        </p:attrNameLst>
                                      </p:cBhvr>
                                      <p:to>
                                        <a:schemeClr val="bg1"/>
                                      </p:to>
                                    </p:animClr>
                                    <p:animClr clrSpc="rgb" dir="cw">
                                      <p:cBhvr>
                                        <p:cTn id="73" dur="1000" autoRev="1" fill="remove"/>
                                        <p:tgtEl>
                                          <p:spTgt spid="375"/>
                                        </p:tgtEl>
                                        <p:attrNameLst>
                                          <p:attrName>fillcolor</p:attrName>
                                        </p:attrNameLst>
                                      </p:cBhvr>
                                      <p:to>
                                        <a:schemeClr val="bg1"/>
                                      </p:to>
                                    </p:animClr>
                                    <p:set>
                                      <p:cBhvr>
                                        <p:cTn id="74" dur="1000" autoRev="1" fill="remove"/>
                                        <p:tgtEl>
                                          <p:spTgt spid="375"/>
                                        </p:tgtEl>
                                        <p:attrNameLst>
                                          <p:attrName>fill.type</p:attrName>
                                        </p:attrNameLst>
                                      </p:cBhvr>
                                      <p:to>
                                        <p:strVal val="solid"/>
                                      </p:to>
                                    </p:set>
                                    <p:set>
                                      <p:cBhvr>
                                        <p:cTn id="75" dur="1000" autoRev="1" fill="remove"/>
                                        <p:tgtEl>
                                          <p:spTgt spid="375"/>
                                        </p:tgtEl>
                                        <p:attrNameLst>
                                          <p:attrName>fill.on</p:attrName>
                                        </p:attrNameLst>
                                      </p:cBhvr>
                                      <p:to>
                                        <p:strVal val="true"/>
                                      </p:to>
                                    </p:set>
                                  </p:childTnLst>
                                </p:cTn>
                              </p:par>
                            </p:childTnLst>
                          </p:cTn>
                        </p:par>
                        <p:par>
                          <p:cTn id="76" fill="hold">
                            <p:stCondLst>
                              <p:cond delay="24000"/>
                            </p:stCondLst>
                            <p:childTnLst>
                              <p:par>
                                <p:cTn id="77" presetID="27" presetClass="emph" presetSubtype="0" fill="remove" grpId="0" nodeType="afterEffect">
                                  <p:stCondLst>
                                    <p:cond delay="0"/>
                                  </p:stCondLst>
                                  <p:childTnLst>
                                    <p:animClr clrSpc="rgb" dir="cw">
                                      <p:cBhvr override="childStyle">
                                        <p:cTn id="78" dur="1000" autoRev="1" fill="remove"/>
                                        <p:tgtEl>
                                          <p:spTgt spid="376"/>
                                        </p:tgtEl>
                                        <p:attrNameLst>
                                          <p:attrName>style.color</p:attrName>
                                        </p:attrNameLst>
                                      </p:cBhvr>
                                      <p:to>
                                        <a:schemeClr val="bg1"/>
                                      </p:to>
                                    </p:animClr>
                                    <p:animClr clrSpc="rgb" dir="cw">
                                      <p:cBhvr>
                                        <p:cTn id="79" dur="1000" autoRev="1" fill="remove"/>
                                        <p:tgtEl>
                                          <p:spTgt spid="376"/>
                                        </p:tgtEl>
                                        <p:attrNameLst>
                                          <p:attrName>fillcolor</p:attrName>
                                        </p:attrNameLst>
                                      </p:cBhvr>
                                      <p:to>
                                        <a:schemeClr val="bg1"/>
                                      </p:to>
                                    </p:animClr>
                                    <p:set>
                                      <p:cBhvr>
                                        <p:cTn id="80" dur="1000" autoRev="1" fill="remove"/>
                                        <p:tgtEl>
                                          <p:spTgt spid="376"/>
                                        </p:tgtEl>
                                        <p:attrNameLst>
                                          <p:attrName>fill.type</p:attrName>
                                        </p:attrNameLst>
                                      </p:cBhvr>
                                      <p:to>
                                        <p:strVal val="solid"/>
                                      </p:to>
                                    </p:set>
                                    <p:set>
                                      <p:cBhvr>
                                        <p:cTn id="81" dur="1000" autoRev="1" fill="remove"/>
                                        <p:tgtEl>
                                          <p:spTgt spid="376"/>
                                        </p:tgtEl>
                                        <p:attrNameLst>
                                          <p:attrName>fill.on</p:attrName>
                                        </p:attrNameLst>
                                      </p:cBhvr>
                                      <p:to>
                                        <p:strVal val="true"/>
                                      </p:to>
                                    </p:set>
                                  </p:childTnLst>
                                </p:cTn>
                              </p:par>
                            </p:childTnLst>
                          </p:cTn>
                        </p:par>
                        <p:par>
                          <p:cTn id="82" fill="hold">
                            <p:stCondLst>
                              <p:cond delay="26000"/>
                            </p:stCondLst>
                            <p:childTnLst>
                              <p:par>
                                <p:cTn id="83" presetID="27" presetClass="emph" presetSubtype="0" fill="remove" grpId="0" nodeType="afterEffect">
                                  <p:stCondLst>
                                    <p:cond delay="0"/>
                                  </p:stCondLst>
                                  <p:childTnLst>
                                    <p:animClr clrSpc="rgb" dir="cw">
                                      <p:cBhvr override="childStyle">
                                        <p:cTn id="84" dur="1000" autoRev="1" fill="remove"/>
                                        <p:tgtEl>
                                          <p:spTgt spid="377"/>
                                        </p:tgtEl>
                                        <p:attrNameLst>
                                          <p:attrName>style.color</p:attrName>
                                        </p:attrNameLst>
                                      </p:cBhvr>
                                      <p:to>
                                        <a:schemeClr val="bg1"/>
                                      </p:to>
                                    </p:animClr>
                                    <p:animClr clrSpc="rgb" dir="cw">
                                      <p:cBhvr>
                                        <p:cTn id="85" dur="1000" autoRev="1" fill="remove"/>
                                        <p:tgtEl>
                                          <p:spTgt spid="377"/>
                                        </p:tgtEl>
                                        <p:attrNameLst>
                                          <p:attrName>fillcolor</p:attrName>
                                        </p:attrNameLst>
                                      </p:cBhvr>
                                      <p:to>
                                        <a:schemeClr val="bg1"/>
                                      </p:to>
                                    </p:animClr>
                                    <p:set>
                                      <p:cBhvr>
                                        <p:cTn id="86" dur="1000" autoRev="1" fill="remove"/>
                                        <p:tgtEl>
                                          <p:spTgt spid="377"/>
                                        </p:tgtEl>
                                        <p:attrNameLst>
                                          <p:attrName>fill.type</p:attrName>
                                        </p:attrNameLst>
                                      </p:cBhvr>
                                      <p:to>
                                        <p:strVal val="solid"/>
                                      </p:to>
                                    </p:set>
                                    <p:set>
                                      <p:cBhvr>
                                        <p:cTn id="87" dur="1000" autoRev="1" fill="remove"/>
                                        <p:tgtEl>
                                          <p:spTgt spid="377"/>
                                        </p:tgtEl>
                                        <p:attrNameLst>
                                          <p:attrName>fill.on</p:attrName>
                                        </p:attrNameLst>
                                      </p:cBhvr>
                                      <p:to>
                                        <p:strVal val="true"/>
                                      </p:to>
                                    </p:set>
                                  </p:childTnLst>
                                </p:cTn>
                              </p:par>
                            </p:childTnLst>
                          </p:cTn>
                        </p:par>
                        <p:par>
                          <p:cTn id="88" fill="hold">
                            <p:stCondLst>
                              <p:cond delay="28000"/>
                            </p:stCondLst>
                            <p:childTnLst>
                              <p:par>
                                <p:cTn id="89" presetID="27" presetClass="emph" presetSubtype="0" fill="remove" grpId="0" nodeType="afterEffect">
                                  <p:stCondLst>
                                    <p:cond delay="0"/>
                                  </p:stCondLst>
                                  <p:childTnLst>
                                    <p:animClr clrSpc="rgb" dir="cw">
                                      <p:cBhvr override="childStyle">
                                        <p:cTn id="90" dur="1000" autoRev="1" fill="remove"/>
                                        <p:tgtEl>
                                          <p:spTgt spid="378"/>
                                        </p:tgtEl>
                                        <p:attrNameLst>
                                          <p:attrName>style.color</p:attrName>
                                        </p:attrNameLst>
                                      </p:cBhvr>
                                      <p:to>
                                        <a:schemeClr val="bg1"/>
                                      </p:to>
                                    </p:animClr>
                                    <p:animClr clrSpc="rgb" dir="cw">
                                      <p:cBhvr>
                                        <p:cTn id="91" dur="1000" autoRev="1" fill="remove"/>
                                        <p:tgtEl>
                                          <p:spTgt spid="378"/>
                                        </p:tgtEl>
                                        <p:attrNameLst>
                                          <p:attrName>fillcolor</p:attrName>
                                        </p:attrNameLst>
                                      </p:cBhvr>
                                      <p:to>
                                        <a:schemeClr val="bg1"/>
                                      </p:to>
                                    </p:animClr>
                                    <p:set>
                                      <p:cBhvr>
                                        <p:cTn id="92" dur="1000" autoRev="1" fill="remove"/>
                                        <p:tgtEl>
                                          <p:spTgt spid="378"/>
                                        </p:tgtEl>
                                        <p:attrNameLst>
                                          <p:attrName>fill.type</p:attrName>
                                        </p:attrNameLst>
                                      </p:cBhvr>
                                      <p:to>
                                        <p:strVal val="solid"/>
                                      </p:to>
                                    </p:set>
                                    <p:set>
                                      <p:cBhvr>
                                        <p:cTn id="93" dur="1000" autoRev="1" fill="remove"/>
                                        <p:tgtEl>
                                          <p:spTgt spid="378"/>
                                        </p:tgtEl>
                                        <p:attrNameLst>
                                          <p:attrName>fill.on</p:attrName>
                                        </p:attrNameLst>
                                      </p:cBhvr>
                                      <p:to>
                                        <p:strVal val="true"/>
                                      </p:to>
                                    </p:set>
                                  </p:childTnLst>
                                </p:cTn>
                              </p:par>
                            </p:childTnLst>
                          </p:cTn>
                        </p:par>
                        <p:par>
                          <p:cTn id="94" fill="hold">
                            <p:stCondLst>
                              <p:cond delay="30000"/>
                            </p:stCondLst>
                            <p:childTnLst>
                              <p:par>
                                <p:cTn id="95" presetID="27" presetClass="emph" presetSubtype="0" fill="remove" grpId="0" nodeType="afterEffect">
                                  <p:stCondLst>
                                    <p:cond delay="0"/>
                                  </p:stCondLst>
                                  <p:childTnLst>
                                    <p:animClr clrSpc="rgb" dir="cw">
                                      <p:cBhvr override="childStyle">
                                        <p:cTn id="96" dur="1000" autoRev="1" fill="remove"/>
                                        <p:tgtEl>
                                          <p:spTgt spid="379"/>
                                        </p:tgtEl>
                                        <p:attrNameLst>
                                          <p:attrName>style.color</p:attrName>
                                        </p:attrNameLst>
                                      </p:cBhvr>
                                      <p:to>
                                        <a:schemeClr val="bg1"/>
                                      </p:to>
                                    </p:animClr>
                                    <p:animClr clrSpc="rgb" dir="cw">
                                      <p:cBhvr>
                                        <p:cTn id="97" dur="1000" autoRev="1" fill="remove"/>
                                        <p:tgtEl>
                                          <p:spTgt spid="379"/>
                                        </p:tgtEl>
                                        <p:attrNameLst>
                                          <p:attrName>fillcolor</p:attrName>
                                        </p:attrNameLst>
                                      </p:cBhvr>
                                      <p:to>
                                        <a:schemeClr val="bg1"/>
                                      </p:to>
                                    </p:animClr>
                                    <p:set>
                                      <p:cBhvr>
                                        <p:cTn id="98" dur="1000" autoRev="1" fill="remove"/>
                                        <p:tgtEl>
                                          <p:spTgt spid="379"/>
                                        </p:tgtEl>
                                        <p:attrNameLst>
                                          <p:attrName>fill.type</p:attrName>
                                        </p:attrNameLst>
                                      </p:cBhvr>
                                      <p:to>
                                        <p:strVal val="solid"/>
                                      </p:to>
                                    </p:set>
                                    <p:set>
                                      <p:cBhvr>
                                        <p:cTn id="99" dur="1000" autoRev="1" fill="remove"/>
                                        <p:tgtEl>
                                          <p:spTgt spid="379"/>
                                        </p:tgtEl>
                                        <p:attrNameLst>
                                          <p:attrName>fill.on</p:attrName>
                                        </p:attrNameLst>
                                      </p:cBhvr>
                                      <p:to>
                                        <p:strVal val="true"/>
                                      </p:to>
                                    </p:set>
                                  </p:childTnLst>
                                </p:cTn>
                              </p:par>
                            </p:childTnLst>
                          </p:cTn>
                        </p:par>
                        <p:par>
                          <p:cTn id="100" fill="hold">
                            <p:stCondLst>
                              <p:cond delay="32000"/>
                            </p:stCondLst>
                            <p:childTnLst>
                              <p:par>
                                <p:cTn id="101" presetID="27" presetClass="emph" presetSubtype="0" fill="remove" grpId="0" nodeType="afterEffect">
                                  <p:stCondLst>
                                    <p:cond delay="0"/>
                                  </p:stCondLst>
                                  <p:childTnLst>
                                    <p:animClr clrSpc="rgb" dir="cw">
                                      <p:cBhvr override="childStyle">
                                        <p:cTn id="102" dur="1000" autoRev="1" fill="remove"/>
                                        <p:tgtEl>
                                          <p:spTgt spid="380"/>
                                        </p:tgtEl>
                                        <p:attrNameLst>
                                          <p:attrName>style.color</p:attrName>
                                        </p:attrNameLst>
                                      </p:cBhvr>
                                      <p:to>
                                        <a:schemeClr val="bg1"/>
                                      </p:to>
                                    </p:animClr>
                                    <p:animClr clrSpc="rgb" dir="cw">
                                      <p:cBhvr>
                                        <p:cTn id="103" dur="1000" autoRev="1" fill="remove"/>
                                        <p:tgtEl>
                                          <p:spTgt spid="380"/>
                                        </p:tgtEl>
                                        <p:attrNameLst>
                                          <p:attrName>fillcolor</p:attrName>
                                        </p:attrNameLst>
                                      </p:cBhvr>
                                      <p:to>
                                        <a:schemeClr val="bg1"/>
                                      </p:to>
                                    </p:animClr>
                                    <p:set>
                                      <p:cBhvr>
                                        <p:cTn id="104" dur="1000" autoRev="1" fill="remove"/>
                                        <p:tgtEl>
                                          <p:spTgt spid="380"/>
                                        </p:tgtEl>
                                        <p:attrNameLst>
                                          <p:attrName>fill.type</p:attrName>
                                        </p:attrNameLst>
                                      </p:cBhvr>
                                      <p:to>
                                        <p:strVal val="solid"/>
                                      </p:to>
                                    </p:set>
                                    <p:set>
                                      <p:cBhvr>
                                        <p:cTn id="105" dur="1000" autoRev="1" fill="remove"/>
                                        <p:tgtEl>
                                          <p:spTgt spid="380"/>
                                        </p:tgtEl>
                                        <p:attrNameLst>
                                          <p:attrName>fill.on</p:attrName>
                                        </p:attrNameLst>
                                      </p:cBhvr>
                                      <p:to>
                                        <p:strVal val="true"/>
                                      </p:to>
                                    </p:set>
                                  </p:childTnLst>
                                </p:cTn>
                              </p:par>
                            </p:childTnLst>
                          </p:cTn>
                        </p:par>
                        <p:par>
                          <p:cTn id="106" fill="hold">
                            <p:stCondLst>
                              <p:cond delay="34000"/>
                            </p:stCondLst>
                            <p:childTnLst>
                              <p:par>
                                <p:cTn id="107" presetID="27" presetClass="emph" presetSubtype="0" fill="remove" grpId="0" nodeType="afterEffect">
                                  <p:stCondLst>
                                    <p:cond delay="0"/>
                                  </p:stCondLst>
                                  <p:childTnLst>
                                    <p:animClr clrSpc="rgb" dir="cw">
                                      <p:cBhvr override="childStyle">
                                        <p:cTn id="108" dur="1000" autoRev="1" fill="remove"/>
                                        <p:tgtEl>
                                          <p:spTgt spid="381"/>
                                        </p:tgtEl>
                                        <p:attrNameLst>
                                          <p:attrName>style.color</p:attrName>
                                        </p:attrNameLst>
                                      </p:cBhvr>
                                      <p:to>
                                        <a:schemeClr val="bg1"/>
                                      </p:to>
                                    </p:animClr>
                                    <p:animClr clrSpc="rgb" dir="cw">
                                      <p:cBhvr>
                                        <p:cTn id="109" dur="1000" autoRev="1" fill="remove"/>
                                        <p:tgtEl>
                                          <p:spTgt spid="381"/>
                                        </p:tgtEl>
                                        <p:attrNameLst>
                                          <p:attrName>fillcolor</p:attrName>
                                        </p:attrNameLst>
                                      </p:cBhvr>
                                      <p:to>
                                        <a:schemeClr val="bg1"/>
                                      </p:to>
                                    </p:animClr>
                                    <p:set>
                                      <p:cBhvr>
                                        <p:cTn id="110" dur="1000" autoRev="1" fill="remove"/>
                                        <p:tgtEl>
                                          <p:spTgt spid="381"/>
                                        </p:tgtEl>
                                        <p:attrNameLst>
                                          <p:attrName>fill.type</p:attrName>
                                        </p:attrNameLst>
                                      </p:cBhvr>
                                      <p:to>
                                        <p:strVal val="solid"/>
                                      </p:to>
                                    </p:set>
                                    <p:set>
                                      <p:cBhvr>
                                        <p:cTn id="111" dur="1000" autoRev="1" fill="remove"/>
                                        <p:tgtEl>
                                          <p:spTgt spid="381"/>
                                        </p:tgtEl>
                                        <p:attrNameLst>
                                          <p:attrName>fill.on</p:attrName>
                                        </p:attrNameLst>
                                      </p:cBhvr>
                                      <p:to>
                                        <p:strVal val="true"/>
                                      </p:to>
                                    </p:set>
                                  </p:childTnLst>
                                </p:cTn>
                              </p:par>
                            </p:childTnLst>
                          </p:cTn>
                        </p:par>
                        <p:par>
                          <p:cTn id="112" fill="hold">
                            <p:stCondLst>
                              <p:cond delay="36000"/>
                            </p:stCondLst>
                            <p:childTnLst>
                              <p:par>
                                <p:cTn id="113" presetID="27" presetClass="emph" presetSubtype="0" fill="remove" grpId="0" nodeType="afterEffect">
                                  <p:stCondLst>
                                    <p:cond delay="0"/>
                                  </p:stCondLst>
                                  <p:childTnLst>
                                    <p:animClr clrSpc="rgb" dir="cw">
                                      <p:cBhvr override="childStyle">
                                        <p:cTn id="114" dur="1000" autoRev="1" fill="remove"/>
                                        <p:tgtEl>
                                          <p:spTgt spid="382"/>
                                        </p:tgtEl>
                                        <p:attrNameLst>
                                          <p:attrName>style.color</p:attrName>
                                        </p:attrNameLst>
                                      </p:cBhvr>
                                      <p:to>
                                        <a:schemeClr val="bg1"/>
                                      </p:to>
                                    </p:animClr>
                                    <p:animClr clrSpc="rgb" dir="cw">
                                      <p:cBhvr>
                                        <p:cTn id="115" dur="1000" autoRev="1" fill="remove"/>
                                        <p:tgtEl>
                                          <p:spTgt spid="382"/>
                                        </p:tgtEl>
                                        <p:attrNameLst>
                                          <p:attrName>fillcolor</p:attrName>
                                        </p:attrNameLst>
                                      </p:cBhvr>
                                      <p:to>
                                        <a:schemeClr val="bg1"/>
                                      </p:to>
                                    </p:animClr>
                                    <p:set>
                                      <p:cBhvr>
                                        <p:cTn id="116" dur="1000" autoRev="1" fill="remove"/>
                                        <p:tgtEl>
                                          <p:spTgt spid="382"/>
                                        </p:tgtEl>
                                        <p:attrNameLst>
                                          <p:attrName>fill.type</p:attrName>
                                        </p:attrNameLst>
                                      </p:cBhvr>
                                      <p:to>
                                        <p:strVal val="solid"/>
                                      </p:to>
                                    </p:set>
                                    <p:set>
                                      <p:cBhvr>
                                        <p:cTn id="117" dur="1000" autoRev="1" fill="remove"/>
                                        <p:tgtEl>
                                          <p:spTgt spid="382"/>
                                        </p:tgtEl>
                                        <p:attrNameLst>
                                          <p:attrName>fill.on</p:attrName>
                                        </p:attrNameLst>
                                      </p:cBhvr>
                                      <p:to>
                                        <p:strVal val="true"/>
                                      </p:to>
                                    </p:set>
                                  </p:childTnLst>
                                </p:cTn>
                              </p:par>
                            </p:childTnLst>
                          </p:cTn>
                        </p:par>
                        <p:par>
                          <p:cTn id="118" fill="hold">
                            <p:stCondLst>
                              <p:cond delay="38000"/>
                            </p:stCondLst>
                            <p:childTnLst>
                              <p:par>
                                <p:cTn id="119" presetID="27" presetClass="emph" presetSubtype="0" fill="remove" grpId="0" nodeType="afterEffect">
                                  <p:stCondLst>
                                    <p:cond delay="0"/>
                                  </p:stCondLst>
                                  <p:childTnLst>
                                    <p:animClr clrSpc="rgb" dir="cw">
                                      <p:cBhvr override="childStyle">
                                        <p:cTn id="120" dur="1000" autoRev="1" fill="remove"/>
                                        <p:tgtEl>
                                          <p:spTgt spid="383"/>
                                        </p:tgtEl>
                                        <p:attrNameLst>
                                          <p:attrName>style.color</p:attrName>
                                        </p:attrNameLst>
                                      </p:cBhvr>
                                      <p:to>
                                        <a:schemeClr val="bg1"/>
                                      </p:to>
                                    </p:animClr>
                                    <p:animClr clrSpc="rgb" dir="cw">
                                      <p:cBhvr>
                                        <p:cTn id="121" dur="1000" autoRev="1" fill="remove"/>
                                        <p:tgtEl>
                                          <p:spTgt spid="383"/>
                                        </p:tgtEl>
                                        <p:attrNameLst>
                                          <p:attrName>fillcolor</p:attrName>
                                        </p:attrNameLst>
                                      </p:cBhvr>
                                      <p:to>
                                        <a:schemeClr val="bg1"/>
                                      </p:to>
                                    </p:animClr>
                                    <p:set>
                                      <p:cBhvr>
                                        <p:cTn id="122" dur="1000" autoRev="1" fill="remove"/>
                                        <p:tgtEl>
                                          <p:spTgt spid="383"/>
                                        </p:tgtEl>
                                        <p:attrNameLst>
                                          <p:attrName>fill.type</p:attrName>
                                        </p:attrNameLst>
                                      </p:cBhvr>
                                      <p:to>
                                        <p:strVal val="solid"/>
                                      </p:to>
                                    </p:set>
                                    <p:set>
                                      <p:cBhvr>
                                        <p:cTn id="123" dur="1000" autoRev="1" fill="remove"/>
                                        <p:tgtEl>
                                          <p:spTgt spid="383"/>
                                        </p:tgtEl>
                                        <p:attrNameLst>
                                          <p:attrName>fill.on</p:attrName>
                                        </p:attrNameLst>
                                      </p:cBhvr>
                                      <p:to>
                                        <p:strVal val="true"/>
                                      </p:to>
                                    </p:set>
                                  </p:childTnLst>
                                </p:cTn>
                              </p:par>
                            </p:childTnLst>
                          </p:cTn>
                        </p:par>
                        <p:par>
                          <p:cTn id="124" fill="hold">
                            <p:stCondLst>
                              <p:cond delay="40000"/>
                            </p:stCondLst>
                            <p:childTnLst>
                              <p:par>
                                <p:cTn id="125" presetID="27" presetClass="emph" presetSubtype="0" fill="remove" grpId="0" nodeType="afterEffect">
                                  <p:stCondLst>
                                    <p:cond delay="0"/>
                                  </p:stCondLst>
                                  <p:childTnLst>
                                    <p:animClr clrSpc="rgb" dir="cw">
                                      <p:cBhvr override="childStyle">
                                        <p:cTn id="126" dur="1000" autoRev="1" fill="remove"/>
                                        <p:tgtEl>
                                          <p:spTgt spid="384"/>
                                        </p:tgtEl>
                                        <p:attrNameLst>
                                          <p:attrName>style.color</p:attrName>
                                        </p:attrNameLst>
                                      </p:cBhvr>
                                      <p:to>
                                        <a:schemeClr val="bg1"/>
                                      </p:to>
                                    </p:animClr>
                                    <p:animClr clrSpc="rgb" dir="cw">
                                      <p:cBhvr>
                                        <p:cTn id="127" dur="1000" autoRev="1" fill="remove"/>
                                        <p:tgtEl>
                                          <p:spTgt spid="384"/>
                                        </p:tgtEl>
                                        <p:attrNameLst>
                                          <p:attrName>fillcolor</p:attrName>
                                        </p:attrNameLst>
                                      </p:cBhvr>
                                      <p:to>
                                        <a:schemeClr val="bg1"/>
                                      </p:to>
                                    </p:animClr>
                                    <p:set>
                                      <p:cBhvr>
                                        <p:cTn id="128" dur="1000" autoRev="1" fill="remove"/>
                                        <p:tgtEl>
                                          <p:spTgt spid="384"/>
                                        </p:tgtEl>
                                        <p:attrNameLst>
                                          <p:attrName>fill.type</p:attrName>
                                        </p:attrNameLst>
                                      </p:cBhvr>
                                      <p:to>
                                        <p:strVal val="solid"/>
                                      </p:to>
                                    </p:set>
                                    <p:set>
                                      <p:cBhvr>
                                        <p:cTn id="129" dur="1000" autoRev="1" fill="remove"/>
                                        <p:tgtEl>
                                          <p:spTgt spid="384"/>
                                        </p:tgtEl>
                                        <p:attrNameLst>
                                          <p:attrName>fill.on</p:attrName>
                                        </p:attrNameLst>
                                      </p:cBhvr>
                                      <p:to>
                                        <p:strVal val="true"/>
                                      </p:to>
                                    </p:set>
                                  </p:childTnLst>
                                </p:cTn>
                              </p:par>
                            </p:childTnLst>
                          </p:cTn>
                        </p:par>
                        <p:par>
                          <p:cTn id="130" fill="hold">
                            <p:stCondLst>
                              <p:cond delay="42000"/>
                            </p:stCondLst>
                            <p:childTnLst>
                              <p:par>
                                <p:cTn id="131" presetID="27" presetClass="emph" presetSubtype="0" fill="remove" grpId="0" nodeType="afterEffect">
                                  <p:stCondLst>
                                    <p:cond delay="0"/>
                                  </p:stCondLst>
                                  <p:childTnLst>
                                    <p:animClr clrSpc="rgb" dir="cw">
                                      <p:cBhvr override="childStyle">
                                        <p:cTn id="132" dur="1000" autoRev="1" fill="remove"/>
                                        <p:tgtEl>
                                          <p:spTgt spid="385"/>
                                        </p:tgtEl>
                                        <p:attrNameLst>
                                          <p:attrName>style.color</p:attrName>
                                        </p:attrNameLst>
                                      </p:cBhvr>
                                      <p:to>
                                        <a:schemeClr val="bg1"/>
                                      </p:to>
                                    </p:animClr>
                                    <p:animClr clrSpc="rgb" dir="cw">
                                      <p:cBhvr>
                                        <p:cTn id="133" dur="1000" autoRev="1" fill="remove"/>
                                        <p:tgtEl>
                                          <p:spTgt spid="385"/>
                                        </p:tgtEl>
                                        <p:attrNameLst>
                                          <p:attrName>fillcolor</p:attrName>
                                        </p:attrNameLst>
                                      </p:cBhvr>
                                      <p:to>
                                        <a:schemeClr val="bg1"/>
                                      </p:to>
                                    </p:animClr>
                                    <p:set>
                                      <p:cBhvr>
                                        <p:cTn id="134" dur="1000" autoRev="1" fill="remove"/>
                                        <p:tgtEl>
                                          <p:spTgt spid="385"/>
                                        </p:tgtEl>
                                        <p:attrNameLst>
                                          <p:attrName>fill.type</p:attrName>
                                        </p:attrNameLst>
                                      </p:cBhvr>
                                      <p:to>
                                        <p:strVal val="solid"/>
                                      </p:to>
                                    </p:set>
                                    <p:set>
                                      <p:cBhvr>
                                        <p:cTn id="135" dur="1000" autoRev="1" fill="remove"/>
                                        <p:tgtEl>
                                          <p:spTgt spid="385"/>
                                        </p:tgtEl>
                                        <p:attrNameLst>
                                          <p:attrName>fill.on</p:attrName>
                                        </p:attrNameLst>
                                      </p:cBhvr>
                                      <p:to>
                                        <p:strVal val="true"/>
                                      </p:to>
                                    </p:set>
                                  </p:childTnLst>
                                </p:cTn>
                              </p:par>
                            </p:childTnLst>
                          </p:cTn>
                        </p:par>
                        <p:par>
                          <p:cTn id="136" fill="hold">
                            <p:stCondLst>
                              <p:cond delay="44000"/>
                            </p:stCondLst>
                            <p:childTnLst>
                              <p:par>
                                <p:cTn id="137" presetID="27" presetClass="emph" presetSubtype="0" fill="remove" grpId="0" nodeType="afterEffect">
                                  <p:stCondLst>
                                    <p:cond delay="0"/>
                                  </p:stCondLst>
                                  <p:childTnLst>
                                    <p:animClr clrSpc="rgb" dir="cw">
                                      <p:cBhvr override="childStyle">
                                        <p:cTn id="138" dur="1000" autoRev="1" fill="remove"/>
                                        <p:tgtEl>
                                          <p:spTgt spid="386"/>
                                        </p:tgtEl>
                                        <p:attrNameLst>
                                          <p:attrName>style.color</p:attrName>
                                        </p:attrNameLst>
                                      </p:cBhvr>
                                      <p:to>
                                        <a:schemeClr val="bg1"/>
                                      </p:to>
                                    </p:animClr>
                                    <p:animClr clrSpc="rgb" dir="cw">
                                      <p:cBhvr>
                                        <p:cTn id="139" dur="1000" autoRev="1" fill="remove"/>
                                        <p:tgtEl>
                                          <p:spTgt spid="386"/>
                                        </p:tgtEl>
                                        <p:attrNameLst>
                                          <p:attrName>fillcolor</p:attrName>
                                        </p:attrNameLst>
                                      </p:cBhvr>
                                      <p:to>
                                        <a:schemeClr val="bg1"/>
                                      </p:to>
                                    </p:animClr>
                                    <p:set>
                                      <p:cBhvr>
                                        <p:cTn id="140" dur="1000" autoRev="1" fill="remove"/>
                                        <p:tgtEl>
                                          <p:spTgt spid="386"/>
                                        </p:tgtEl>
                                        <p:attrNameLst>
                                          <p:attrName>fill.type</p:attrName>
                                        </p:attrNameLst>
                                      </p:cBhvr>
                                      <p:to>
                                        <p:strVal val="solid"/>
                                      </p:to>
                                    </p:set>
                                    <p:set>
                                      <p:cBhvr>
                                        <p:cTn id="141" dur="1000" autoRev="1" fill="remove"/>
                                        <p:tgtEl>
                                          <p:spTgt spid="386"/>
                                        </p:tgtEl>
                                        <p:attrNameLst>
                                          <p:attrName>fill.on</p:attrName>
                                        </p:attrNameLst>
                                      </p:cBhvr>
                                      <p:to>
                                        <p:strVal val="true"/>
                                      </p:to>
                                    </p:set>
                                  </p:childTnLst>
                                </p:cTn>
                              </p:par>
                            </p:childTnLst>
                          </p:cTn>
                        </p:par>
                        <p:par>
                          <p:cTn id="142" fill="hold">
                            <p:stCondLst>
                              <p:cond delay="46000"/>
                            </p:stCondLst>
                            <p:childTnLst>
                              <p:par>
                                <p:cTn id="143" presetID="27" presetClass="emph" presetSubtype="0" fill="remove" grpId="0" nodeType="afterEffect">
                                  <p:stCondLst>
                                    <p:cond delay="0"/>
                                  </p:stCondLst>
                                  <p:childTnLst>
                                    <p:animClr clrSpc="rgb" dir="cw">
                                      <p:cBhvr override="childStyle">
                                        <p:cTn id="144" dur="1000" autoRev="1" fill="remove"/>
                                        <p:tgtEl>
                                          <p:spTgt spid="387"/>
                                        </p:tgtEl>
                                        <p:attrNameLst>
                                          <p:attrName>style.color</p:attrName>
                                        </p:attrNameLst>
                                      </p:cBhvr>
                                      <p:to>
                                        <a:schemeClr val="bg1"/>
                                      </p:to>
                                    </p:animClr>
                                    <p:animClr clrSpc="rgb" dir="cw">
                                      <p:cBhvr>
                                        <p:cTn id="145" dur="1000" autoRev="1" fill="remove"/>
                                        <p:tgtEl>
                                          <p:spTgt spid="387"/>
                                        </p:tgtEl>
                                        <p:attrNameLst>
                                          <p:attrName>fillcolor</p:attrName>
                                        </p:attrNameLst>
                                      </p:cBhvr>
                                      <p:to>
                                        <a:schemeClr val="bg1"/>
                                      </p:to>
                                    </p:animClr>
                                    <p:set>
                                      <p:cBhvr>
                                        <p:cTn id="146" dur="1000" autoRev="1" fill="remove"/>
                                        <p:tgtEl>
                                          <p:spTgt spid="387"/>
                                        </p:tgtEl>
                                        <p:attrNameLst>
                                          <p:attrName>fill.type</p:attrName>
                                        </p:attrNameLst>
                                      </p:cBhvr>
                                      <p:to>
                                        <p:strVal val="solid"/>
                                      </p:to>
                                    </p:set>
                                    <p:set>
                                      <p:cBhvr>
                                        <p:cTn id="147" dur="1000" autoRev="1" fill="remove"/>
                                        <p:tgtEl>
                                          <p:spTgt spid="387"/>
                                        </p:tgtEl>
                                        <p:attrNameLst>
                                          <p:attrName>fill.on</p:attrName>
                                        </p:attrNameLst>
                                      </p:cBhvr>
                                      <p:to>
                                        <p:strVal val="true"/>
                                      </p:to>
                                    </p:set>
                                  </p:childTnLst>
                                </p:cTn>
                              </p:par>
                            </p:childTnLst>
                          </p:cTn>
                        </p:par>
                        <p:par>
                          <p:cTn id="148" fill="hold">
                            <p:stCondLst>
                              <p:cond delay="48000"/>
                            </p:stCondLst>
                            <p:childTnLst>
                              <p:par>
                                <p:cTn id="149" presetID="27" presetClass="emph" presetSubtype="0" fill="remove" grpId="0" nodeType="afterEffect">
                                  <p:stCondLst>
                                    <p:cond delay="0"/>
                                  </p:stCondLst>
                                  <p:childTnLst>
                                    <p:animClr clrSpc="rgb" dir="cw">
                                      <p:cBhvr override="childStyle">
                                        <p:cTn id="150" dur="1000" autoRev="1" fill="remove"/>
                                        <p:tgtEl>
                                          <p:spTgt spid="388"/>
                                        </p:tgtEl>
                                        <p:attrNameLst>
                                          <p:attrName>style.color</p:attrName>
                                        </p:attrNameLst>
                                      </p:cBhvr>
                                      <p:to>
                                        <a:schemeClr val="bg1"/>
                                      </p:to>
                                    </p:animClr>
                                    <p:animClr clrSpc="rgb" dir="cw">
                                      <p:cBhvr>
                                        <p:cTn id="151" dur="1000" autoRev="1" fill="remove"/>
                                        <p:tgtEl>
                                          <p:spTgt spid="388"/>
                                        </p:tgtEl>
                                        <p:attrNameLst>
                                          <p:attrName>fillcolor</p:attrName>
                                        </p:attrNameLst>
                                      </p:cBhvr>
                                      <p:to>
                                        <a:schemeClr val="bg1"/>
                                      </p:to>
                                    </p:animClr>
                                    <p:set>
                                      <p:cBhvr>
                                        <p:cTn id="152" dur="1000" autoRev="1" fill="remove"/>
                                        <p:tgtEl>
                                          <p:spTgt spid="388"/>
                                        </p:tgtEl>
                                        <p:attrNameLst>
                                          <p:attrName>fill.type</p:attrName>
                                        </p:attrNameLst>
                                      </p:cBhvr>
                                      <p:to>
                                        <p:strVal val="solid"/>
                                      </p:to>
                                    </p:set>
                                    <p:set>
                                      <p:cBhvr>
                                        <p:cTn id="153" dur="1000" autoRev="1" fill="remove"/>
                                        <p:tgtEl>
                                          <p:spTgt spid="388"/>
                                        </p:tgtEl>
                                        <p:attrNameLst>
                                          <p:attrName>fill.on</p:attrName>
                                        </p:attrNameLst>
                                      </p:cBhvr>
                                      <p:to>
                                        <p:strVal val="true"/>
                                      </p:to>
                                    </p:set>
                                  </p:childTnLst>
                                </p:cTn>
                              </p:par>
                            </p:childTnLst>
                          </p:cTn>
                        </p:par>
                        <p:par>
                          <p:cTn id="154" fill="hold">
                            <p:stCondLst>
                              <p:cond delay="50000"/>
                            </p:stCondLst>
                            <p:childTnLst>
                              <p:par>
                                <p:cTn id="155" presetID="27" presetClass="emph" presetSubtype="0" fill="remove" grpId="0" nodeType="afterEffect">
                                  <p:stCondLst>
                                    <p:cond delay="0"/>
                                  </p:stCondLst>
                                  <p:childTnLst>
                                    <p:animClr clrSpc="rgb" dir="cw">
                                      <p:cBhvr override="childStyle">
                                        <p:cTn id="156" dur="1000" autoRev="1" fill="remove"/>
                                        <p:tgtEl>
                                          <p:spTgt spid="389"/>
                                        </p:tgtEl>
                                        <p:attrNameLst>
                                          <p:attrName>style.color</p:attrName>
                                        </p:attrNameLst>
                                      </p:cBhvr>
                                      <p:to>
                                        <a:schemeClr val="bg1"/>
                                      </p:to>
                                    </p:animClr>
                                    <p:animClr clrSpc="rgb" dir="cw">
                                      <p:cBhvr>
                                        <p:cTn id="157" dur="1000" autoRev="1" fill="remove"/>
                                        <p:tgtEl>
                                          <p:spTgt spid="389"/>
                                        </p:tgtEl>
                                        <p:attrNameLst>
                                          <p:attrName>fillcolor</p:attrName>
                                        </p:attrNameLst>
                                      </p:cBhvr>
                                      <p:to>
                                        <a:schemeClr val="bg1"/>
                                      </p:to>
                                    </p:animClr>
                                    <p:set>
                                      <p:cBhvr>
                                        <p:cTn id="158" dur="1000" autoRev="1" fill="remove"/>
                                        <p:tgtEl>
                                          <p:spTgt spid="389"/>
                                        </p:tgtEl>
                                        <p:attrNameLst>
                                          <p:attrName>fill.type</p:attrName>
                                        </p:attrNameLst>
                                      </p:cBhvr>
                                      <p:to>
                                        <p:strVal val="solid"/>
                                      </p:to>
                                    </p:set>
                                    <p:set>
                                      <p:cBhvr>
                                        <p:cTn id="159" dur="1000" autoRev="1" fill="remove"/>
                                        <p:tgtEl>
                                          <p:spTgt spid="389"/>
                                        </p:tgtEl>
                                        <p:attrNameLst>
                                          <p:attrName>fill.on</p:attrName>
                                        </p:attrNameLst>
                                      </p:cBhvr>
                                      <p:to>
                                        <p:strVal val="true"/>
                                      </p:to>
                                    </p:set>
                                  </p:childTnLst>
                                </p:cTn>
                              </p:par>
                            </p:childTnLst>
                          </p:cTn>
                        </p:par>
                        <p:par>
                          <p:cTn id="160" fill="hold">
                            <p:stCondLst>
                              <p:cond delay="52000"/>
                            </p:stCondLst>
                            <p:childTnLst>
                              <p:par>
                                <p:cTn id="161" presetID="27" presetClass="emph" presetSubtype="0" fill="remove" grpId="0" nodeType="afterEffect">
                                  <p:stCondLst>
                                    <p:cond delay="0"/>
                                  </p:stCondLst>
                                  <p:childTnLst>
                                    <p:animClr clrSpc="rgb" dir="cw">
                                      <p:cBhvr override="childStyle">
                                        <p:cTn id="162" dur="1000" autoRev="1" fill="remove"/>
                                        <p:tgtEl>
                                          <p:spTgt spid="390"/>
                                        </p:tgtEl>
                                        <p:attrNameLst>
                                          <p:attrName>style.color</p:attrName>
                                        </p:attrNameLst>
                                      </p:cBhvr>
                                      <p:to>
                                        <a:schemeClr val="bg1"/>
                                      </p:to>
                                    </p:animClr>
                                    <p:animClr clrSpc="rgb" dir="cw">
                                      <p:cBhvr>
                                        <p:cTn id="163" dur="1000" autoRev="1" fill="remove"/>
                                        <p:tgtEl>
                                          <p:spTgt spid="390"/>
                                        </p:tgtEl>
                                        <p:attrNameLst>
                                          <p:attrName>fillcolor</p:attrName>
                                        </p:attrNameLst>
                                      </p:cBhvr>
                                      <p:to>
                                        <a:schemeClr val="bg1"/>
                                      </p:to>
                                    </p:animClr>
                                    <p:set>
                                      <p:cBhvr>
                                        <p:cTn id="164" dur="1000" autoRev="1" fill="remove"/>
                                        <p:tgtEl>
                                          <p:spTgt spid="390"/>
                                        </p:tgtEl>
                                        <p:attrNameLst>
                                          <p:attrName>fill.type</p:attrName>
                                        </p:attrNameLst>
                                      </p:cBhvr>
                                      <p:to>
                                        <p:strVal val="solid"/>
                                      </p:to>
                                    </p:set>
                                    <p:set>
                                      <p:cBhvr>
                                        <p:cTn id="165" dur="1000" autoRev="1" fill="remove"/>
                                        <p:tgtEl>
                                          <p:spTgt spid="390"/>
                                        </p:tgtEl>
                                        <p:attrNameLst>
                                          <p:attrName>fill.on</p:attrName>
                                        </p:attrNameLst>
                                      </p:cBhvr>
                                      <p:to>
                                        <p:strVal val="true"/>
                                      </p:to>
                                    </p:set>
                                  </p:childTnLst>
                                </p:cTn>
                              </p:par>
                            </p:childTnLst>
                          </p:cTn>
                        </p:par>
                        <p:par>
                          <p:cTn id="166" fill="hold">
                            <p:stCondLst>
                              <p:cond delay="54000"/>
                            </p:stCondLst>
                            <p:childTnLst>
                              <p:par>
                                <p:cTn id="167" presetID="27" presetClass="emph" presetSubtype="0" fill="remove" grpId="0" nodeType="afterEffect">
                                  <p:stCondLst>
                                    <p:cond delay="0"/>
                                  </p:stCondLst>
                                  <p:childTnLst>
                                    <p:animClr clrSpc="rgb" dir="cw">
                                      <p:cBhvr override="childStyle">
                                        <p:cTn id="168" dur="1000" autoRev="1" fill="remove"/>
                                        <p:tgtEl>
                                          <p:spTgt spid="391"/>
                                        </p:tgtEl>
                                        <p:attrNameLst>
                                          <p:attrName>style.color</p:attrName>
                                        </p:attrNameLst>
                                      </p:cBhvr>
                                      <p:to>
                                        <a:schemeClr val="bg1"/>
                                      </p:to>
                                    </p:animClr>
                                    <p:animClr clrSpc="rgb" dir="cw">
                                      <p:cBhvr>
                                        <p:cTn id="169" dur="1000" autoRev="1" fill="remove"/>
                                        <p:tgtEl>
                                          <p:spTgt spid="391"/>
                                        </p:tgtEl>
                                        <p:attrNameLst>
                                          <p:attrName>fillcolor</p:attrName>
                                        </p:attrNameLst>
                                      </p:cBhvr>
                                      <p:to>
                                        <a:schemeClr val="bg1"/>
                                      </p:to>
                                    </p:animClr>
                                    <p:set>
                                      <p:cBhvr>
                                        <p:cTn id="170" dur="1000" autoRev="1" fill="remove"/>
                                        <p:tgtEl>
                                          <p:spTgt spid="391"/>
                                        </p:tgtEl>
                                        <p:attrNameLst>
                                          <p:attrName>fill.type</p:attrName>
                                        </p:attrNameLst>
                                      </p:cBhvr>
                                      <p:to>
                                        <p:strVal val="solid"/>
                                      </p:to>
                                    </p:set>
                                    <p:set>
                                      <p:cBhvr>
                                        <p:cTn id="171" dur="1000" autoRev="1" fill="remove"/>
                                        <p:tgtEl>
                                          <p:spTgt spid="391"/>
                                        </p:tgtEl>
                                        <p:attrNameLst>
                                          <p:attrName>fill.on</p:attrName>
                                        </p:attrNameLst>
                                      </p:cBhvr>
                                      <p:to>
                                        <p:strVal val="true"/>
                                      </p:to>
                                    </p:set>
                                  </p:childTnLst>
                                </p:cTn>
                              </p:par>
                            </p:childTnLst>
                          </p:cTn>
                        </p:par>
                        <p:par>
                          <p:cTn id="172" fill="hold">
                            <p:stCondLst>
                              <p:cond delay="56000"/>
                            </p:stCondLst>
                            <p:childTnLst>
                              <p:par>
                                <p:cTn id="173" presetID="27" presetClass="emph" presetSubtype="0" fill="remove" grpId="0" nodeType="afterEffect">
                                  <p:stCondLst>
                                    <p:cond delay="0"/>
                                  </p:stCondLst>
                                  <p:childTnLst>
                                    <p:animClr clrSpc="rgb" dir="cw">
                                      <p:cBhvr override="childStyle">
                                        <p:cTn id="174" dur="1000" autoRev="1" fill="remove"/>
                                        <p:tgtEl>
                                          <p:spTgt spid="392"/>
                                        </p:tgtEl>
                                        <p:attrNameLst>
                                          <p:attrName>style.color</p:attrName>
                                        </p:attrNameLst>
                                      </p:cBhvr>
                                      <p:to>
                                        <a:schemeClr val="bg1"/>
                                      </p:to>
                                    </p:animClr>
                                    <p:animClr clrSpc="rgb" dir="cw">
                                      <p:cBhvr>
                                        <p:cTn id="175" dur="1000" autoRev="1" fill="remove"/>
                                        <p:tgtEl>
                                          <p:spTgt spid="392"/>
                                        </p:tgtEl>
                                        <p:attrNameLst>
                                          <p:attrName>fillcolor</p:attrName>
                                        </p:attrNameLst>
                                      </p:cBhvr>
                                      <p:to>
                                        <a:schemeClr val="bg1"/>
                                      </p:to>
                                    </p:animClr>
                                    <p:set>
                                      <p:cBhvr>
                                        <p:cTn id="176" dur="1000" autoRev="1" fill="remove"/>
                                        <p:tgtEl>
                                          <p:spTgt spid="392"/>
                                        </p:tgtEl>
                                        <p:attrNameLst>
                                          <p:attrName>fill.type</p:attrName>
                                        </p:attrNameLst>
                                      </p:cBhvr>
                                      <p:to>
                                        <p:strVal val="solid"/>
                                      </p:to>
                                    </p:set>
                                    <p:set>
                                      <p:cBhvr>
                                        <p:cTn id="177" dur="1000" autoRev="1" fill="remove"/>
                                        <p:tgtEl>
                                          <p:spTgt spid="392"/>
                                        </p:tgtEl>
                                        <p:attrNameLst>
                                          <p:attrName>fill.on</p:attrName>
                                        </p:attrNameLst>
                                      </p:cBhvr>
                                      <p:to>
                                        <p:strVal val="true"/>
                                      </p:to>
                                    </p:set>
                                  </p:childTnLst>
                                </p:cTn>
                              </p:par>
                            </p:childTnLst>
                          </p:cTn>
                        </p:par>
                        <p:par>
                          <p:cTn id="178" fill="hold">
                            <p:stCondLst>
                              <p:cond delay="58000"/>
                            </p:stCondLst>
                            <p:childTnLst>
                              <p:par>
                                <p:cTn id="179" presetID="27" presetClass="emph" presetSubtype="0" fill="remove" grpId="0" nodeType="afterEffect">
                                  <p:stCondLst>
                                    <p:cond delay="0"/>
                                  </p:stCondLst>
                                  <p:childTnLst>
                                    <p:animClr clrSpc="rgb" dir="cw">
                                      <p:cBhvr override="childStyle">
                                        <p:cTn id="180" dur="1000" autoRev="1" fill="remove"/>
                                        <p:tgtEl>
                                          <p:spTgt spid="393"/>
                                        </p:tgtEl>
                                        <p:attrNameLst>
                                          <p:attrName>style.color</p:attrName>
                                        </p:attrNameLst>
                                      </p:cBhvr>
                                      <p:to>
                                        <a:schemeClr val="bg1"/>
                                      </p:to>
                                    </p:animClr>
                                    <p:animClr clrSpc="rgb" dir="cw">
                                      <p:cBhvr>
                                        <p:cTn id="181" dur="1000" autoRev="1" fill="remove"/>
                                        <p:tgtEl>
                                          <p:spTgt spid="393"/>
                                        </p:tgtEl>
                                        <p:attrNameLst>
                                          <p:attrName>fillcolor</p:attrName>
                                        </p:attrNameLst>
                                      </p:cBhvr>
                                      <p:to>
                                        <a:schemeClr val="bg1"/>
                                      </p:to>
                                    </p:animClr>
                                    <p:set>
                                      <p:cBhvr>
                                        <p:cTn id="182" dur="1000" autoRev="1" fill="remove"/>
                                        <p:tgtEl>
                                          <p:spTgt spid="393"/>
                                        </p:tgtEl>
                                        <p:attrNameLst>
                                          <p:attrName>fill.type</p:attrName>
                                        </p:attrNameLst>
                                      </p:cBhvr>
                                      <p:to>
                                        <p:strVal val="solid"/>
                                      </p:to>
                                    </p:set>
                                    <p:set>
                                      <p:cBhvr>
                                        <p:cTn id="183" dur="1000" autoRev="1" fill="remove"/>
                                        <p:tgtEl>
                                          <p:spTgt spid="393"/>
                                        </p:tgtEl>
                                        <p:attrNameLst>
                                          <p:attrName>fill.on</p:attrName>
                                        </p:attrNameLst>
                                      </p:cBhvr>
                                      <p:to>
                                        <p:strVal val="true"/>
                                      </p:to>
                                    </p:set>
                                  </p:childTnLst>
                                </p:cTn>
                              </p:par>
                            </p:childTnLst>
                          </p:cTn>
                        </p:par>
                        <p:par>
                          <p:cTn id="184" fill="hold">
                            <p:stCondLst>
                              <p:cond delay="60000"/>
                            </p:stCondLst>
                            <p:childTnLst>
                              <p:par>
                                <p:cTn id="185" presetID="27" presetClass="emph" presetSubtype="0" fill="remove" grpId="0" nodeType="afterEffect">
                                  <p:stCondLst>
                                    <p:cond delay="0"/>
                                  </p:stCondLst>
                                  <p:childTnLst>
                                    <p:animClr clrSpc="rgb" dir="cw">
                                      <p:cBhvr override="childStyle">
                                        <p:cTn id="186" dur="1000" autoRev="1" fill="remove"/>
                                        <p:tgtEl>
                                          <p:spTgt spid="394"/>
                                        </p:tgtEl>
                                        <p:attrNameLst>
                                          <p:attrName>style.color</p:attrName>
                                        </p:attrNameLst>
                                      </p:cBhvr>
                                      <p:to>
                                        <a:schemeClr val="bg1"/>
                                      </p:to>
                                    </p:animClr>
                                    <p:animClr clrSpc="rgb" dir="cw">
                                      <p:cBhvr>
                                        <p:cTn id="187" dur="1000" autoRev="1" fill="remove"/>
                                        <p:tgtEl>
                                          <p:spTgt spid="394"/>
                                        </p:tgtEl>
                                        <p:attrNameLst>
                                          <p:attrName>fillcolor</p:attrName>
                                        </p:attrNameLst>
                                      </p:cBhvr>
                                      <p:to>
                                        <a:schemeClr val="bg1"/>
                                      </p:to>
                                    </p:animClr>
                                    <p:set>
                                      <p:cBhvr>
                                        <p:cTn id="188" dur="1000" autoRev="1" fill="remove"/>
                                        <p:tgtEl>
                                          <p:spTgt spid="394"/>
                                        </p:tgtEl>
                                        <p:attrNameLst>
                                          <p:attrName>fill.type</p:attrName>
                                        </p:attrNameLst>
                                      </p:cBhvr>
                                      <p:to>
                                        <p:strVal val="solid"/>
                                      </p:to>
                                    </p:set>
                                    <p:set>
                                      <p:cBhvr>
                                        <p:cTn id="189" dur="1000" autoRev="1" fill="remove"/>
                                        <p:tgtEl>
                                          <p:spTgt spid="394"/>
                                        </p:tgtEl>
                                        <p:attrNameLst>
                                          <p:attrName>fill.on</p:attrName>
                                        </p:attrNameLst>
                                      </p:cBhvr>
                                      <p:to>
                                        <p:strVal val="true"/>
                                      </p:to>
                                    </p:set>
                                  </p:childTnLst>
                                </p:cTn>
                              </p:par>
                            </p:childTnLst>
                          </p:cTn>
                        </p:par>
                        <p:par>
                          <p:cTn id="190" fill="hold">
                            <p:stCondLst>
                              <p:cond delay="62000"/>
                            </p:stCondLst>
                            <p:childTnLst>
                              <p:par>
                                <p:cTn id="191" presetID="27" presetClass="emph" presetSubtype="0" fill="remove" grpId="0" nodeType="afterEffect">
                                  <p:stCondLst>
                                    <p:cond delay="0"/>
                                  </p:stCondLst>
                                  <p:childTnLst>
                                    <p:animClr clrSpc="rgb" dir="cw">
                                      <p:cBhvr override="childStyle">
                                        <p:cTn id="192" dur="1000" autoRev="1" fill="remove"/>
                                        <p:tgtEl>
                                          <p:spTgt spid="395"/>
                                        </p:tgtEl>
                                        <p:attrNameLst>
                                          <p:attrName>style.color</p:attrName>
                                        </p:attrNameLst>
                                      </p:cBhvr>
                                      <p:to>
                                        <a:schemeClr val="bg1"/>
                                      </p:to>
                                    </p:animClr>
                                    <p:animClr clrSpc="rgb" dir="cw">
                                      <p:cBhvr>
                                        <p:cTn id="193" dur="1000" autoRev="1" fill="remove"/>
                                        <p:tgtEl>
                                          <p:spTgt spid="395"/>
                                        </p:tgtEl>
                                        <p:attrNameLst>
                                          <p:attrName>fillcolor</p:attrName>
                                        </p:attrNameLst>
                                      </p:cBhvr>
                                      <p:to>
                                        <a:schemeClr val="bg1"/>
                                      </p:to>
                                    </p:animClr>
                                    <p:set>
                                      <p:cBhvr>
                                        <p:cTn id="194" dur="1000" autoRev="1" fill="remove"/>
                                        <p:tgtEl>
                                          <p:spTgt spid="395"/>
                                        </p:tgtEl>
                                        <p:attrNameLst>
                                          <p:attrName>fill.type</p:attrName>
                                        </p:attrNameLst>
                                      </p:cBhvr>
                                      <p:to>
                                        <p:strVal val="solid"/>
                                      </p:to>
                                    </p:set>
                                    <p:set>
                                      <p:cBhvr>
                                        <p:cTn id="195" dur="1000" autoRev="1" fill="remove"/>
                                        <p:tgtEl>
                                          <p:spTgt spid="395"/>
                                        </p:tgtEl>
                                        <p:attrNameLst>
                                          <p:attrName>fill.on</p:attrName>
                                        </p:attrNameLst>
                                      </p:cBhvr>
                                      <p:to>
                                        <p:strVal val="true"/>
                                      </p:to>
                                    </p:set>
                                  </p:childTnLst>
                                </p:cTn>
                              </p:par>
                            </p:childTnLst>
                          </p:cTn>
                        </p:par>
                        <p:par>
                          <p:cTn id="196" fill="hold">
                            <p:stCondLst>
                              <p:cond delay="64000"/>
                            </p:stCondLst>
                            <p:childTnLst>
                              <p:par>
                                <p:cTn id="197" presetID="27" presetClass="emph" presetSubtype="0" fill="remove" grpId="0" nodeType="afterEffect">
                                  <p:stCondLst>
                                    <p:cond delay="0"/>
                                  </p:stCondLst>
                                  <p:childTnLst>
                                    <p:animClr clrSpc="rgb" dir="cw">
                                      <p:cBhvr override="childStyle">
                                        <p:cTn id="198" dur="1000" autoRev="1" fill="remove"/>
                                        <p:tgtEl>
                                          <p:spTgt spid="396"/>
                                        </p:tgtEl>
                                        <p:attrNameLst>
                                          <p:attrName>style.color</p:attrName>
                                        </p:attrNameLst>
                                      </p:cBhvr>
                                      <p:to>
                                        <a:schemeClr val="bg1"/>
                                      </p:to>
                                    </p:animClr>
                                    <p:animClr clrSpc="rgb" dir="cw">
                                      <p:cBhvr>
                                        <p:cTn id="199" dur="1000" autoRev="1" fill="remove"/>
                                        <p:tgtEl>
                                          <p:spTgt spid="396"/>
                                        </p:tgtEl>
                                        <p:attrNameLst>
                                          <p:attrName>fillcolor</p:attrName>
                                        </p:attrNameLst>
                                      </p:cBhvr>
                                      <p:to>
                                        <a:schemeClr val="bg1"/>
                                      </p:to>
                                    </p:animClr>
                                    <p:set>
                                      <p:cBhvr>
                                        <p:cTn id="200" dur="1000" autoRev="1" fill="remove"/>
                                        <p:tgtEl>
                                          <p:spTgt spid="396"/>
                                        </p:tgtEl>
                                        <p:attrNameLst>
                                          <p:attrName>fill.type</p:attrName>
                                        </p:attrNameLst>
                                      </p:cBhvr>
                                      <p:to>
                                        <p:strVal val="solid"/>
                                      </p:to>
                                    </p:set>
                                    <p:set>
                                      <p:cBhvr>
                                        <p:cTn id="201" dur="1000" autoRev="1" fill="remove"/>
                                        <p:tgtEl>
                                          <p:spTgt spid="396"/>
                                        </p:tgtEl>
                                        <p:attrNameLst>
                                          <p:attrName>fill.on</p:attrName>
                                        </p:attrNameLst>
                                      </p:cBhvr>
                                      <p:to>
                                        <p:strVal val="true"/>
                                      </p:to>
                                    </p:set>
                                  </p:childTnLst>
                                </p:cTn>
                              </p:par>
                            </p:childTnLst>
                          </p:cTn>
                        </p:par>
                        <p:par>
                          <p:cTn id="202" fill="hold">
                            <p:stCondLst>
                              <p:cond delay="66000"/>
                            </p:stCondLst>
                            <p:childTnLst>
                              <p:par>
                                <p:cTn id="203" presetID="27" presetClass="emph" presetSubtype="0" fill="remove" grpId="0" nodeType="afterEffect">
                                  <p:stCondLst>
                                    <p:cond delay="0"/>
                                  </p:stCondLst>
                                  <p:childTnLst>
                                    <p:animClr clrSpc="rgb" dir="cw">
                                      <p:cBhvr override="childStyle">
                                        <p:cTn id="204" dur="1000" autoRev="1" fill="remove"/>
                                        <p:tgtEl>
                                          <p:spTgt spid="397"/>
                                        </p:tgtEl>
                                        <p:attrNameLst>
                                          <p:attrName>style.color</p:attrName>
                                        </p:attrNameLst>
                                      </p:cBhvr>
                                      <p:to>
                                        <a:schemeClr val="bg1"/>
                                      </p:to>
                                    </p:animClr>
                                    <p:animClr clrSpc="rgb" dir="cw">
                                      <p:cBhvr>
                                        <p:cTn id="205" dur="1000" autoRev="1" fill="remove"/>
                                        <p:tgtEl>
                                          <p:spTgt spid="397"/>
                                        </p:tgtEl>
                                        <p:attrNameLst>
                                          <p:attrName>fillcolor</p:attrName>
                                        </p:attrNameLst>
                                      </p:cBhvr>
                                      <p:to>
                                        <a:schemeClr val="bg1"/>
                                      </p:to>
                                    </p:animClr>
                                    <p:set>
                                      <p:cBhvr>
                                        <p:cTn id="206" dur="1000" autoRev="1" fill="remove"/>
                                        <p:tgtEl>
                                          <p:spTgt spid="397"/>
                                        </p:tgtEl>
                                        <p:attrNameLst>
                                          <p:attrName>fill.type</p:attrName>
                                        </p:attrNameLst>
                                      </p:cBhvr>
                                      <p:to>
                                        <p:strVal val="solid"/>
                                      </p:to>
                                    </p:set>
                                    <p:set>
                                      <p:cBhvr>
                                        <p:cTn id="207" dur="1000" autoRev="1" fill="remove"/>
                                        <p:tgtEl>
                                          <p:spTgt spid="397"/>
                                        </p:tgtEl>
                                        <p:attrNameLst>
                                          <p:attrName>fill.on</p:attrName>
                                        </p:attrNameLst>
                                      </p:cBhvr>
                                      <p:to>
                                        <p:strVal val="true"/>
                                      </p:to>
                                    </p:set>
                                  </p:childTnLst>
                                </p:cTn>
                              </p:par>
                            </p:childTnLst>
                          </p:cTn>
                        </p:par>
                        <p:par>
                          <p:cTn id="208" fill="hold">
                            <p:stCondLst>
                              <p:cond delay="68000"/>
                            </p:stCondLst>
                            <p:childTnLst>
                              <p:par>
                                <p:cTn id="209" presetID="27" presetClass="emph" presetSubtype="0" fill="remove" grpId="0" nodeType="afterEffect">
                                  <p:stCondLst>
                                    <p:cond delay="0"/>
                                  </p:stCondLst>
                                  <p:childTnLst>
                                    <p:animClr clrSpc="rgb" dir="cw">
                                      <p:cBhvr override="childStyle">
                                        <p:cTn id="210" dur="1000" autoRev="1" fill="remove"/>
                                        <p:tgtEl>
                                          <p:spTgt spid="398"/>
                                        </p:tgtEl>
                                        <p:attrNameLst>
                                          <p:attrName>style.color</p:attrName>
                                        </p:attrNameLst>
                                      </p:cBhvr>
                                      <p:to>
                                        <a:schemeClr val="bg1"/>
                                      </p:to>
                                    </p:animClr>
                                    <p:animClr clrSpc="rgb" dir="cw">
                                      <p:cBhvr>
                                        <p:cTn id="211" dur="1000" autoRev="1" fill="remove"/>
                                        <p:tgtEl>
                                          <p:spTgt spid="398"/>
                                        </p:tgtEl>
                                        <p:attrNameLst>
                                          <p:attrName>fillcolor</p:attrName>
                                        </p:attrNameLst>
                                      </p:cBhvr>
                                      <p:to>
                                        <a:schemeClr val="bg1"/>
                                      </p:to>
                                    </p:animClr>
                                    <p:set>
                                      <p:cBhvr>
                                        <p:cTn id="212" dur="1000" autoRev="1" fill="remove"/>
                                        <p:tgtEl>
                                          <p:spTgt spid="398"/>
                                        </p:tgtEl>
                                        <p:attrNameLst>
                                          <p:attrName>fill.type</p:attrName>
                                        </p:attrNameLst>
                                      </p:cBhvr>
                                      <p:to>
                                        <p:strVal val="solid"/>
                                      </p:to>
                                    </p:set>
                                    <p:set>
                                      <p:cBhvr>
                                        <p:cTn id="213" dur="1000" autoRev="1" fill="remove"/>
                                        <p:tgtEl>
                                          <p:spTgt spid="398"/>
                                        </p:tgtEl>
                                        <p:attrNameLst>
                                          <p:attrName>fill.on</p:attrName>
                                        </p:attrNameLst>
                                      </p:cBhvr>
                                      <p:to>
                                        <p:strVal val="true"/>
                                      </p:to>
                                    </p:set>
                                  </p:childTnLst>
                                </p:cTn>
                              </p:par>
                            </p:childTnLst>
                          </p:cTn>
                        </p:par>
                        <p:par>
                          <p:cTn id="214" fill="hold">
                            <p:stCondLst>
                              <p:cond delay="70000"/>
                            </p:stCondLst>
                            <p:childTnLst>
                              <p:par>
                                <p:cTn id="215" presetID="27" presetClass="emph" presetSubtype="0" fill="remove" grpId="0" nodeType="afterEffect">
                                  <p:stCondLst>
                                    <p:cond delay="0"/>
                                  </p:stCondLst>
                                  <p:childTnLst>
                                    <p:animClr clrSpc="rgb" dir="cw">
                                      <p:cBhvr override="childStyle">
                                        <p:cTn id="216" dur="1000" autoRev="1" fill="remove"/>
                                        <p:tgtEl>
                                          <p:spTgt spid="399"/>
                                        </p:tgtEl>
                                        <p:attrNameLst>
                                          <p:attrName>style.color</p:attrName>
                                        </p:attrNameLst>
                                      </p:cBhvr>
                                      <p:to>
                                        <a:schemeClr val="bg1"/>
                                      </p:to>
                                    </p:animClr>
                                    <p:animClr clrSpc="rgb" dir="cw">
                                      <p:cBhvr>
                                        <p:cTn id="217" dur="1000" autoRev="1" fill="remove"/>
                                        <p:tgtEl>
                                          <p:spTgt spid="399"/>
                                        </p:tgtEl>
                                        <p:attrNameLst>
                                          <p:attrName>fillcolor</p:attrName>
                                        </p:attrNameLst>
                                      </p:cBhvr>
                                      <p:to>
                                        <a:schemeClr val="bg1"/>
                                      </p:to>
                                    </p:animClr>
                                    <p:set>
                                      <p:cBhvr>
                                        <p:cTn id="218" dur="1000" autoRev="1" fill="remove"/>
                                        <p:tgtEl>
                                          <p:spTgt spid="399"/>
                                        </p:tgtEl>
                                        <p:attrNameLst>
                                          <p:attrName>fill.type</p:attrName>
                                        </p:attrNameLst>
                                      </p:cBhvr>
                                      <p:to>
                                        <p:strVal val="solid"/>
                                      </p:to>
                                    </p:set>
                                    <p:set>
                                      <p:cBhvr>
                                        <p:cTn id="219" dur="1000" autoRev="1" fill="remove"/>
                                        <p:tgtEl>
                                          <p:spTgt spid="399"/>
                                        </p:tgtEl>
                                        <p:attrNameLst>
                                          <p:attrName>fill.on</p:attrName>
                                        </p:attrNameLst>
                                      </p:cBhvr>
                                      <p:to>
                                        <p:strVal val="true"/>
                                      </p:to>
                                    </p:set>
                                  </p:childTnLst>
                                </p:cTn>
                              </p:par>
                            </p:childTnLst>
                          </p:cTn>
                        </p:par>
                        <p:par>
                          <p:cTn id="220" fill="hold">
                            <p:stCondLst>
                              <p:cond delay="72000"/>
                            </p:stCondLst>
                            <p:childTnLst>
                              <p:par>
                                <p:cTn id="221" presetID="27" presetClass="emph" presetSubtype="0" fill="remove" grpId="0" nodeType="afterEffect">
                                  <p:stCondLst>
                                    <p:cond delay="0"/>
                                  </p:stCondLst>
                                  <p:childTnLst>
                                    <p:animClr clrSpc="rgb" dir="cw">
                                      <p:cBhvr override="childStyle">
                                        <p:cTn id="222" dur="1000" autoRev="1" fill="remove"/>
                                        <p:tgtEl>
                                          <p:spTgt spid="400"/>
                                        </p:tgtEl>
                                        <p:attrNameLst>
                                          <p:attrName>style.color</p:attrName>
                                        </p:attrNameLst>
                                      </p:cBhvr>
                                      <p:to>
                                        <a:schemeClr val="bg1"/>
                                      </p:to>
                                    </p:animClr>
                                    <p:animClr clrSpc="rgb" dir="cw">
                                      <p:cBhvr>
                                        <p:cTn id="223" dur="1000" autoRev="1" fill="remove"/>
                                        <p:tgtEl>
                                          <p:spTgt spid="400"/>
                                        </p:tgtEl>
                                        <p:attrNameLst>
                                          <p:attrName>fillcolor</p:attrName>
                                        </p:attrNameLst>
                                      </p:cBhvr>
                                      <p:to>
                                        <a:schemeClr val="bg1"/>
                                      </p:to>
                                    </p:animClr>
                                    <p:set>
                                      <p:cBhvr>
                                        <p:cTn id="224" dur="1000" autoRev="1" fill="remove"/>
                                        <p:tgtEl>
                                          <p:spTgt spid="400"/>
                                        </p:tgtEl>
                                        <p:attrNameLst>
                                          <p:attrName>fill.type</p:attrName>
                                        </p:attrNameLst>
                                      </p:cBhvr>
                                      <p:to>
                                        <p:strVal val="solid"/>
                                      </p:to>
                                    </p:set>
                                    <p:set>
                                      <p:cBhvr>
                                        <p:cTn id="225" dur="1000" autoRev="1" fill="remove"/>
                                        <p:tgtEl>
                                          <p:spTgt spid="400"/>
                                        </p:tgtEl>
                                        <p:attrNameLst>
                                          <p:attrName>fill.on</p:attrName>
                                        </p:attrNameLst>
                                      </p:cBhvr>
                                      <p:to>
                                        <p:strVal val="true"/>
                                      </p:to>
                                    </p:set>
                                  </p:childTnLst>
                                </p:cTn>
                              </p:par>
                            </p:childTnLst>
                          </p:cTn>
                        </p:par>
                        <p:par>
                          <p:cTn id="226" fill="hold">
                            <p:stCondLst>
                              <p:cond delay="74000"/>
                            </p:stCondLst>
                            <p:childTnLst>
                              <p:par>
                                <p:cTn id="227" presetID="27" presetClass="emph" presetSubtype="0" fill="remove" grpId="0" nodeType="afterEffect">
                                  <p:stCondLst>
                                    <p:cond delay="0"/>
                                  </p:stCondLst>
                                  <p:childTnLst>
                                    <p:animClr clrSpc="rgb" dir="cw">
                                      <p:cBhvr override="childStyle">
                                        <p:cTn id="228" dur="1000" autoRev="1" fill="remove"/>
                                        <p:tgtEl>
                                          <p:spTgt spid="401"/>
                                        </p:tgtEl>
                                        <p:attrNameLst>
                                          <p:attrName>style.color</p:attrName>
                                        </p:attrNameLst>
                                      </p:cBhvr>
                                      <p:to>
                                        <a:schemeClr val="bg1"/>
                                      </p:to>
                                    </p:animClr>
                                    <p:animClr clrSpc="rgb" dir="cw">
                                      <p:cBhvr>
                                        <p:cTn id="229" dur="1000" autoRev="1" fill="remove"/>
                                        <p:tgtEl>
                                          <p:spTgt spid="401"/>
                                        </p:tgtEl>
                                        <p:attrNameLst>
                                          <p:attrName>fillcolor</p:attrName>
                                        </p:attrNameLst>
                                      </p:cBhvr>
                                      <p:to>
                                        <a:schemeClr val="bg1"/>
                                      </p:to>
                                    </p:animClr>
                                    <p:set>
                                      <p:cBhvr>
                                        <p:cTn id="230" dur="1000" autoRev="1" fill="remove"/>
                                        <p:tgtEl>
                                          <p:spTgt spid="401"/>
                                        </p:tgtEl>
                                        <p:attrNameLst>
                                          <p:attrName>fill.type</p:attrName>
                                        </p:attrNameLst>
                                      </p:cBhvr>
                                      <p:to>
                                        <p:strVal val="solid"/>
                                      </p:to>
                                    </p:set>
                                    <p:set>
                                      <p:cBhvr>
                                        <p:cTn id="231" dur="1000" autoRev="1" fill="remove"/>
                                        <p:tgtEl>
                                          <p:spTgt spid="401"/>
                                        </p:tgtEl>
                                        <p:attrNameLst>
                                          <p:attrName>fill.on</p:attrName>
                                        </p:attrNameLst>
                                      </p:cBhvr>
                                      <p:to>
                                        <p:strVal val="true"/>
                                      </p:to>
                                    </p:set>
                                  </p:childTnLst>
                                </p:cTn>
                              </p:par>
                            </p:childTnLst>
                          </p:cTn>
                        </p:par>
                        <p:par>
                          <p:cTn id="232" fill="hold">
                            <p:stCondLst>
                              <p:cond delay="76000"/>
                            </p:stCondLst>
                            <p:childTnLst>
                              <p:par>
                                <p:cTn id="233" presetID="27" presetClass="emph" presetSubtype="0" fill="remove" grpId="0" nodeType="afterEffect">
                                  <p:stCondLst>
                                    <p:cond delay="0"/>
                                  </p:stCondLst>
                                  <p:childTnLst>
                                    <p:animClr clrSpc="rgb" dir="cw">
                                      <p:cBhvr override="childStyle">
                                        <p:cTn id="234" dur="1000" autoRev="1" fill="remove"/>
                                        <p:tgtEl>
                                          <p:spTgt spid="402"/>
                                        </p:tgtEl>
                                        <p:attrNameLst>
                                          <p:attrName>style.color</p:attrName>
                                        </p:attrNameLst>
                                      </p:cBhvr>
                                      <p:to>
                                        <a:schemeClr val="bg1"/>
                                      </p:to>
                                    </p:animClr>
                                    <p:animClr clrSpc="rgb" dir="cw">
                                      <p:cBhvr>
                                        <p:cTn id="235" dur="1000" autoRev="1" fill="remove"/>
                                        <p:tgtEl>
                                          <p:spTgt spid="402"/>
                                        </p:tgtEl>
                                        <p:attrNameLst>
                                          <p:attrName>fillcolor</p:attrName>
                                        </p:attrNameLst>
                                      </p:cBhvr>
                                      <p:to>
                                        <a:schemeClr val="bg1"/>
                                      </p:to>
                                    </p:animClr>
                                    <p:set>
                                      <p:cBhvr>
                                        <p:cTn id="236" dur="1000" autoRev="1" fill="remove"/>
                                        <p:tgtEl>
                                          <p:spTgt spid="402"/>
                                        </p:tgtEl>
                                        <p:attrNameLst>
                                          <p:attrName>fill.type</p:attrName>
                                        </p:attrNameLst>
                                      </p:cBhvr>
                                      <p:to>
                                        <p:strVal val="solid"/>
                                      </p:to>
                                    </p:set>
                                    <p:set>
                                      <p:cBhvr>
                                        <p:cTn id="237" dur="1000" autoRev="1" fill="remove"/>
                                        <p:tgtEl>
                                          <p:spTgt spid="402"/>
                                        </p:tgtEl>
                                        <p:attrNameLst>
                                          <p:attrName>fill.on</p:attrName>
                                        </p:attrNameLst>
                                      </p:cBhvr>
                                      <p:to>
                                        <p:strVal val="true"/>
                                      </p:to>
                                    </p:set>
                                  </p:childTnLst>
                                </p:cTn>
                              </p:par>
                            </p:childTnLst>
                          </p:cTn>
                        </p:par>
                        <p:par>
                          <p:cTn id="238" fill="hold">
                            <p:stCondLst>
                              <p:cond delay="78000"/>
                            </p:stCondLst>
                            <p:childTnLst>
                              <p:par>
                                <p:cTn id="239" presetID="27" presetClass="emph" presetSubtype="0" fill="remove" grpId="0" nodeType="afterEffect">
                                  <p:stCondLst>
                                    <p:cond delay="0"/>
                                  </p:stCondLst>
                                  <p:childTnLst>
                                    <p:animClr clrSpc="rgb" dir="cw">
                                      <p:cBhvr override="childStyle">
                                        <p:cTn id="240" dur="1000" autoRev="1" fill="remove"/>
                                        <p:tgtEl>
                                          <p:spTgt spid="403"/>
                                        </p:tgtEl>
                                        <p:attrNameLst>
                                          <p:attrName>style.color</p:attrName>
                                        </p:attrNameLst>
                                      </p:cBhvr>
                                      <p:to>
                                        <a:schemeClr val="bg1"/>
                                      </p:to>
                                    </p:animClr>
                                    <p:animClr clrSpc="rgb" dir="cw">
                                      <p:cBhvr>
                                        <p:cTn id="241" dur="1000" autoRev="1" fill="remove"/>
                                        <p:tgtEl>
                                          <p:spTgt spid="403"/>
                                        </p:tgtEl>
                                        <p:attrNameLst>
                                          <p:attrName>fillcolor</p:attrName>
                                        </p:attrNameLst>
                                      </p:cBhvr>
                                      <p:to>
                                        <a:schemeClr val="bg1"/>
                                      </p:to>
                                    </p:animClr>
                                    <p:set>
                                      <p:cBhvr>
                                        <p:cTn id="242" dur="1000" autoRev="1" fill="remove"/>
                                        <p:tgtEl>
                                          <p:spTgt spid="403"/>
                                        </p:tgtEl>
                                        <p:attrNameLst>
                                          <p:attrName>fill.type</p:attrName>
                                        </p:attrNameLst>
                                      </p:cBhvr>
                                      <p:to>
                                        <p:strVal val="solid"/>
                                      </p:to>
                                    </p:set>
                                    <p:set>
                                      <p:cBhvr>
                                        <p:cTn id="243" dur="1000" autoRev="1" fill="remove"/>
                                        <p:tgtEl>
                                          <p:spTgt spid="403"/>
                                        </p:tgtEl>
                                        <p:attrNameLst>
                                          <p:attrName>fill.on</p:attrName>
                                        </p:attrNameLst>
                                      </p:cBhvr>
                                      <p:to>
                                        <p:strVal val="true"/>
                                      </p:to>
                                    </p:set>
                                  </p:childTnLst>
                                </p:cTn>
                              </p:par>
                            </p:childTnLst>
                          </p:cTn>
                        </p:par>
                        <p:par>
                          <p:cTn id="244" fill="hold">
                            <p:stCondLst>
                              <p:cond delay="80000"/>
                            </p:stCondLst>
                            <p:childTnLst>
                              <p:par>
                                <p:cTn id="245" presetID="27" presetClass="emph" presetSubtype="0" fill="remove" grpId="0" nodeType="afterEffect">
                                  <p:stCondLst>
                                    <p:cond delay="0"/>
                                  </p:stCondLst>
                                  <p:childTnLst>
                                    <p:animClr clrSpc="rgb" dir="cw">
                                      <p:cBhvr override="childStyle">
                                        <p:cTn id="246" dur="1000" autoRev="1" fill="remove"/>
                                        <p:tgtEl>
                                          <p:spTgt spid="404"/>
                                        </p:tgtEl>
                                        <p:attrNameLst>
                                          <p:attrName>style.color</p:attrName>
                                        </p:attrNameLst>
                                      </p:cBhvr>
                                      <p:to>
                                        <a:schemeClr val="bg1"/>
                                      </p:to>
                                    </p:animClr>
                                    <p:animClr clrSpc="rgb" dir="cw">
                                      <p:cBhvr>
                                        <p:cTn id="247" dur="1000" autoRev="1" fill="remove"/>
                                        <p:tgtEl>
                                          <p:spTgt spid="404"/>
                                        </p:tgtEl>
                                        <p:attrNameLst>
                                          <p:attrName>fillcolor</p:attrName>
                                        </p:attrNameLst>
                                      </p:cBhvr>
                                      <p:to>
                                        <a:schemeClr val="bg1"/>
                                      </p:to>
                                    </p:animClr>
                                    <p:set>
                                      <p:cBhvr>
                                        <p:cTn id="248" dur="1000" autoRev="1" fill="remove"/>
                                        <p:tgtEl>
                                          <p:spTgt spid="404"/>
                                        </p:tgtEl>
                                        <p:attrNameLst>
                                          <p:attrName>fill.type</p:attrName>
                                        </p:attrNameLst>
                                      </p:cBhvr>
                                      <p:to>
                                        <p:strVal val="solid"/>
                                      </p:to>
                                    </p:set>
                                    <p:set>
                                      <p:cBhvr>
                                        <p:cTn id="249" dur="1000" autoRev="1" fill="remove"/>
                                        <p:tgtEl>
                                          <p:spTgt spid="404"/>
                                        </p:tgtEl>
                                        <p:attrNameLst>
                                          <p:attrName>fill.on</p:attrName>
                                        </p:attrNameLst>
                                      </p:cBhvr>
                                      <p:to>
                                        <p:strVal val="true"/>
                                      </p:to>
                                    </p:set>
                                  </p:childTnLst>
                                </p:cTn>
                              </p:par>
                            </p:childTnLst>
                          </p:cTn>
                        </p:par>
                        <p:par>
                          <p:cTn id="250" fill="hold">
                            <p:stCondLst>
                              <p:cond delay="82000"/>
                            </p:stCondLst>
                            <p:childTnLst>
                              <p:par>
                                <p:cTn id="251" presetID="27" presetClass="emph" presetSubtype="0" fill="remove" grpId="0" nodeType="afterEffect">
                                  <p:stCondLst>
                                    <p:cond delay="0"/>
                                  </p:stCondLst>
                                  <p:childTnLst>
                                    <p:animClr clrSpc="rgb" dir="cw">
                                      <p:cBhvr override="childStyle">
                                        <p:cTn id="252" dur="1000" autoRev="1" fill="remove"/>
                                        <p:tgtEl>
                                          <p:spTgt spid="405"/>
                                        </p:tgtEl>
                                        <p:attrNameLst>
                                          <p:attrName>style.color</p:attrName>
                                        </p:attrNameLst>
                                      </p:cBhvr>
                                      <p:to>
                                        <a:schemeClr val="bg1"/>
                                      </p:to>
                                    </p:animClr>
                                    <p:animClr clrSpc="rgb" dir="cw">
                                      <p:cBhvr>
                                        <p:cTn id="253" dur="1000" autoRev="1" fill="remove"/>
                                        <p:tgtEl>
                                          <p:spTgt spid="405"/>
                                        </p:tgtEl>
                                        <p:attrNameLst>
                                          <p:attrName>fillcolor</p:attrName>
                                        </p:attrNameLst>
                                      </p:cBhvr>
                                      <p:to>
                                        <a:schemeClr val="bg1"/>
                                      </p:to>
                                    </p:animClr>
                                    <p:set>
                                      <p:cBhvr>
                                        <p:cTn id="254" dur="1000" autoRev="1" fill="remove"/>
                                        <p:tgtEl>
                                          <p:spTgt spid="405"/>
                                        </p:tgtEl>
                                        <p:attrNameLst>
                                          <p:attrName>fill.type</p:attrName>
                                        </p:attrNameLst>
                                      </p:cBhvr>
                                      <p:to>
                                        <p:strVal val="solid"/>
                                      </p:to>
                                    </p:set>
                                    <p:set>
                                      <p:cBhvr>
                                        <p:cTn id="255" dur="1000" autoRev="1" fill="remove"/>
                                        <p:tgtEl>
                                          <p:spTgt spid="405"/>
                                        </p:tgtEl>
                                        <p:attrNameLst>
                                          <p:attrName>fill.on</p:attrName>
                                        </p:attrNameLst>
                                      </p:cBhvr>
                                      <p:to>
                                        <p:strVal val="true"/>
                                      </p:to>
                                    </p:set>
                                  </p:childTnLst>
                                </p:cTn>
                              </p:par>
                            </p:childTnLst>
                          </p:cTn>
                        </p:par>
                        <p:par>
                          <p:cTn id="256" fill="hold">
                            <p:stCondLst>
                              <p:cond delay="84000"/>
                            </p:stCondLst>
                            <p:childTnLst>
                              <p:par>
                                <p:cTn id="257" presetID="27" presetClass="emph" presetSubtype="0" fill="remove" grpId="0" nodeType="afterEffect">
                                  <p:stCondLst>
                                    <p:cond delay="0"/>
                                  </p:stCondLst>
                                  <p:childTnLst>
                                    <p:animClr clrSpc="rgb" dir="cw">
                                      <p:cBhvr override="childStyle">
                                        <p:cTn id="258" dur="1000" autoRev="1" fill="remove"/>
                                        <p:tgtEl>
                                          <p:spTgt spid="406"/>
                                        </p:tgtEl>
                                        <p:attrNameLst>
                                          <p:attrName>style.color</p:attrName>
                                        </p:attrNameLst>
                                      </p:cBhvr>
                                      <p:to>
                                        <a:schemeClr val="bg1"/>
                                      </p:to>
                                    </p:animClr>
                                    <p:animClr clrSpc="rgb" dir="cw">
                                      <p:cBhvr>
                                        <p:cTn id="259" dur="1000" autoRev="1" fill="remove"/>
                                        <p:tgtEl>
                                          <p:spTgt spid="406"/>
                                        </p:tgtEl>
                                        <p:attrNameLst>
                                          <p:attrName>fillcolor</p:attrName>
                                        </p:attrNameLst>
                                      </p:cBhvr>
                                      <p:to>
                                        <a:schemeClr val="bg1"/>
                                      </p:to>
                                    </p:animClr>
                                    <p:set>
                                      <p:cBhvr>
                                        <p:cTn id="260" dur="1000" autoRev="1" fill="remove"/>
                                        <p:tgtEl>
                                          <p:spTgt spid="406"/>
                                        </p:tgtEl>
                                        <p:attrNameLst>
                                          <p:attrName>fill.type</p:attrName>
                                        </p:attrNameLst>
                                      </p:cBhvr>
                                      <p:to>
                                        <p:strVal val="solid"/>
                                      </p:to>
                                    </p:set>
                                    <p:set>
                                      <p:cBhvr>
                                        <p:cTn id="261" dur="1000" autoRev="1" fill="remove"/>
                                        <p:tgtEl>
                                          <p:spTgt spid="406"/>
                                        </p:tgtEl>
                                        <p:attrNameLst>
                                          <p:attrName>fill.on</p:attrName>
                                        </p:attrNameLst>
                                      </p:cBhvr>
                                      <p:to>
                                        <p:strVal val="true"/>
                                      </p:to>
                                    </p:set>
                                  </p:childTnLst>
                                </p:cTn>
                              </p:par>
                            </p:childTnLst>
                          </p:cTn>
                        </p:par>
                        <p:par>
                          <p:cTn id="262" fill="hold">
                            <p:stCondLst>
                              <p:cond delay="86000"/>
                            </p:stCondLst>
                            <p:childTnLst>
                              <p:par>
                                <p:cTn id="263" presetID="27" presetClass="emph" presetSubtype="0" fill="remove" grpId="0" nodeType="afterEffect">
                                  <p:stCondLst>
                                    <p:cond delay="0"/>
                                  </p:stCondLst>
                                  <p:childTnLst>
                                    <p:animClr clrSpc="rgb" dir="cw">
                                      <p:cBhvr override="childStyle">
                                        <p:cTn id="264" dur="1000" autoRev="1" fill="remove"/>
                                        <p:tgtEl>
                                          <p:spTgt spid="407"/>
                                        </p:tgtEl>
                                        <p:attrNameLst>
                                          <p:attrName>style.color</p:attrName>
                                        </p:attrNameLst>
                                      </p:cBhvr>
                                      <p:to>
                                        <a:schemeClr val="bg1"/>
                                      </p:to>
                                    </p:animClr>
                                    <p:animClr clrSpc="rgb" dir="cw">
                                      <p:cBhvr>
                                        <p:cTn id="265" dur="1000" autoRev="1" fill="remove"/>
                                        <p:tgtEl>
                                          <p:spTgt spid="407"/>
                                        </p:tgtEl>
                                        <p:attrNameLst>
                                          <p:attrName>fillcolor</p:attrName>
                                        </p:attrNameLst>
                                      </p:cBhvr>
                                      <p:to>
                                        <a:schemeClr val="bg1"/>
                                      </p:to>
                                    </p:animClr>
                                    <p:set>
                                      <p:cBhvr>
                                        <p:cTn id="266" dur="1000" autoRev="1" fill="remove"/>
                                        <p:tgtEl>
                                          <p:spTgt spid="407"/>
                                        </p:tgtEl>
                                        <p:attrNameLst>
                                          <p:attrName>fill.type</p:attrName>
                                        </p:attrNameLst>
                                      </p:cBhvr>
                                      <p:to>
                                        <p:strVal val="solid"/>
                                      </p:to>
                                    </p:set>
                                    <p:set>
                                      <p:cBhvr>
                                        <p:cTn id="267" dur="1000" autoRev="1" fill="remove"/>
                                        <p:tgtEl>
                                          <p:spTgt spid="407"/>
                                        </p:tgtEl>
                                        <p:attrNameLst>
                                          <p:attrName>fill.on</p:attrName>
                                        </p:attrNameLst>
                                      </p:cBhvr>
                                      <p:to>
                                        <p:strVal val="true"/>
                                      </p:to>
                                    </p:set>
                                  </p:childTnLst>
                                </p:cTn>
                              </p:par>
                            </p:childTnLst>
                          </p:cTn>
                        </p:par>
                        <p:par>
                          <p:cTn id="268" fill="hold">
                            <p:stCondLst>
                              <p:cond delay="88000"/>
                            </p:stCondLst>
                            <p:childTnLst>
                              <p:par>
                                <p:cTn id="269" presetID="27" presetClass="emph" presetSubtype="0" fill="remove" grpId="0" nodeType="afterEffect">
                                  <p:stCondLst>
                                    <p:cond delay="0"/>
                                  </p:stCondLst>
                                  <p:childTnLst>
                                    <p:animClr clrSpc="rgb" dir="cw">
                                      <p:cBhvr override="childStyle">
                                        <p:cTn id="270" dur="1000" autoRev="1" fill="remove"/>
                                        <p:tgtEl>
                                          <p:spTgt spid="408"/>
                                        </p:tgtEl>
                                        <p:attrNameLst>
                                          <p:attrName>style.color</p:attrName>
                                        </p:attrNameLst>
                                      </p:cBhvr>
                                      <p:to>
                                        <a:schemeClr val="bg1"/>
                                      </p:to>
                                    </p:animClr>
                                    <p:animClr clrSpc="rgb" dir="cw">
                                      <p:cBhvr>
                                        <p:cTn id="271" dur="1000" autoRev="1" fill="remove"/>
                                        <p:tgtEl>
                                          <p:spTgt spid="408"/>
                                        </p:tgtEl>
                                        <p:attrNameLst>
                                          <p:attrName>fillcolor</p:attrName>
                                        </p:attrNameLst>
                                      </p:cBhvr>
                                      <p:to>
                                        <a:schemeClr val="bg1"/>
                                      </p:to>
                                    </p:animClr>
                                    <p:set>
                                      <p:cBhvr>
                                        <p:cTn id="272" dur="1000" autoRev="1" fill="remove"/>
                                        <p:tgtEl>
                                          <p:spTgt spid="408"/>
                                        </p:tgtEl>
                                        <p:attrNameLst>
                                          <p:attrName>fill.type</p:attrName>
                                        </p:attrNameLst>
                                      </p:cBhvr>
                                      <p:to>
                                        <p:strVal val="solid"/>
                                      </p:to>
                                    </p:set>
                                    <p:set>
                                      <p:cBhvr>
                                        <p:cTn id="273" dur="1000" autoRev="1" fill="remove"/>
                                        <p:tgtEl>
                                          <p:spTgt spid="408"/>
                                        </p:tgtEl>
                                        <p:attrNameLst>
                                          <p:attrName>fill.on</p:attrName>
                                        </p:attrNameLst>
                                      </p:cBhvr>
                                      <p:to>
                                        <p:strVal val="true"/>
                                      </p:to>
                                    </p:set>
                                  </p:childTnLst>
                                </p:cTn>
                              </p:par>
                            </p:childTnLst>
                          </p:cTn>
                        </p:par>
                        <p:par>
                          <p:cTn id="274" fill="hold">
                            <p:stCondLst>
                              <p:cond delay="90000"/>
                            </p:stCondLst>
                            <p:childTnLst>
                              <p:par>
                                <p:cTn id="275" presetID="27" presetClass="emph" presetSubtype="0" fill="remove" grpId="0" nodeType="afterEffect">
                                  <p:stCondLst>
                                    <p:cond delay="0"/>
                                  </p:stCondLst>
                                  <p:childTnLst>
                                    <p:animClr clrSpc="rgb" dir="cw">
                                      <p:cBhvr override="childStyle">
                                        <p:cTn id="276" dur="1000" autoRev="1" fill="remove"/>
                                        <p:tgtEl>
                                          <p:spTgt spid="409"/>
                                        </p:tgtEl>
                                        <p:attrNameLst>
                                          <p:attrName>style.color</p:attrName>
                                        </p:attrNameLst>
                                      </p:cBhvr>
                                      <p:to>
                                        <a:schemeClr val="bg1"/>
                                      </p:to>
                                    </p:animClr>
                                    <p:animClr clrSpc="rgb" dir="cw">
                                      <p:cBhvr>
                                        <p:cTn id="277" dur="1000" autoRev="1" fill="remove"/>
                                        <p:tgtEl>
                                          <p:spTgt spid="409"/>
                                        </p:tgtEl>
                                        <p:attrNameLst>
                                          <p:attrName>fillcolor</p:attrName>
                                        </p:attrNameLst>
                                      </p:cBhvr>
                                      <p:to>
                                        <a:schemeClr val="bg1"/>
                                      </p:to>
                                    </p:animClr>
                                    <p:set>
                                      <p:cBhvr>
                                        <p:cTn id="278" dur="1000" autoRev="1" fill="remove"/>
                                        <p:tgtEl>
                                          <p:spTgt spid="409"/>
                                        </p:tgtEl>
                                        <p:attrNameLst>
                                          <p:attrName>fill.type</p:attrName>
                                        </p:attrNameLst>
                                      </p:cBhvr>
                                      <p:to>
                                        <p:strVal val="solid"/>
                                      </p:to>
                                    </p:set>
                                    <p:set>
                                      <p:cBhvr>
                                        <p:cTn id="279" dur="1000" autoRev="1" fill="remove"/>
                                        <p:tgtEl>
                                          <p:spTgt spid="409"/>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4" grpId="0" animBg="1"/>
      <p:bldP spid="365" grpId="0" animBg="1"/>
      <p:bldP spid="366" grpId="0" animBg="1"/>
      <p:bldP spid="367" grpId="0" animBg="1"/>
      <p:bldP spid="368" grpId="0" animBg="1"/>
      <p:bldP spid="369" grpId="0" animBg="1"/>
      <p:bldP spid="370" grpId="0" animBg="1"/>
      <p:bldP spid="371" grpId="0" animBg="1"/>
      <p:bldP spid="372" grpId="0" animBg="1"/>
      <p:bldP spid="373" grpId="0" animBg="1"/>
      <p:bldP spid="374" grpId="0" animBg="1"/>
      <p:bldP spid="375" grpId="0" animBg="1"/>
      <p:bldP spid="376" grpId="0" animBg="1"/>
      <p:bldP spid="377" grpId="0" animBg="1"/>
      <p:bldP spid="378" grpId="0" animBg="1"/>
      <p:bldP spid="379" grpId="0" animBg="1"/>
      <p:bldP spid="380" grpId="0" animBg="1"/>
      <p:bldP spid="381" grpId="0" animBg="1"/>
      <p:bldP spid="382" grpId="0" animBg="1"/>
      <p:bldP spid="383" grpId="0" animBg="1"/>
      <p:bldP spid="384" grpId="0" animBg="1"/>
      <p:bldP spid="385" grpId="0" animBg="1"/>
      <p:bldP spid="386" grpId="0" animBg="1"/>
      <p:bldP spid="387" grpId="0" animBg="1"/>
      <p:bldP spid="388" grpId="0" animBg="1"/>
      <p:bldP spid="389" grpId="0" animBg="1"/>
      <p:bldP spid="390" grpId="0" animBg="1"/>
      <p:bldP spid="391" grpId="0" animBg="1"/>
      <p:bldP spid="392" grpId="0" animBg="1"/>
      <p:bldP spid="393" grpId="0" animBg="1"/>
      <p:bldP spid="394" grpId="0" animBg="1"/>
      <p:bldP spid="395" grpId="0" animBg="1"/>
      <p:bldP spid="396" grpId="0" animBg="1"/>
      <p:bldP spid="397" grpId="0" animBg="1"/>
      <p:bldP spid="398" grpId="0" animBg="1"/>
      <p:bldP spid="399" grpId="0" animBg="1"/>
      <p:bldP spid="400" grpId="0" animBg="1"/>
      <p:bldP spid="401" grpId="0" animBg="1"/>
      <p:bldP spid="402" grpId="0" animBg="1"/>
      <p:bldP spid="403" grpId="0" animBg="1"/>
      <p:bldP spid="404" grpId="0" animBg="1"/>
      <p:bldP spid="405" grpId="0" animBg="1"/>
      <p:bldP spid="406" grpId="0" animBg="1"/>
      <p:bldP spid="407" grpId="0" animBg="1"/>
      <p:bldP spid="408" grpId="0" animBg="1"/>
      <p:bldP spid="40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A picture containing text, screenshot, display, operating system&#10;&#10;Description automatically generated">
            <a:extLst>
              <a:ext uri="{FF2B5EF4-FFF2-40B4-BE49-F238E27FC236}">
                <a16:creationId xmlns:a16="http://schemas.microsoft.com/office/drawing/2014/main" id="{D87D9942-0123-98F5-E308-F00812234B53}"/>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 name="Picture 1">
            <a:extLst>
              <a:ext uri="{FF2B5EF4-FFF2-40B4-BE49-F238E27FC236}">
                <a16:creationId xmlns:a16="http://schemas.microsoft.com/office/drawing/2014/main" id="{B770426E-5AD3-2F7F-AB88-737A90DC7447}"/>
              </a:ext>
            </a:extLst>
          </p:cNvPr>
          <p:cNvPicPr>
            <a:picLocks noGrp="1" noRot="1" noChangeAspect="1" noMove="1" noResize="1" noEditPoints="1" noAdjustHandles="1" noChangeArrowheads="1" noChangeShapeType="1" noCrop="1"/>
          </p:cNvPicPr>
          <p:nvPr/>
        </p:nvPicPr>
        <p:blipFill>
          <a:blip r:embed="rId3"/>
          <a:stretch>
            <a:fillRect/>
          </a:stretch>
        </p:blipFill>
        <p:spPr>
          <a:xfrm>
            <a:off x="5378407" y="3273633"/>
            <a:ext cx="1028700" cy="876300"/>
          </a:xfrm>
          <a:prstGeom prst="rect">
            <a:avLst/>
          </a:prstGeom>
        </p:spPr>
      </p:pic>
      <p:sp>
        <p:nvSpPr>
          <p:cNvPr id="3" name="Rectangle: Rounded Corners 2">
            <a:extLst>
              <a:ext uri="{FF2B5EF4-FFF2-40B4-BE49-F238E27FC236}">
                <a16:creationId xmlns:a16="http://schemas.microsoft.com/office/drawing/2014/main" id="{68BC7D4F-8B17-C45D-DC41-7035941F6665}"/>
              </a:ext>
            </a:extLst>
          </p:cNvPr>
          <p:cNvSpPr>
            <a:spLocks noGrp="1" noRot="1" noMove="1" noResize="1" noEditPoints="1" noAdjustHandles="1" noChangeArrowheads="1" noChangeShapeType="1"/>
          </p:cNvSpPr>
          <p:nvPr/>
        </p:nvSpPr>
        <p:spPr>
          <a:xfrm>
            <a:off x="593332" y="677335"/>
            <a:ext cx="6444466" cy="519880"/>
          </a:xfrm>
          <a:prstGeom prst="roundRect">
            <a:avLst>
              <a:gd name="adj" fmla="val 39836"/>
            </a:avLst>
          </a:prstGeom>
          <a:solidFill>
            <a:srgbClr val="BAF0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Oval 3">
            <a:extLst>
              <a:ext uri="{FF2B5EF4-FFF2-40B4-BE49-F238E27FC236}">
                <a16:creationId xmlns:a16="http://schemas.microsoft.com/office/drawing/2014/main" id="{C8EFAB16-E227-9D39-00F4-13622B772040}"/>
              </a:ext>
            </a:extLst>
          </p:cNvPr>
          <p:cNvSpPr>
            <a:spLocks noGrp="1" noRot="1" noMove="1" noResize="1" noEditPoints="1" noAdjustHandles="1" noChangeArrowheads="1" noChangeShapeType="1"/>
          </p:cNvSpPr>
          <p:nvPr/>
        </p:nvSpPr>
        <p:spPr>
          <a:xfrm>
            <a:off x="6580646" y="480123"/>
            <a:ext cx="914303" cy="914303"/>
          </a:xfrm>
          <a:prstGeom prst="ellipse">
            <a:avLst/>
          </a:prstGeom>
          <a:solidFill>
            <a:srgbClr val="BAF0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pic>
        <p:nvPicPr>
          <p:cNvPr id="5" name="Picture 4">
            <a:extLst>
              <a:ext uri="{FF2B5EF4-FFF2-40B4-BE49-F238E27FC236}">
                <a16:creationId xmlns:a16="http://schemas.microsoft.com/office/drawing/2014/main" id="{5BD1CC88-CF69-F591-5FBD-02C7B413825C}"/>
              </a:ext>
            </a:extLst>
          </p:cNvPr>
          <p:cNvPicPr>
            <a:picLocks noGrp="1" noRot="1" noChangeAspect="1" noMove="1" noResize="1" noEditPoints="1" noAdjustHandles="1" noChangeArrowheads="1" noChangeShapeType="1" noCrop="1"/>
          </p:cNvPicPr>
          <p:nvPr/>
        </p:nvPicPr>
        <p:blipFill>
          <a:blip r:embed="rId4"/>
          <a:stretch>
            <a:fillRect/>
          </a:stretch>
        </p:blipFill>
        <p:spPr>
          <a:xfrm>
            <a:off x="6772616" y="636240"/>
            <a:ext cx="540000" cy="540000"/>
          </a:xfrm>
          <a:prstGeom prst="rect">
            <a:avLst/>
          </a:prstGeom>
        </p:spPr>
      </p:pic>
      <p:sp>
        <p:nvSpPr>
          <p:cNvPr id="6" name="TextBox 5">
            <a:extLst>
              <a:ext uri="{FF2B5EF4-FFF2-40B4-BE49-F238E27FC236}">
                <a16:creationId xmlns:a16="http://schemas.microsoft.com/office/drawing/2014/main" id="{E43D9500-4588-8C18-471C-C87A9881FE46}"/>
              </a:ext>
            </a:extLst>
          </p:cNvPr>
          <p:cNvSpPr txBox="1">
            <a:spLocks noGrp="1" noRot="1" noMove="1" noResize="1" noEditPoints="1" noAdjustHandles="1" noChangeArrowheads="1" noChangeShapeType="1"/>
          </p:cNvSpPr>
          <p:nvPr/>
        </p:nvSpPr>
        <p:spPr>
          <a:xfrm>
            <a:off x="743356" y="622757"/>
            <a:ext cx="4613942" cy="615553"/>
          </a:xfrm>
          <a:prstGeom prst="rect">
            <a:avLst/>
          </a:prstGeom>
          <a:noFill/>
        </p:spPr>
        <p:txBody>
          <a:bodyPr wrap="square" rtlCol="0">
            <a:spAutoFit/>
          </a:bodyPr>
          <a:lstStyle/>
          <a:p>
            <a:r>
              <a:rPr lang="en-GB" sz="3400" b="1" dirty="0">
                <a:latin typeface="Century Gothic" panose="020B0502020202020204" pitchFamily="34" charset="0"/>
              </a:rPr>
              <a:t>Task 6 – Dictate</a:t>
            </a:r>
          </a:p>
        </p:txBody>
      </p:sp>
      <p:sp>
        <p:nvSpPr>
          <p:cNvPr id="7" name="TextBox 6">
            <a:extLst>
              <a:ext uri="{FF2B5EF4-FFF2-40B4-BE49-F238E27FC236}">
                <a16:creationId xmlns:a16="http://schemas.microsoft.com/office/drawing/2014/main" id="{D92187FF-9BA0-B669-0073-13F5F852DE2D}"/>
              </a:ext>
            </a:extLst>
          </p:cNvPr>
          <p:cNvSpPr txBox="1">
            <a:spLocks noGrp="1" noRot="1" noMove="1" noResize="1" noEditPoints="1" noAdjustHandles="1" noChangeArrowheads="1" noChangeShapeType="1"/>
          </p:cNvSpPr>
          <p:nvPr/>
        </p:nvSpPr>
        <p:spPr>
          <a:xfrm>
            <a:off x="593332" y="1667791"/>
            <a:ext cx="10882902" cy="1200329"/>
          </a:xfrm>
          <a:prstGeom prst="rect">
            <a:avLst/>
          </a:prstGeom>
          <a:noFill/>
        </p:spPr>
        <p:txBody>
          <a:bodyPr wrap="square" lIns="91440" tIns="45720" rIns="91440" bIns="45720" rtlCol="0" anchor="t">
            <a:spAutoFit/>
          </a:bodyPr>
          <a:lstStyle/>
          <a:p>
            <a:pPr rtl="0" fontAlgn="base"/>
            <a:r>
              <a:rPr lang="en-GB" sz="2400" i="0" u="none" strike="noStrike" dirty="0">
                <a:solidFill>
                  <a:srgbClr val="404040"/>
                </a:solidFill>
                <a:effectLst/>
                <a:latin typeface="Century Gothic" panose="020B0502020202020204" pitchFamily="34" charset="0"/>
              </a:rPr>
              <a:t>We are going to </a:t>
            </a:r>
            <a:r>
              <a:rPr lang="en-GB" sz="2400" b="1" i="0" u="none" strike="noStrike" dirty="0">
                <a:solidFill>
                  <a:srgbClr val="404040"/>
                </a:solidFill>
                <a:effectLst/>
                <a:latin typeface="Century Gothic" panose="020B0502020202020204" pitchFamily="34" charset="0"/>
              </a:rPr>
              <a:t>create</a:t>
            </a:r>
            <a:r>
              <a:rPr lang="en-GB" sz="2400" i="0" u="none" strike="noStrike" dirty="0">
                <a:solidFill>
                  <a:srgbClr val="404040"/>
                </a:solidFill>
                <a:effectLst/>
                <a:latin typeface="Century Gothic" panose="020B0502020202020204" pitchFamily="34" charset="0"/>
              </a:rPr>
              <a:t> our own story using our phoneme words.</a:t>
            </a:r>
            <a:br>
              <a:rPr lang="en-GB" sz="2400" i="0" u="none" strike="noStrike" dirty="0">
                <a:solidFill>
                  <a:srgbClr val="404040"/>
                </a:solidFill>
                <a:effectLst/>
                <a:latin typeface="Century Gothic" panose="020B0502020202020204" pitchFamily="34" charset="0"/>
              </a:rPr>
            </a:br>
            <a:br>
              <a:rPr lang="en-GB" sz="2400" i="0" u="none" strike="noStrike" dirty="0">
                <a:solidFill>
                  <a:srgbClr val="404040"/>
                </a:solidFill>
                <a:effectLst/>
                <a:latin typeface="Century Gothic" panose="020B0502020202020204" pitchFamily="34" charset="0"/>
              </a:rPr>
            </a:br>
            <a:r>
              <a:rPr lang="en-GB" sz="2400" b="1" i="0" u="none" strike="noStrike" dirty="0">
                <a:solidFill>
                  <a:srgbClr val="404040"/>
                </a:solidFill>
                <a:effectLst/>
                <a:latin typeface="Century Gothic" panose="020B0502020202020204" pitchFamily="34" charset="0"/>
              </a:rPr>
              <a:t>Choose </a:t>
            </a:r>
            <a:r>
              <a:rPr lang="en-GB" sz="2400" i="0" u="none" strike="noStrike" dirty="0">
                <a:solidFill>
                  <a:srgbClr val="404040"/>
                </a:solidFill>
                <a:effectLst/>
                <a:latin typeface="Century Gothic" panose="020B0502020202020204" pitchFamily="34" charset="0"/>
              </a:rPr>
              <a:t>some words from your list and </a:t>
            </a:r>
            <a:r>
              <a:rPr lang="en-GB" sz="2400" b="1" i="0" u="none" strike="noStrike" dirty="0">
                <a:solidFill>
                  <a:srgbClr val="404040"/>
                </a:solidFill>
                <a:effectLst/>
                <a:latin typeface="Century Gothic" panose="020B0502020202020204" pitchFamily="34" charset="0"/>
              </a:rPr>
              <a:t>dictate</a:t>
            </a:r>
            <a:r>
              <a:rPr lang="en-GB" sz="2400" i="0" u="none" strike="noStrike" dirty="0">
                <a:solidFill>
                  <a:srgbClr val="404040"/>
                </a:solidFill>
                <a:effectLst/>
                <a:latin typeface="Century Gothic" panose="020B0502020202020204" pitchFamily="34" charset="0"/>
              </a:rPr>
              <a:t> your story</a:t>
            </a:r>
            <a:r>
              <a:rPr lang="en-GB" sz="2400" b="1" i="0" u="none" strike="noStrike" dirty="0">
                <a:solidFill>
                  <a:srgbClr val="404040"/>
                </a:solidFill>
                <a:effectLst/>
                <a:latin typeface="Century Gothic" panose="020B0502020202020204" pitchFamily="34" charset="0"/>
              </a:rPr>
              <a:t>.</a:t>
            </a:r>
            <a:endParaRPr lang="en-GB" sz="2400" i="0" u="none" strike="noStrike" dirty="0">
              <a:solidFill>
                <a:srgbClr val="404040"/>
              </a:solidFill>
              <a:effectLst/>
              <a:latin typeface="Century Gothic" panose="020B0502020202020204" pitchFamily="34" charset="0"/>
            </a:endParaRPr>
          </a:p>
        </p:txBody>
      </p:sp>
      <p:sp>
        <p:nvSpPr>
          <p:cNvPr id="8" name="TextBox 7">
            <a:extLst>
              <a:ext uri="{FF2B5EF4-FFF2-40B4-BE49-F238E27FC236}">
                <a16:creationId xmlns:a16="http://schemas.microsoft.com/office/drawing/2014/main" id="{A2D8633F-47B9-EB56-37B7-4ECBB8F2827D}"/>
              </a:ext>
            </a:extLst>
          </p:cNvPr>
          <p:cNvSpPr txBox="1">
            <a:spLocks noGrp="1" noRot="1" noMove="1" noResize="1" noEditPoints="1" noAdjustHandles="1" noChangeArrowheads="1" noChangeShapeType="1"/>
          </p:cNvSpPr>
          <p:nvPr/>
        </p:nvSpPr>
        <p:spPr>
          <a:xfrm>
            <a:off x="894201" y="3582275"/>
            <a:ext cx="4998556" cy="461665"/>
          </a:xfrm>
          <a:prstGeom prst="rect">
            <a:avLst/>
          </a:prstGeom>
          <a:noFill/>
        </p:spPr>
        <p:txBody>
          <a:bodyPr wrap="square" lIns="91440" tIns="45720" rIns="91440" bIns="45720" rtlCol="0" anchor="t">
            <a:spAutoFit/>
          </a:bodyPr>
          <a:lstStyle/>
          <a:p>
            <a:pPr algn="ctr" rtl="0" fontAlgn="base"/>
            <a:r>
              <a:rPr lang="en-US" sz="2400" dirty="0">
                <a:solidFill>
                  <a:srgbClr val="000000"/>
                </a:solidFill>
                <a:latin typeface="Century Gothic" panose="020B0502020202020204" pitchFamily="34" charset="0"/>
              </a:rPr>
              <a:t>First,</a:t>
            </a:r>
            <a:r>
              <a:rPr lang="en-US" sz="2400" b="0" i="0" dirty="0">
                <a:solidFill>
                  <a:srgbClr val="000000"/>
                </a:solidFill>
                <a:effectLst/>
                <a:latin typeface="Century Gothic" panose="020B0502020202020204" pitchFamily="34" charset="0"/>
              </a:rPr>
              <a:t> </a:t>
            </a:r>
            <a:r>
              <a:rPr lang="en-US" sz="2400" b="1" dirty="0">
                <a:solidFill>
                  <a:srgbClr val="000000"/>
                </a:solidFill>
                <a:latin typeface="Century Gothic" panose="020B0502020202020204" pitchFamily="34" charset="0"/>
              </a:rPr>
              <a:t>click </a:t>
            </a:r>
            <a:r>
              <a:rPr lang="en-US" sz="2400" dirty="0">
                <a:solidFill>
                  <a:srgbClr val="000000"/>
                </a:solidFill>
                <a:latin typeface="Century Gothic" panose="020B0502020202020204" pitchFamily="34" charset="0"/>
              </a:rPr>
              <a:t>on the </a:t>
            </a:r>
            <a:r>
              <a:rPr lang="en-US" sz="2400" dirty="0">
                <a:latin typeface="Century Gothic" panose="020B0502020202020204" pitchFamily="34" charset="0"/>
              </a:rPr>
              <a:t>text box</a:t>
            </a:r>
            <a:r>
              <a:rPr lang="en-US" sz="2400" dirty="0">
                <a:solidFill>
                  <a:srgbClr val="000000"/>
                </a:solidFill>
                <a:latin typeface="Century Gothic" panose="020B0502020202020204" pitchFamily="34" charset="0"/>
              </a:rPr>
              <a:t>.</a:t>
            </a:r>
            <a:endParaRPr lang="en-US" sz="2400" i="0" dirty="0">
              <a:solidFill>
                <a:srgbClr val="000000"/>
              </a:solidFill>
              <a:effectLst/>
              <a:latin typeface="Century Gothic" panose="020B0502020202020204" pitchFamily="34" charset="0"/>
            </a:endParaRPr>
          </a:p>
        </p:txBody>
      </p:sp>
      <p:sp>
        <p:nvSpPr>
          <p:cNvPr id="9" name="TextBox 8">
            <a:extLst>
              <a:ext uri="{FF2B5EF4-FFF2-40B4-BE49-F238E27FC236}">
                <a16:creationId xmlns:a16="http://schemas.microsoft.com/office/drawing/2014/main" id="{EE47FEFD-4485-66F1-B3BE-22CB8BD9A090}"/>
              </a:ext>
            </a:extLst>
          </p:cNvPr>
          <p:cNvSpPr txBox="1">
            <a:spLocks noGrp="1" noRot="1" noMove="1" noResize="1" noEditPoints="1" noAdjustHandles="1" noChangeArrowheads="1" noChangeShapeType="1"/>
          </p:cNvSpPr>
          <p:nvPr/>
        </p:nvSpPr>
        <p:spPr>
          <a:xfrm>
            <a:off x="1179453" y="5300294"/>
            <a:ext cx="7960107" cy="461665"/>
          </a:xfrm>
          <a:prstGeom prst="rect">
            <a:avLst/>
          </a:prstGeom>
          <a:noFill/>
        </p:spPr>
        <p:txBody>
          <a:bodyPr wrap="square" lIns="91440" tIns="45720" rIns="91440" bIns="45720" rtlCol="0" anchor="t">
            <a:spAutoFit/>
          </a:bodyPr>
          <a:lstStyle/>
          <a:p>
            <a:pPr algn="ctr" rtl="0" fontAlgn="base"/>
            <a:r>
              <a:rPr lang="en-US" sz="2400" dirty="0">
                <a:solidFill>
                  <a:srgbClr val="000000"/>
                </a:solidFill>
                <a:latin typeface="Century Gothic" panose="020B0502020202020204" pitchFamily="34" charset="0"/>
              </a:rPr>
              <a:t>Next ,</a:t>
            </a:r>
            <a:r>
              <a:rPr lang="en-US" sz="2400" b="0" i="0" dirty="0">
                <a:solidFill>
                  <a:srgbClr val="000000"/>
                </a:solidFill>
                <a:effectLst/>
                <a:latin typeface="Century Gothic" panose="020B0502020202020204" pitchFamily="34" charset="0"/>
              </a:rPr>
              <a:t> </a:t>
            </a:r>
            <a:r>
              <a:rPr lang="en-US" sz="2400" b="1" i="0" dirty="0">
                <a:solidFill>
                  <a:srgbClr val="000000"/>
                </a:solidFill>
                <a:effectLst/>
                <a:latin typeface="Century Gothic" panose="020B0502020202020204" pitchFamily="34" charset="0"/>
              </a:rPr>
              <a:t>click               </a:t>
            </a:r>
            <a:r>
              <a:rPr lang="en-US" sz="2400" i="0" dirty="0">
                <a:solidFill>
                  <a:srgbClr val="000000"/>
                </a:solidFill>
                <a:effectLst/>
                <a:latin typeface="Century Gothic" panose="020B0502020202020204" pitchFamily="34" charset="0"/>
              </a:rPr>
              <a:t>and</a:t>
            </a:r>
            <a:r>
              <a:rPr lang="en-US" sz="2400" b="1" i="0" dirty="0">
                <a:solidFill>
                  <a:srgbClr val="000000"/>
                </a:solidFill>
                <a:effectLst/>
                <a:latin typeface="Century Gothic" panose="020B0502020202020204" pitchFamily="34" charset="0"/>
              </a:rPr>
              <a:t>            </a:t>
            </a:r>
            <a:r>
              <a:rPr lang="en-US" sz="2400" i="0" dirty="0">
                <a:solidFill>
                  <a:srgbClr val="000000"/>
                </a:solidFill>
                <a:effectLst/>
                <a:latin typeface="Century Gothic" panose="020B0502020202020204" pitchFamily="34" charset="0"/>
              </a:rPr>
              <a:t>to start recording!           </a:t>
            </a:r>
            <a:endParaRPr lang="en-US" sz="2400" i="0" dirty="0">
              <a:effectLst/>
              <a:latin typeface="Century Gothic" panose="020B0502020202020204" pitchFamily="34" charset="0"/>
            </a:endParaRPr>
          </a:p>
        </p:txBody>
      </p:sp>
      <p:pic>
        <p:nvPicPr>
          <p:cNvPr id="10" name="Picture 9" descr="Icon&#10;&#10;Description automatically generated">
            <a:extLst>
              <a:ext uri="{FF2B5EF4-FFF2-40B4-BE49-F238E27FC236}">
                <a16:creationId xmlns:a16="http://schemas.microsoft.com/office/drawing/2014/main" id="{9FB8A7FA-0585-9D6E-CE86-306E6E01267C}"/>
              </a:ext>
            </a:extLst>
          </p:cNvPr>
          <p:cNvPicPr>
            <a:picLocks noGrp="1" noRo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5537702" y="3719570"/>
            <a:ext cx="439628" cy="658618"/>
          </a:xfrm>
          <a:prstGeom prst="rect">
            <a:avLst/>
          </a:prstGeom>
        </p:spPr>
      </p:pic>
      <p:pic>
        <p:nvPicPr>
          <p:cNvPr id="11" name="Picture 10">
            <a:extLst>
              <a:ext uri="{FF2B5EF4-FFF2-40B4-BE49-F238E27FC236}">
                <a16:creationId xmlns:a16="http://schemas.microsoft.com/office/drawing/2014/main" id="{8E67253A-9092-CC7A-EFE9-65C22E019581}"/>
              </a:ext>
            </a:extLst>
          </p:cNvPr>
          <p:cNvPicPr>
            <a:picLocks noGrp="1" noRot="1" noMove="1" noResize="1" noEditPoints="1" noAdjustHandles="1" noChangeArrowheads="1" noChangeShapeType="1" noCrop="1"/>
          </p:cNvPicPr>
          <p:nvPr/>
        </p:nvPicPr>
        <p:blipFill>
          <a:blip r:embed="rId7"/>
          <a:stretch>
            <a:fillRect/>
          </a:stretch>
        </p:blipFill>
        <p:spPr>
          <a:xfrm>
            <a:off x="3420624" y="5196401"/>
            <a:ext cx="1065915" cy="637232"/>
          </a:xfrm>
          <a:prstGeom prst="rect">
            <a:avLst/>
          </a:prstGeom>
        </p:spPr>
      </p:pic>
      <p:pic>
        <p:nvPicPr>
          <p:cNvPr id="12" name="Picture 6" descr="Icon&#10;&#10;Description automatically generated">
            <a:extLst>
              <a:ext uri="{FF2B5EF4-FFF2-40B4-BE49-F238E27FC236}">
                <a16:creationId xmlns:a16="http://schemas.microsoft.com/office/drawing/2014/main" id="{D234E7B1-8D32-8BF5-2ADA-F0263737B2FB}"/>
              </a:ext>
            </a:extLst>
          </p:cNvPr>
          <p:cNvPicPr>
            <a:picLocks noGrp="1" noRot="1" noMove="1" noResize="1" noEditPoints="1" noAdjustHandles="1" noChangeArrowheads="1" noChangeShapeType="1" noCrop="1"/>
          </p:cNvPicPr>
          <p:nvPr/>
        </p:nvPicPr>
        <p:blipFill>
          <a:blip r:embed="rId8"/>
          <a:stretch>
            <a:fillRect/>
          </a:stretch>
        </p:blipFill>
        <p:spPr>
          <a:xfrm>
            <a:off x="5274389" y="5056998"/>
            <a:ext cx="740118" cy="883769"/>
          </a:xfrm>
          <a:prstGeom prst="rect">
            <a:avLst/>
          </a:prstGeom>
        </p:spPr>
      </p:pic>
      <p:sp>
        <p:nvSpPr>
          <p:cNvPr id="13" name="Speech Bubble: Rectangle with Corners Rounded 12">
            <a:extLst>
              <a:ext uri="{FF2B5EF4-FFF2-40B4-BE49-F238E27FC236}">
                <a16:creationId xmlns:a16="http://schemas.microsoft.com/office/drawing/2014/main" id="{100B1655-C667-3582-DCE4-2ABA34AE5B80}"/>
              </a:ext>
            </a:extLst>
          </p:cNvPr>
          <p:cNvSpPr>
            <a:spLocks noGrp="1" noRot="1" noMove="1" noResize="1" noEditPoints="1" noAdjustHandles="1" noChangeArrowheads="1" noChangeShapeType="1"/>
          </p:cNvSpPr>
          <p:nvPr/>
        </p:nvSpPr>
        <p:spPr>
          <a:xfrm flipH="1">
            <a:off x="6952858" y="3295762"/>
            <a:ext cx="2982451" cy="1623784"/>
          </a:xfrm>
          <a:prstGeom prst="wedgeRoundRectCallout">
            <a:avLst>
              <a:gd name="adj1" fmla="val -65230"/>
              <a:gd name="adj2" fmla="val 23551"/>
              <a:gd name="adj3" fmla="val 16667"/>
            </a:avLst>
          </a:prstGeom>
          <a:solidFill>
            <a:schemeClr val="bg1"/>
          </a:solidFill>
          <a:ln w="38100">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Century Gothic" panose="020B0502020202020204" pitchFamily="34" charset="0"/>
              </a:rPr>
              <a:t>Did you find the answers?</a:t>
            </a:r>
          </a:p>
        </p:txBody>
      </p:sp>
      <p:sp>
        <p:nvSpPr>
          <p:cNvPr id="14" name="TextBox 13">
            <a:extLst>
              <a:ext uri="{FF2B5EF4-FFF2-40B4-BE49-F238E27FC236}">
                <a16:creationId xmlns:a16="http://schemas.microsoft.com/office/drawing/2014/main" id="{361463DE-317F-F354-B6FA-850F15F266EB}"/>
              </a:ext>
            </a:extLst>
          </p:cNvPr>
          <p:cNvSpPr txBox="1">
            <a:spLocks noGrp="1" noRot="1" noMove="1" noResize="1" noEditPoints="1" noAdjustHandles="1" noChangeArrowheads="1" noChangeShapeType="1"/>
          </p:cNvSpPr>
          <p:nvPr/>
        </p:nvSpPr>
        <p:spPr>
          <a:xfrm>
            <a:off x="7030379" y="3503602"/>
            <a:ext cx="2827407" cy="1292662"/>
          </a:xfrm>
          <a:prstGeom prst="rect">
            <a:avLst/>
          </a:prstGeom>
          <a:noFill/>
        </p:spPr>
        <p:txBody>
          <a:bodyPr wrap="square" rtlCol="0">
            <a:spAutoFit/>
          </a:bodyPr>
          <a:lstStyle/>
          <a:p>
            <a:pPr algn="ctr"/>
            <a:r>
              <a:rPr lang="en-GB" sz="2600" dirty="0">
                <a:latin typeface="Century Gothic" panose="020B0502020202020204" pitchFamily="34" charset="0"/>
              </a:rPr>
              <a:t>Click         again to </a:t>
            </a:r>
            <a:r>
              <a:rPr lang="en-GB" sz="2600" b="1" u="sng" dirty="0">
                <a:solidFill>
                  <a:srgbClr val="50E7B5"/>
                </a:solidFill>
                <a:latin typeface="Century Gothic" panose="020B0502020202020204" pitchFamily="34" charset="0"/>
              </a:rPr>
              <a:t>stop</a:t>
            </a:r>
            <a:r>
              <a:rPr lang="en-GB" sz="2600" dirty="0">
                <a:latin typeface="Century Gothic" panose="020B0502020202020204" pitchFamily="34" charset="0"/>
              </a:rPr>
              <a:t> recording.</a:t>
            </a:r>
          </a:p>
        </p:txBody>
      </p:sp>
      <p:pic>
        <p:nvPicPr>
          <p:cNvPr id="15" name="Picture 6" descr="Icon&#10;&#10;Description automatically generated">
            <a:extLst>
              <a:ext uri="{FF2B5EF4-FFF2-40B4-BE49-F238E27FC236}">
                <a16:creationId xmlns:a16="http://schemas.microsoft.com/office/drawing/2014/main" id="{A729DE50-CDCC-968A-12EE-AE8C65EB4CE1}"/>
              </a:ext>
            </a:extLst>
          </p:cNvPr>
          <p:cNvPicPr>
            <a:picLocks noGrp="1" noRot="1" noMove="1" noResize="1" noEditPoints="1" noAdjustHandles="1" noChangeArrowheads="1" noChangeShapeType="1" noCrop="1"/>
          </p:cNvPicPr>
          <p:nvPr/>
        </p:nvPicPr>
        <p:blipFill>
          <a:blip r:embed="rId8"/>
          <a:stretch>
            <a:fillRect/>
          </a:stretch>
        </p:blipFill>
        <p:spPr>
          <a:xfrm>
            <a:off x="8141263" y="3324794"/>
            <a:ext cx="548311" cy="654734"/>
          </a:xfrm>
          <a:prstGeom prst="rect">
            <a:avLst/>
          </a:prstGeom>
        </p:spPr>
      </p:pic>
      <p:pic>
        <p:nvPicPr>
          <p:cNvPr id="16" name="Graphic 15">
            <a:extLst>
              <a:ext uri="{FF2B5EF4-FFF2-40B4-BE49-F238E27FC236}">
                <a16:creationId xmlns:a16="http://schemas.microsoft.com/office/drawing/2014/main" id="{915A9A6B-0304-F195-5B49-0ACEA292E09F}"/>
              </a:ext>
            </a:extLst>
          </p:cNvPr>
          <p:cNvPicPr>
            <a:picLocks noGrp="1" noRot="1" noMove="1" noResize="1" noEditPoints="1" noAdjustHandles="1" noChangeArrowheads="1" noChangeShapeType="1" noCrop="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02551" y="3652161"/>
            <a:ext cx="2087280" cy="2087280"/>
          </a:xfrm>
          <a:prstGeom prst="rect">
            <a:avLst/>
          </a:prstGeom>
        </p:spPr>
      </p:pic>
      <p:sp>
        <p:nvSpPr>
          <p:cNvPr id="17" name="Oval 16">
            <a:extLst>
              <a:ext uri="{FF2B5EF4-FFF2-40B4-BE49-F238E27FC236}">
                <a16:creationId xmlns:a16="http://schemas.microsoft.com/office/drawing/2014/main" id="{6C4D30DE-18C4-BE1C-3355-A4D72ED0E9E4}"/>
              </a:ext>
            </a:extLst>
          </p:cNvPr>
          <p:cNvSpPr>
            <a:spLocks noGrp="1" noRot="1" noMove="1" noResize="1" noEditPoints="1" noAdjustHandles="1" noChangeArrowheads="1" noChangeShapeType="1"/>
          </p:cNvSpPr>
          <p:nvPr/>
        </p:nvSpPr>
        <p:spPr>
          <a:xfrm>
            <a:off x="572026" y="3499685"/>
            <a:ext cx="624864" cy="644475"/>
          </a:xfrm>
          <a:prstGeom prst="ellipse">
            <a:avLst/>
          </a:prstGeom>
          <a:solidFill>
            <a:srgbClr val="50E7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E17D85C1-E51B-588F-EFB3-99D3A019393D}"/>
              </a:ext>
            </a:extLst>
          </p:cNvPr>
          <p:cNvSpPr txBox="1">
            <a:spLocks noGrp="1" noRot="1" noMove="1" noResize="1" noEditPoints="1" noAdjustHandles="1" noChangeArrowheads="1" noChangeShapeType="1"/>
          </p:cNvSpPr>
          <p:nvPr/>
        </p:nvSpPr>
        <p:spPr>
          <a:xfrm>
            <a:off x="672826" y="3513295"/>
            <a:ext cx="442750" cy="646331"/>
          </a:xfrm>
          <a:prstGeom prst="rect">
            <a:avLst/>
          </a:prstGeom>
          <a:noFill/>
        </p:spPr>
        <p:txBody>
          <a:bodyPr wrap="none" rtlCol="0">
            <a:spAutoFit/>
          </a:bodyPr>
          <a:lstStyle/>
          <a:p>
            <a:r>
              <a:rPr lang="en-GB" sz="3600" b="1" dirty="0">
                <a:latin typeface="Century Gothic" panose="020B0502020202020204" pitchFamily="34" charset="0"/>
              </a:rPr>
              <a:t>1</a:t>
            </a:r>
          </a:p>
        </p:txBody>
      </p:sp>
      <p:sp>
        <p:nvSpPr>
          <p:cNvPr id="20" name="Oval 19">
            <a:extLst>
              <a:ext uri="{FF2B5EF4-FFF2-40B4-BE49-F238E27FC236}">
                <a16:creationId xmlns:a16="http://schemas.microsoft.com/office/drawing/2014/main" id="{06130B8C-6A51-A4FB-8505-546B8C6E8050}"/>
              </a:ext>
            </a:extLst>
          </p:cNvPr>
          <p:cNvSpPr>
            <a:spLocks noGrp="1" noRot="1" noMove="1" noResize="1" noEditPoints="1" noAdjustHandles="1" noChangeArrowheads="1" noChangeShapeType="1"/>
          </p:cNvSpPr>
          <p:nvPr/>
        </p:nvSpPr>
        <p:spPr>
          <a:xfrm>
            <a:off x="599952" y="5173696"/>
            <a:ext cx="624864" cy="644475"/>
          </a:xfrm>
          <a:prstGeom prst="ellipse">
            <a:avLst/>
          </a:prstGeom>
          <a:solidFill>
            <a:srgbClr val="50E7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A4F51277-F713-6C3A-766F-A60BF74538C2}"/>
              </a:ext>
            </a:extLst>
          </p:cNvPr>
          <p:cNvSpPr txBox="1">
            <a:spLocks noGrp="1" noRot="1" noMove="1" noResize="1" noEditPoints="1" noAdjustHandles="1" noChangeArrowheads="1" noChangeShapeType="1"/>
          </p:cNvSpPr>
          <p:nvPr/>
        </p:nvSpPr>
        <p:spPr>
          <a:xfrm>
            <a:off x="691009" y="5190209"/>
            <a:ext cx="442750" cy="646331"/>
          </a:xfrm>
          <a:prstGeom prst="rect">
            <a:avLst/>
          </a:prstGeom>
          <a:noFill/>
        </p:spPr>
        <p:txBody>
          <a:bodyPr wrap="square" rtlCol="0">
            <a:spAutoFit/>
          </a:bodyPr>
          <a:lstStyle/>
          <a:p>
            <a:r>
              <a:rPr lang="en-GB" sz="3600" b="1" dirty="0">
                <a:latin typeface="Century Gothic" panose="020B0502020202020204" pitchFamily="34" charset="0"/>
              </a:rPr>
              <a:t>2</a:t>
            </a:r>
          </a:p>
        </p:txBody>
      </p:sp>
    </p:spTree>
    <p:extLst>
      <p:ext uri="{BB962C8B-B14F-4D97-AF65-F5344CB8AC3E}">
        <p14:creationId xmlns:p14="http://schemas.microsoft.com/office/powerpoint/2010/main" val="41981139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A picture containing text, screenshot, display, operating system&#10;&#10;Description automatically generated">
            <a:extLst>
              <a:ext uri="{FF2B5EF4-FFF2-40B4-BE49-F238E27FC236}">
                <a16:creationId xmlns:a16="http://schemas.microsoft.com/office/drawing/2014/main" id="{D87D9942-0123-98F5-E308-F00812234B53}"/>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 name="Graphic 1">
            <a:extLst>
              <a:ext uri="{FF2B5EF4-FFF2-40B4-BE49-F238E27FC236}">
                <a16:creationId xmlns:a16="http://schemas.microsoft.com/office/drawing/2014/main" id="{52A90C54-56A0-06EE-18CE-C7C071C7B3BC}"/>
              </a:ext>
            </a:extLst>
          </p:cNvPr>
          <p:cNvPicPr>
            <a:picLocks noGrp="1" noRo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196332" y="1442062"/>
            <a:ext cx="2087280" cy="2087280"/>
          </a:xfrm>
          <a:prstGeom prst="rect">
            <a:avLst/>
          </a:prstGeom>
        </p:spPr>
      </p:pic>
      <p:sp>
        <p:nvSpPr>
          <p:cNvPr id="3" name="Rectangle: Rounded Corners 2">
            <a:extLst>
              <a:ext uri="{FF2B5EF4-FFF2-40B4-BE49-F238E27FC236}">
                <a16:creationId xmlns:a16="http://schemas.microsoft.com/office/drawing/2014/main" id="{CDDBACCB-BC9E-0965-73FD-3AD87CEB4725}"/>
              </a:ext>
            </a:extLst>
          </p:cNvPr>
          <p:cNvSpPr>
            <a:spLocks noGrp="1" noRot="1" noMove="1" noResize="1" noEditPoints="1" noAdjustHandles="1" noChangeArrowheads="1" noChangeShapeType="1"/>
          </p:cNvSpPr>
          <p:nvPr/>
        </p:nvSpPr>
        <p:spPr>
          <a:xfrm>
            <a:off x="593332" y="677335"/>
            <a:ext cx="6444466" cy="519880"/>
          </a:xfrm>
          <a:prstGeom prst="roundRect">
            <a:avLst>
              <a:gd name="adj" fmla="val 39836"/>
            </a:avLst>
          </a:prstGeom>
          <a:solidFill>
            <a:srgbClr val="BAF0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Oval 3">
            <a:extLst>
              <a:ext uri="{FF2B5EF4-FFF2-40B4-BE49-F238E27FC236}">
                <a16:creationId xmlns:a16="http://schemas.microsoft.com/office/drawing/2014/main" id="{36FC3E37-4DAD-A873-4E76-58523846E7CD}"/>
              </a:ext>
            </a:extLst>
          </p:cNvPr>
          <p:cNvSpPr>
            <a:spLocks noGrp="1" noRot="1" noMove="1" noResize="1" noEditPoints="1" noAdjustHandles="1" noChangeArrowheads="1" noChangeShapeType="1"/>
          </p:cNvSpPr>
          <p:nvPr/>
        </p:nvSpPr>
        <p:spPr>
          <a:xfrm>
            <a:off x="6580646" y="480123"/>
            <a:ext cx="914303" cy="914303"/>
          </a:xfrm>
          <a:prstGeom prst="ellipse">
            <a:avLst/>
          </a:prstGeom>
          <a:solidFill>
            <a:srgbClr val="BAF0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pic>
        <p:nvPicPr>
          <p:cNvPr id="5" name="Picture 4">
            <a:extLst>
              <a:ext uri="{FF2B5EF4-FFF2-40B4-BE49-F238E27FC236}">
                <a16:creationId xmlns:a16="http://schemas.microsoft.com/office/drawing/2014/main" id="{DD7B249C-074F-1019-6639-B2E7CF188F4E}"/>
              </a:ext>
            </a:extLst>
          </p:cNvPr>
          <p:cNvPicPr>
            <a:picLocks noGrp="1" noRot="1" noChangeAspect="1" noMove="1" noResize="1" noEditPoints="1" noAdjustHandles="1" noChangeArrowheads="1" noChangeShapeType="1" noCrop="1"/>
          </p:cNvPicPr>
          <p:nvPr/>
        </p:nvPicPr>
        <p:blipFill>
          <a:blip r:embed="rId5"/>
          <a:stretch>
            <a:fillRect/>
          </a:stretch>
        </p:blipFill>
        <p:spPr>
          <a:xfrm>
            <a:off x="6772616" y="636240"/>
            <a:ext cx="540000" cy="540000"/>
          </a:xfrm>
          <a:prstGeom prst="rect">
            <a:avLst/>
          </a:prstGeom>
        </p:spPr>
      </p:pic>
      <p:sp>
        <p:nvSpPr>
          <p:cNvPr id="6" name="TextBox 5">
            <a:extLst>
              <a:ext uri="{FF2B5EF4-FFF2-40B4-BE49-F238E27FC236}">
                <a16:creationId xmlns:a16="http://schemas.microsoft.com/office/drawing/2014/main" id="{E190AC3C-9EC3-DAB2-B22A-2C7D06C7B0F7}"/>
              </a:ext>
            </a:extLst>
          </p:cNvPr>
          <p:cNvSpPr txBox="1">
            <a:spLocks noGrp="1" noRot="1" noMove="1" noResize="1" noEditPoints="1" noAdjustHandles="1" noChangeArrowheads="1" noChangeShapeType="1"/>
          </p:cNvSpPr>
          <p:nvPr/>
        </p:nvSpPr>
        <p:spPr>
          <a:xfrm>
            <a:off x="743356" y="622757"/>
            <a:ext cx="4613942" cy="615553"/>
          </a:xfrm>
          <a:prstGeom prst="rect">
            <a:avLst/>
          </a:prstGeom>
          <a:noFill/>
        </p:spPr>
        <p:txBody>
          <a:bodyPr wrap="square" rtlCol="0">
            <a:spAutoFit/>
          </a:bodyPr>
          <a:lstStyle/>
          <a:p>
            <a:r>
              <a:rPr lang="en-GB" sz="3400" b="1" dirty="0">
                <a:latin typeface="Century Gothic" panose="020B0502020202020204" pitchFamily="34" charset="0"/>
              </a:rPr>
              <a:t>Dictate</a:t>
            </a:r>
          </a:p>
        </p:txBody>
      </p:sp>
      <p:sp>
        <p:nvSpPr>
          <p:cNvPr id="7" name="Speech Bubble: Rectangle with Corners Rounded 6">
            <a:extLst>
              <a:ext uri="{FF2B5EF4-FFF2-40B4-BE49-F238E27FC236}">
                <a16:creationId xmlns:a16="http://schemas.microsoft.com/office/drawing/2014/main" id="{DF5332C8-474B-91D7-AFFA-5AEEE358F650}"/>
              </a:ext>
            </a:extLst>
          </p:cNvPr>
          <p:cNvSpPr>
            <a:spLocks noGrp="1" noRot="1" noMove="1" noResize="1" noEditPoints="1" noAdjustHandles="1" noChangeArrowheads="1" noChangeShapeType="1"/>
          </p:cNvSpPr>
          <p:nvPr/>
        </p:nvSpPr>
        <p:spPr>
          <a:xfrm flipH="1">
            <a:off x="8873057" y="575600"/>
            <a:ext cx="2939773" cy="985720"/>
          </a:xfrm>
          <a:prstGeom prst="wedgeRoundRectCallout">
            <a:avLst>
              <a:gd name="adj1" fmla="val 59457"/>
              <a:gd name="adj2" fmla="val 120560"/>
              <a:gd name="adj3" fmla="val 16667"/>
            </a:avLst>
          </a:prstGeom>
          <a:solidFill>
            <a:schemeClr val="bg1"/>
          </a:solidFill>
          <a:ln w="38100">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Century Gothic" panose="020B0502020202020204" pitchFamily="34" charset="0"/>
              </a:rPr>
              <a:t>Did you find the answers?</a:t>
            </a:r>
          </a:p>
        </p:txBody>
      </p:sp>
      <p:sp>
        <p:nvSpPr>
          <p:cNvPr id="8" name="TextBox 7">
            <a:extLst>
              <a:ext uri="{FF2B5EF4-FFF2-40B4-BE49-F238E27FC236}">
                <a16:creationId xmlns:a16="http://schemas.microsoft.com/office/drawing/2014/main" id="{EED4E8AF-BEDC-EABB-679A-25F321A87F89}"/>
              </a:ext>
            </a:extLst>
          </p:cNvPr>
          <p:cNvSpPr txBox="1">
            <a:spLocks noGrp="1" noRot="1" noMove="1" noResize="1" noEditPoints="1" noAdjustHandles="1" noChangeArrowheads="1" noChangeShapeType="1"/>
          </p:cNvSpPr>
          <p:nvPr/>
        </p:nvSpPr>
        <p:spPr>
          <a:xfrm>
            <a:off x="8950579" y="553198"/>
            <a:ext cx="2827407" cy="923330"/>
          </a:xfrm>
          <a:prstGeom prst="rect">
            <a:avLst/>
          </a:prstGeom>
          <a:noFill/>
        </p:spPr>
        <p:txBody>
          <a:bodyPr wrap="square" rtlCol="0">
            <a:spAutoFit/>
          </a:bodyPr>
          <a:lstStyle/>
          <a:p>
            <a:pPr algn="ctr"/>
            <a:r>
              <a:rPr lang="en-GB" dirty="0">
                <a:latin typeface="Century Gothic" panose="020B0502020202020204" pitchFamily="34" charset="0"/>
              </a:rPr>
              <a:t>Re-read your story and insert any missing punctuation.</a:t>
            </a:r>
          </a:p>
        </p:txBody>
      </p:sp>
      <p:sp>
        <p:nvSpPr>
          <p:cNvPr id="10" name="TextBox 9">
            <a:extLst>
              <a:ext uri="{FF2B5EF4-FFF2-40B4-BE49-F238E27FC236}">
                <a16:creationId xmlns:a16="http://schemas.microsoft.com/office/drawing/2014/main" id="{8D134AD6-E423-5634-C474-8ED24E7A75A7}"/>
              </a:ext>
            </a:extLst>
          </p:cNvPr>
          <p:cNvSpPr txBox="1">
            <a:spLocks noGrp="1" noRot="1" noMove="1" noResize="1" noEditPoints="1" noAdjustHandles="1" noChangeArrowheads="1" noChangeShapeType="1"/>
          </p:cNvSpPr>
          <p:nvPr/>
        </p:nvSpPr>
        <p:spPr>
          <a:xfrm>
            <a:off x="495430" y="1550543"/>
            <a:ext cx="6817186" cy="4247317"/>
          </a:xfrm>
          <a:prstGeom prst="rect">
            <a:avLst/>
          </a:prstGeom>
          <a:noFill/>
          <a:ln w="38100">
            <a:solidFill>
              <a:srgbClr val="50E7B5"/>
            </a:solidFill>
          </a:ln>
        </p:spPr>
        <p:txBody>
          <a:bodyPr wrap="square" rtlCol="0">
            <a:spAutoFit/>
          </a:bodyPr>
          <a:lstStyle/>
          <a:p>
            <a:endParaRPr lang="en-GB" sz="2000" dirty="0">
              <a:latin typeface="Century Gothic" panose="020B0502020202020204" pitchFamily="34" charset="0"/>
            </a:endParaRPr>
          </a:p>
          <a:p>
            <a:endParaRPr lang="en-GB" dirty="0">
              <a:latin typeface="Century Gothic" panose="020B0502020202020204" pitchFamily="34" charset="0"/>
            </a:endParaRPr>
          </a:p>
          <a:p>
            <a:endParaRPr lang="en-GB" dirty="0">
              <a:latin typeface="Century Gothic" panose="020B0502020202020204" pitchFamily="34" charset="0"/>
            </a:endParaRPr>
          </a:p>
          <a:p>
            <a:endParaRPr lang="en-GB" dirty="0">
              <a:latin typeface="Century Gothic" panose="020B0502020202020204" pitchFamily="34" charset="0"/>
            </a:endParaRPr>
          </a:p>
          <a:p>
            <a:endParaRPr lang="en-GB" dirty="0">
              <a:latin typeface="Century Gothic" panose="020B0502020202020204" pitchFamily="34" charset="0"/>
            </a:endParaRPr>
          </a:p>
          <a:p>
            <a:endParaRPr lang="en-GB" dirty="0">
              <a:latin typeface="Century Gothic" panose="020B0502020202020204" pitchFamily="34" charset="0"/>
            </a:endParaRPr>
          </a:p>
          <a:p>
            <a:endParaRPr lang="en-GB" dirty="0">
              <a:latin typeface="Century Gothic" panose="020B0502020202020204" pitchFamily="34" charset="0"/>
            </a:endParaRPr>
          </a:p>
          <a:p>
            <a:endParaRPr lang="en-GB" dirty="0">
              <a:latin typeface="Century Gothic" panose="020B0502020202020204" pitchFamily="34" charset="0"/>
            </a:endParaRPr>
          </a:p>
          <a:p>
            <a:endParaRPr lang="en-GB" dirty="0">
              <a:latin typeface="Century Gothic" panose="020B0502020202020204" pitchFamily="34" charset="0"/>
            </a:endParaRPr>
          </a:p>
          <a:p>
            <a:endParaRPr lang="en-GB" dirty="0">
              <a:latin typeface="Century Gothic" panose="020B0502020202020204" pitchFamily="34" charset="0"/>
            </a:endParaRPr>
          </a:p>
          <a:p>
            <a:endParaRPr lang="en-GB" dirty="0">
              <a:latin typeface="Century Gothic" panose="020B0502020202020204" pitchFamily="34" charset="0"/>
            </a:endParaRPr>
          </a:p>
          <a:p>
            <a:endParaRPr lang="en-GB" dirty="0">
              <a:latin typeface="Century Gothic" panose="020B0502020202020204" pitchFamily="34" charset="0"/>
            </a:endParaRPr>
          </a:p>
          <a:p>
            <a:endParaRPr lang="en-GB" dirty="0">
              <a:latin typeface="Century Gothic" panose="020B0502020202020204" pitchFamily="34" charset="0"/>
            </a:endParaRPr>
          </a:p>
          <a:p>
            <a:endParaRPr lang="en-GB" dirty="0">
              <a:latin typeface="Century Gothic" panose="020B0502020202020204" pitchFamily="34" charset="0"/>
            </a:endParaRPr>
          </a:p>
          <a:p>
            <a:endParaRPr lang="en-GB" dirty="0">
              <a:latin typeface="Century Gothic" panose="020B0502020202020204" pitchFamily="34" charset="0"/>
            </a:endParaRPr>
          </a:p>
        </p:txBody>
      </p:sp>
      <p:sp>
        <p:nvSpPr>
          <p:cNvPr id="11" name="TextBox 10">
            <a:extLst>
              <a:ext uri="{FF2B5EF4-FFF2-40B4-BE49-F238E27FC236}">
                <a16:creationId xmlns:a16="http://schemas.microsoft.com/office/drawing/2014/main" id="{FCDFE766-3C78-BB19-CD33-AAEAEC14E5FC}"/>
              </a:ext>
            </a:extLst>
          </p:cNvPr>
          <p:cNvSpPr txBox="1">
            <a:spLocks noGrp="1" noRot="1" noMove="1" noResize="1" noEditPoints="1" noAdjustHandles="1" noChangeArrowheads="1" noChangeShapeType="1"/>
          </p:cNvSpPr>
          <p:nvPr/>
        </p:nvSpPr>
        <p:spPr>
          <a:xfrm>
            <a:off x="7574883" y="3708238"/>
            <a:ext cx="4107621" cy="2031325"/>
          </a:xfrm>
          <a:prstGeom prst="rect">
            <a:avLst/>
          </a:prstGeom>
          <a:noFill/>
          <a:ln w="38100">
            <a:solidFill>
              <a:srgbClr val="50E7B5"/>
            </a:solidFill>
          </a:ln>
        </p:spPr>
        <p:txBody>
          <a:bodyPr wrap="square" rtlCol="0">
            <a:spAutoFit/>
          </a:bodyPr>
          <a:lstStyle/>
          <a:p>
            <a:r>
              <a:rPr lang="en-GB" dirty="0">
                <a:latin typeface="Century Gothic" panose="020B0502020202020204" pitchFamily="34" charset="0"/>
              </a:rPr>
              <a:t>thirteen          me               complete</a:t>
            </a:r>
            <a:br>
              <a:rPr lang="en-GB" dirty="0">
                <a:latin typeface="Century Gothic" panose="020B0502020202020204" pitchFamily="34" charset="0"/>
              </a:rPr>
            </a:br>
            <a:r>
              <a:rPr lang="en-GB" dirty="0">
                <a:latin typeface="Century Gothic" panose="020B0502020202020204" pitchFamily="34" charset="0"/>
              </a:rPr>
              <a:t>please          believe           street</a:t>
            </a:r>
            <a:br>
              <a:rPr lang="en-GB" dirty="0">
                <a:latin typeface="Century Gothic" panose="020B0502020202020204" pitchFamily="34" charset="0"/>
              </a:rPr>
            </a:br>
            <a:r>
              <a:rPr lang="en-GB" dirty="0">
                <a:latin typeface="Century Gothic" panose="020B0502020202020204" pitchFamily="34" charset="0"/>
              </a:rPr>
              <a:t>he                  here               speak</a:t>
            </a:r>
            <a:br>
              <a:rPr lang="en-GB" dirty="0">
                <a:latin typeface="Century Gothic" panose="020B0502020202020204" pitchFamily="34" charset="0"/>
              </a:rPr>
            </a:br>
            <a:r>
              <a:rPr lang="en-GB" dirty="0">
                <a:latin typeface="Century Gothic" panose="020B0502020202020204" pitchFamily="34" charset="0"/>
              </a:rPr>
              <a:t>thief              agree                be</a:t>
            </a:r>
            <a:br>
              <a:rPr lang="en-GB" dirty="0">
                <a:latin typeface="Century Gothic" panose="020B0502020202020204" pitchFamily="34" charset="0"/>
              </a:rPr>
            </a:br>
            <a:r>
              <a:rPr lang="en-GB" dirty="0">
                <a:latin typeface="Century Gothic" panose="020B0502020202020204" pitchFamily="34" charset="0"/>
              </a:rPr>
              <a:t>these             leave              field</a:t>
            </a:r>
            <a:br>
              <a:rPr lang="en-GB" dirty="0">
                <a:latin typeface="Century Gothic" panose="020B0502020202020204" pitchFamily="34" charset="0"/>
              </a:rPr>
            </a:br>
            <a:r>
              <a:rPr lang="en-GB" dirty="0">
                <a:latin typeface="Century Gothic" panose="020B0502020202020204" pitchFamily="34" charset="0"/>
              </a:rPr>
              <a:t>indeed           she                 three</a:t>
            </a:r>
            <a:br>
              <a:rPr lang="en-GB" dirty="0">
                <a:latin typeface="Century Gothic" panose="020B0502020202020204" pitchFamily="34" charset="0"/>
              </a:rPr>
            </a:br>
            <a:r>
              <a:rPr lang="en-GB" dirty="0">
                <a:latin typeface="Century Gothic" panose="020B0502020202020204" pitchFamily="34" charset="0"/>
              </a:rPr>
              <a:t>teach            relieve             read</a:t>
            </a:r>
          </a:p>
        </p:txBody>
      </p:sp>
    </p:spTree>
    <p:extLst>
      <p:ext uri="{BB962C8B-B14F-4D97-AF65-F5344CB8AC3E}">
        <p14:creationId xmlns:p14="http://schemas.microsoft.com/office/powerpoint/2010/main" val="38771461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A picture containing text, screenshot, display, operating system&#10;&#10;Description automatically generated">
            <a:extLst>
              <a:ext uri="{FF2B5EF4-FFF2-40B4-BE49-F238E27FC236}">
                <a16:creationId xmlns:a16="http://schemas.microsoft.com/office/drawing/2014/main" id="{D87D9942-0123-98F5-E308-F00812234B53}"/>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192B3915-A217-0879-2C9A-862C09AFDECA}"/>
              </a:ext>
            </a:extLst>
          </p:cNvPr>
          <p:cNvSpPr>
            <a:spLocks noGrp="1" noRot="1" noMove="1" noResize="1" noEditPoints="1" noAdjustHandles="1" noChangeArrowheads="1" noChangeShapeType="1"/>
          </p:cNvSpPr>
          <p:nvPr/>
        </p:nvSpPr>
        <p:spPr>
          <a:xfrm>
            <a:off x="607230" y="686455"/>
            <a:ext cx="5032768" cy="519880"/>
          </a:xfrm>
          <a:prstGeom prst="roundRect">
            <a:avLst>
              <a:gd name="adj" fmla="val 39836"/>
            </a:avLst>
          </a:prstGeom>
          <a:solidFill>
            <a:srgbClr val="BAF0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807A66E5-66A1-C4B1-9310-F148C930140D}"/>
              </a:ext>
            </a:extLst>
          </p:cNvPr>
          <p:cNvSpPr txBox="1">
            <a:spLocks noGrp="1" noRot="1" noMove="1" noResize="1" noEditPoints="1" noAdjustHandles="1" noChangeArrowheads="1" noChangeShapeType="1"/>
          </p:cNvSpPr>
          <p:nvPr/>
        </p:nvSpPr>
        <p:spPr>
          <a:xfrm>
            <a:off x="743356" y="631878"/>
            <a:ext cx="4023003" cy="615553"/>
          </a:xfrm>
          <a:prstGeom prst="rect">
            <a:avLst/>
          </a:prstGeom>
          <a:noFill/>
        </p:spPr>
        <p:txBody>
          <a:bodyPr wrap="square" rtlCol="0">
            <a:spAutoFit/>
          </a:bodyPr>
          <a:lstStyle/>
          <a:p>
            <a:r>
              <a:rPr lang="en-GB" sz="3400" b="1" dirty="0">
                <a:latin typeface="Century Gothic" panose="020B0502020202020204" pitchFamily="34" charset="0"/>
              </a:rPr>
              <a:t>Self Assessment</a:t>
            </a:r>
          </a:p>
        </p:txBody>
      </p:sp>
      <p:grpSp>
        <p:nvGrpSpPr>
          <p:cNvPr id="4" name="Google Shape;1293;p50">
            <a:extLst>
              <a:ext uri="{FF2B5EF4-FFF2-40B4-BE49-F238E27FC236}">
                <a16:creationId xmlns:a16="http://schemas.microsoft.com/office/drawing/2014/main" id="{4057A117-9D52-B786-C40C-BBA2F80FDBFC}"/>
              </a:ext>
            </a:extLst>
          </p:cNvPr>
          <p:cNvGrpSpPr>
            <a:grpSpLocks noGrp="1" noUngrp="1" noRot="1" noMove="1" noResize="1"/>
          </p:cNvGrpSpPr>
          <p:nvPr/>
        </p:nvGrpSpPr>
        <p:grpSpPr>
          <a:xfrm>
            <a:off x="9319380" y="3708388"/>
            <a:ext cx="897657" cy="1423177"/>
            <a:chOff x="6718575" y="2318625"/>
            <a:chExt cx="256950" cy="407375"/>
          </a:xfrm>
          <a:solidFill>
            <a:schemeClr val="tx1"/>
          </a:solidFill>
        </p:grpSpPr>
        <p:sp>
          <p:nvSpPr>
            <p:cNvPr id="5" name="Google Shape;1294;p50">
              <a:extLst>
                <a:ext uri="{FF2B5EF4-FFF2-40B4-BE49-F238E27FC236}">
                  <a16:creationId xmlns:a16="http://schemas.microsoft.com/office/drawing/2014/main" id="{6F71F0D5-9CBF-0519-44E5-7CB700CDCDA4}"/>
                </a:ext>
              </a:extLst>
            </p:cNvPr>
            <p:cNvSpPr>
              <a:spLocks noGrp="1" noRot="1" noMove="1" noResize="1" noEditPoints="1" noAdjustHandles="1" noChangeArrowheads="1" noChangeShapeType="1"/>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6" name="Google Shape;1295;p50">
              <a:extLst>
                <a:ext uri="{FF2B5EF4-FFF2-40B4-BE49-F238E27FC236}">
                  <a16:creationId xmlns:a16="http://schemas.microsoft.com/office/drawing/2014/main" id="{4B83BA37-F2AC-2E7F-0A10-34BA9D64F386}"/>
                </a:ext>
              </a:extLst>
            </p:cNvPr>
            <p:cNvSpPr>
              <a:spLocks noGrp="1" noRot="1" noMove="1" noResize="1" noEditPoints="1" noAdjustHandles="1" noChangeArrowheads="1" noChangeShapeType="1"/>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7" name="Google Shape;1296;p50">
              <a:extLst>
                <a:ext uri="{FF2B5EF4-FFF2-40B4-BE49-F238E27FC236}">
                  <a16:creationId xmlns:a16="http://schemas.microsoft.com/office/drawing/2014/main" id="{6ACDCF94-802D-BA37-0FB4-FDD7D59947E5}"/>
                </a:ext>
              </a:extLst>
            </p:cNvPr>
            <p:cNvSpPr>
              <a:spLocks noGrp="1" noRot="1" noMove="1" noResize="1" noEditPoints="1" noAdjustHandles="1" noChangeArrowheads="1" noChangeShapeType="1"/>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8" name="Google Shape;1297;p50">
              <a:extLst>
                <a:ext uri="{FF2B5EF4-FFF2-40B4-BE49-F238E27FC236}">
                  <a16:creationId xmlns:a16="http://schemas.microsoft.com/office/drawing/2014/main" id="{F9E76A24-7A07-98B5-6D40-D8E236DE4837}"/>
                </a:ext>
              </a:extLst>
            </p:cNvPr>
            <p:cNvSpPr>
              <a:spLocks noGrp="1" noRot="1" noMove="1" noResize="1" noEditPoints="1" noAdjustHandles="1" noChangeArrowheads="1" noChangeShapeType="1"/>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9" name="Google Shape;1298;p50">
              <a:extLst>
                <a:ext uri="{FF2B5EF4-FFF2-40B4-BE49-F238E27FC236}">
                  <a16:creationId xmlns:a16="http://schemas.microsoft.com/office/drawing/2014/main" id="{1BD59D97-82CC-8D00-E1C6-206C6FDAE282}"/>
                </a:ext>
              </a:extLst>
            </p:cNvPr>
            <p:cNvSpPr>
              <a:spLocks noGrp="1" noRot="1" noMove="1" noResize="1" noEditPoints="1" noAdjustHandles="1" noChangeArrowheads="1" noChangeShapeType="1"/>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0" name="Google Shape;1299;p50">
              <a:extLst>
                <a:ext uri="{FF2B5EF4-FFF2-40B4-BE49-F238E27FC236}">
                  <a16:creationId xmlns:a16="http://schemas.microsoft.com/office/drawing/2014/main" id="{7E7E661E-35A0-D467-14B1-731936205B33}"/>
                </a:ext>
              </a:extLst>
            </p:cNvPr>
            <p:cNvSpPr>
              <a:spLocks noGrp="1" noRot="1" noMove="1" noResize="1" noEditPoints="1" noAdjustHandles="1" noChangeArrowheads="1" noChangeShapeType="1"/>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1" name="Google Shape;1300;p50">
              <a:extLst>
                <a:ext uri="{FF2B5EF4-FFF2-40B4-BE49-F238E27FC236}">
                  <a16:creationId xmlns:a16="http://schemas.microsoft.com/office/drawing/2014/main" id="{262048CE-3E81-3D77-52F6-531C903A7F5F}"/>
                </a:ext>
              </a:extLst>
            </p:cNvPr>
            <p:cNvSpPr>
              <a:spLocks noGrp="1" noRot="1" noMove="1" noResize="1" noEditPoints="1" noAdjustHandles="1" noChangeArrowheads="1" noChangeShapeType="1"/>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2" name="Google Shape;1301;p50">
              <a:extLst>
                <a:ext uri="{FF2B5EF4-FFF2-40B4-BE49-F238E27FC236}">
                  <a16:creationId xmlns:a16="http://schemas.microsoft.com/office/drawing/2014/main" id="{B4998C5A-EDCE-13FF-E051-254FBBBECCF0}"/>
                </a:ext>
              </a:extLst>
            </p:cNvPr>
            <p:cNvSpPr>
              <a:spLocks noGrp="1" noRot="1" noMove="1" noResize="1" noEditPoints="1" noAdjustHandles="1" noChangeArrowheads="1" noChangeShapeType="1"/>
            </p:cNvSpPr>
            <p:nvPr/>
          </p:nvSpPr>
          <p:spPr>
            <a:xfrm>
              <a:off x="6795900" y="2628550"/>
              <a:ext cx="102300" cy="25"/>
            </a:xfrm>
            <a:custGeom>
              <a:avLst/>
              <a:gdLst/>
              <a:ahLst/>
              <a:cxnLst/>
              <a:rect l="l" t="t" r="r" b="b"/>
              <a:pathLst>
                <a:path w="4092" h="1" fill="none" extrusionOk="0">
                  <a:moveTo>
                    <a:pt x="0" y="1"/>
                  </a:moveTo>
                  <a:lnTo>
                    <a:pt x="4092" y="1"/>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grpSp>
      <p:grpSp>
        <p:nvGrpSpPr>
          <p:cNvPr id="13" name="Group 12">
            <a:extLst>
              <a:ext uri="{FF2B5EF4-FFF2-40B4-BE49-F238E27FC236}">
                <a16:creationId xmlns:a16="http://schemas.microsoft.com/office/drawing/2014/main" id="{D00BF254-9003-EA8E-9468-17F1FF43BD13}"/>
              </a:ext>
            </a:extLst>
          </p:cNvPr>
          <p:cNvGrpSpPr>
            <a:grpSpLocks noGrp="1" noUngrp="1" noRot="1" noMove="1" noResize="1"/>
          </p:cNvGrpSpPr>
          <p:nvPr/>
        </p:nvGrpSpPr>
        <p:grpSpPr>
          <a:xfrm>
            <a:off x="6800867" y="3680389"/>
            <a:ext cx="4608878" cy="2221461"/>
            <a:chOff x="8493051" y="1844637"/>
            <a:chExt cx="4191300" cy="2020187"/>
          </a:xfrm>
        </p:grpSpPr>
        <p:sp>
          <p:nvSpPr>
            <p:cNvPr id="14" name="Freeform: Shape 53">
              <a:extLst>
                <a:ext uri="{FF2B5EF4-FFF2-40B4-BE49-F238E27FC236}">
                  <a16:creationId xmlns:a16="http://schemas.microsoft.com/office/drawing/2014/main" id="{94858610-685F-BA4F-BE3B-7D4B9BE72D5E}"/>
                </a:ext>
              </a:extLst>
            </p:cNvPr>
            <p:cNvSpPr>
              <a:spLocks noGrp="1" noRot="1" noMove="1" noResize="1" noEditPoints="1" noAdjustHandles="1" noChangeArrowheads="1" noChangeShapeType="1"/>
            </p:cNvSpPr>
            <p:nvPr/>
          </p:nvSpPr>
          <p:spPr>
            <a:xfrm rot="5400000">
              <a:off x="11136832" y="953525"/>
              <a:ext cx="493234" cy="2601804"/>
            </a:xfrm>
            <a:custGeom>
              <a:avLst/>
              <a:gdLst>
                <a:gd name="connsiteX0" fmla="*/ 0 w 493234"/>
                <a:gd name="connsiteY0" fmla="*/ 3128466 h 3128466"/>
                <a:gd name="connsiteX1" fmla="*/ 0 w 493234"/>
                <a:gd name="connsiteY1" fmla="*/ 594002 h 3128466"/>
                <a:gd name="connsiteX2" fmla="*/ 2 w 493234"/>
                <a:gd name="connsiteY2" fmla="*/ 594002 h 3128466"/>
                <a:gd name="connsiteX3" fmla="*/ 246618 w 493234"/>
                <a:gd name="connsiteY3" fmla="*/ 0 h 3128466"/>
                <a:gd name="connsiteX4" fmla="*/ 493234 w 493234"/>
                <a:gd name="connsiteY4" fmla="*/ 594002 h 3128466"/>
                <a:gd name="connsiteX5" fmla="*/ 493234 w 493234"/>
                <a:gd name="connsiteY5" fmla="*/ 594002 h 3128466"/>
                <a:gd name="connsiteX6" fmla="*/ 493234 w 493234"/>
                <a:gd name="connsiteY6" fmla="*/ 3128466 h 3128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3234" h="3128466">
                  <a:moveTo>
                    <a:pt x="0" y="3128466"/>
                  </a:moveTo>
                  <a:lnTo>
                    <a:pt x="0" y="594002"/>
                  </a:lnTo>
                  <a:lnTo>
                    <a:pt x="2" y="594002"/>
                  </a:lnTo>
                  <a:lnTo>
                    <a:pt x="246618" y="0"/>
                  </a:lnTo>
                  <a:lnTo>
                    <a:pt x="493234" y="594002"/>
                  </a:lnTo>
                  <a:lnTo>
                    <a:pt x="493234" y="594002"/>
                  </a:lnTo>
                  <a:lnTo>
                    <a:pt x="493234" y="3128466"/>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5" name="Freeform: Shape 54">
              <a:extLst>
                <a:ext uri="{FF2B5EF4-FFF2-40B4-BE49-F238E27FC236}">
                  <a16:creationId xmlns:a16="http://schemas.microsoft.com/office/drawing/2014/main" id="{B2926985-F2E7-A9CE-762B-4BFFB73A3E55}"/>
                </a:ext>
              </a:extLst>
            </p:cNvPr>
            <p:cNvSpPr>
              <a:spLocks noGrp="1" noRot="1" noMove="1" noResize="1" noEditPoints="1" noAdjustHandles="1" noChangeArrowheads="1" noChangeShapeType="1"/>
            </p:cNvSpPr>
            <p:nvPr/>
          </p:nvSpPr>
          <p:spPr>
            <a:xfrm rot="5400000">
              <a:off x="11136832" y="1592357"/>
              <a:ext cx="493234" cy="2601804"/>
            </a:xfrm>
            <a:custGeom>
              <a:avLst/>
              <a:gdLst>
                <a:gd name="connsiteX0" fmla="*/ 0 w 493234"/>
                <a:gd name="connsiteY0" fmla="*/ 3128466 h 3128466"/>
                <a:gd name="connsiteX1" fmla="*/ 0 w 493234"/>
                <a:gd name="connsiteY1" fmla="*/ 594002 h 3128466"/>
                <a:gd name="connsiteX2" fmla="*/ 2 w 493234"/>
                <a:gd name="connsiteY2" fmla="*/ 594002 h 3128466"/>
                <a:gd name="connsiteX3" fmla="*/ 246618 w 493234"/>
                <a:gd name="connsiteY3" fmla="*/ 0 h 3128466"/>
                <a:gd name="connsiteX4" fmla="*/ 493234 w 493234"/>
                <a:gd name="connsiteY4" fmla="*/ 594002 h 3128466"/>
                <a:gd name="connsiteX5" fmla="*/ 493234 w 493234"/>
                <a:gd name="connsiteY5" fmla="*/ 594002 h 3128466"/>
                <a:gd name="connsiteX6" fmla="*/ 493234 w 493234"/>
                <a:gd name="connsiteY6" fmla="*/ 3128466 h 3128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3234" h="3128466">
                  <a:moveTo>
                    <a:pt x="0" y="3128466"/>
                  </a:moveTo>
                  <a:lnTo>
                    <a:pt x="0" y="594002"/>
                  </a:lnTo>
                  <a:lnTo>
                    <a:pt x="2" y="594002"/>
                  </a:lnTo>
                  <a:lnTo>
                    <a:pt x="246618" y="0"/>
                  </a:lnTo>
                  <a:lnTo>
                    <a:pt x="493234" y="594002"/>
                  </a:lnTo>
                  <a:lnTo>
                    <a:pt x="493234" y="594002"/>
                  </a:lnTo>
                  <a:lnTo>
                    <a:pt x="493234" y="3128466"/>
                  </a:lnTo>
                  <a:close/>
                </a:path>
              </a:pathLst>
            </a:cu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6" name="Freeform: Shape 55">
              <a:extLst>
                <a:ext uri="{FF2B5EF4-FFF2-40B4-BE49-F238E27FC236}">
                  <a16:creationId xmlns:a16="http://schemas.microsoft.com/office/drawing/2014/main" id="{6FBFD4FB-9D8E-4774-3F1A-141D4CACEDB5}"/>
                </a:ext>
              </a:extLst>
            </p:cNvPr>
            <p:cNvSpPr>
              <a:spLocks noGrp="1" noRot="1" noMove="1" noResize="1" noEditPoints="1" noAdjustHandles="1" noChangeArrowheads="1" noChangeShapeType="1"/>
            </p:cNvSpPr>
            <p:nvPr/>
          </p:nvSpPr>
          <p:spPr>
            <a:xfrm rot="5400000">
              <a:off x="11136832" y="2191171"/>
              <a:ext cx="493234" cy="2601804"/>
            </a:xfrm>
            <a:custGeom>
              <a:avLst/>
              <a:gdLst>
                <a:gd name="connsiteX0" fmla="*/ 0 w 493234"/>
                <a:gd name="connsiteY0" fmla="*/ 3128466 h 3128466"/>
                <a:gd name="connsiteX1" fmla="*/ 0 w 493234"/>
                <a:gd name="connsiteY1" fmla="*/ 594002 h 3128466"/>
                <a:gd name="connsiteX2" fmla="*/ 2 w 493234"/>
                <a:gd name="connsiteY2" fmla="*/ 594002 h 3128466"/>
                <a:gd name="connsiteX3" fmla="*/ 246618 w 493234"/>
                <a:gd name="connsiteY3" fmla="*/ 0 h 3128466"/>
                <a:gd name="connsiteX4" fmla="*/ 493234 w 493234"/>
                <a:gd name="connsiteY4" fmla="*/ 594002 h 3128466"/>
                <a:gd name="connsiteX5" fmla="*/ 493234 w 493234"/>
                <a:gd name="connsiteY5" fmla="*/ 594002 h 3128466"/>
                <a:gd name="connsiteX6" fmla="*/ 493234 w 493234"/>
                <a:gd name="connsiteY6" fmla="*/ 3128466 h 3128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3234" h="3128466">
                  <a:moveTo>
                    <a:pt x="0" y="3128466"/>
                  </a:moveTo>
                  <a:lnTo>
                    <a:pt x="0" y="594002"/>
                  </a:lnTo>
                  <a:lnTo>
                    <a:pt x="2" y="594002"/>
                  </a:lnTo>
                  <a:lnTo>
                    <a:pt x="246618" y="0"/>
                  </a:lnTo>
                  <a:lnTo>
                    <a:pt x="493234" y="594002"/>
                  </a:lnTo>
                  <a:lnTo>
                    <a:pt x="493234" y="594002"/>
                  </a:lnTo>
                  <a:lnTo>
                    <a:pt x="493234" y="3128466"/>
                  </a:lnTo>
                  <a:close/>
                </a:path>
              </a:pathLst>
            </a:custGeom>
            <a:solidFill>
              <a:srgbClr val="A7EA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7" name="Freeform: Shape 56">
              <a:extLst>
                <a:ext uri="{FF2B5EF4-FFF2-40B4-BE49-F238E27FC236}">
                  <a16:creationId xmlns:a16="http://schemas.microsoft.com/office/drawing/2014/main" id="{8897F54A-B8E8-473B-4109-B7983FC3F803}"/>
                </a:ext>
              </a:extLst>
            </p:cNvPr>
            <p:cNvSpPr>
              <a:spLocks noGrp="1" noRot="1" noMove="1" noResize="1" noEditPoints="1" noAdjustHandles="1" noChangeArrowheads="1" noChangeShapeType="1"/>
            </p:cNvSpPr>
            <p:nvPr/>
          </p:nvSpPr>
          <p:spPr>
            <a:xfrm flipH="1">
              <a:off x="9892417" y="2007811"/>
              <a:ext cx="743394" cy="493233"/>
            </a:xfrm>
            <a:custGeom>
              <a:avLst/>
              <a:gdLst>
                <a:gd name="connsiteX0" fmla="*/ 102783 w 743394"/>
                <a:gd name="connsiteY0" fmla="*/ 0 h 616688"/>
                <a:gd name="connsiteX1" fmla="*/ 640611 w 743394"/>
                <a:gd name="connsiteY1" fmla="*/ 0 h 616688"/>
                <a:gd name="connsiteX2" fmla="*/ 743394 w 743394"/>
                <a:gd name="connsiteY2" fmla="*/ 102783 h 616688"/>
                <a:gd name="connsiteX3" fmla="*/ 743394 w 743394"/>
                <a:gd name="connsiteY3" fmla="*/ 513905 h 616688"/>
                <a:gd name="connsiteX4" fmla="*/ 640611 w 743394"/>
                <a:gd name="connsiteY4" fmla="*/ 616688 h 616688"/>
                <a:gd name="connsiteX5" fmla="*/ 482897 w 743394"/>
                <a:gd name="connsiteY5" fmla="*/ 616688 h 616688"/>
                <a:gd name="connsiteX6" fmla="*/ 482897 w 743394"/>
                <a:gd name="connsiteY6" fmla="*/ 272160 h 616688"/>
                <a:gd name="connsiteX7" fmla="*/ 380114 w 743394"/>
                <a:gd name="connsiteY7" fmla="*/ 169377 h 616688"/>
                <a:gd name="connsiteX8" fmla="*/ 0 w 743394"/>
                <a:gd name="connsiteY8" fmla="*/ 169377 h 616688"/>
                <a:gd name="connsiteX9" fmla="*/ 0 w 743394"/>
                <a:gd name="connsiteY9" fmla="*/ 102783 h 616688"/>
                <a:gd name="connsiteX10" fmla="*/ 102783 w 743394"/>
                <a:gd name="connsiteY10" fmla="*/ 0 h 61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394" h="616688">
                  <a:moveTo>
                    <a:pt x="102783" y="0"/>
                  </a:moveTo>
                  <a:lnTo>
                    <a:pt x="640611" y="0"/>
                  </a:lnTo>
                  <a:cubicBezTo>
                    <a:pt x="697376" y="0"/>
                    <a:pt x="743394" y="46018"/>
                    <a:pt x="743394" y="102783"/>
                  </a:cubicBezTo>
                  <a:lnTo>
                    <a:pt x="743394" y="513905"/>
                  </a:lnTo>
                  <a:cubicBezTo>
                    <a:pt x="743394" y="570670"/>
                    <a:pt x="697376" y="616688"/>
                    <a:pt x="640611" y="616688"/>
                  </a:cubicBezTo>
                  <a:lnTo>
                    <a:pt x="482897" y="616688"/>
                  </a:lnTo>
                  <a:lnTo>
                    <a:pt x="482897" y="272160"/>
                  </a:lnTo>
                  <a:cubicBezTo>
                    <a:pt x="482897" y="215395"/>
                    <a:pt x="436879" y="169377"/>
                    <a:pt x="380114" y="169377"/>
                  </a:cubicBezTo>
                  <a:lnTo>
                    <a:pt x="0" y="169377"/>
                  </a:lnTo>
                  <a:lnTo>
                    <a:pt x="0" y="102783"/>
                  </a:lnTo>
                  <a:cubicBezTo>
                    <a:pt x="0" y="46018"/>
                    <a:pt x="46018" y="0"/>
                    <a:pt x="102783"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8" name="Freeform: Shape 57">
              <a:extLst>
                <a:ext uri="{FF2B5EF4-FFF2-40B4-BE49-F238E27FC236}">
                  <a16:creationId xmlns:a16="http://schemas.microsoft.com/office/drawing/2014/main" id="{EFEB3AAC-7A83-64A9-4866-4F4286EB3637}"/>
                </a:ext>
              </a:extLst>
            </p:cNvPr>
            <p:cNvSpPr>
              <a:spLocks noGrp="1" noRot="1" noMove="1" noResize="1" noEditPoints="1" noAdjustHandles="1" noChangeArrowheads="1" noChangeShapeType="1"/>
            </p:cNvSpPr>
            <p:nvPr/>
          </p:nvSpPr>
          <p:spPr>
            <a:xfrm>
              <a:off x="8503242" y="3202723"/>
              <a:ext cx="743394" cy="493233"/>
            </a:xfrm>
            <a:custGeom>
              <a:avLst/>
              <a:gdLst>
                <a:gd name="connsiteX0" fmla="*/ 102783 w 743394"/>
                <a:gd name="connsiteY0" fmla="*/ 0 h 616688"/>
                <a:gd name="connsiteX1" fmla="*/ 640611 w 743394"/>
                <a:gd name="connsiteY1" fmla="*/ 0 h 616688"/>
                <a:gd name="connsiteX2" fmla="*/ 743394 w 743394"/>
                <a:gd name="connsiteY2" fmla="*/ 102783 h 616688"/>
                <a:gd name="connsiteX3" fmla="*/ 743394 w 743394"/>
                <a:gd name="connsiteY3" fmla="*/ 513905 h 616688"/>
                <a:gd name="connsiteX4" fmla="*/ 640611 w 743394"/>
                <a:gd name="connsiteY4" fmla="*/ 616688 h 616688"/>
                <a:gd name="connsiteX5" fmla="*/ 482897 w 743394"/>
                <a:gd name="connsiteY5" fmla="*/ 616688 h 616688"/>
                <a:gd name="connsiteX6" fmla="*/ 482897 w 743394"/>
                <a:gd name="connsiteY6" fmla="*/ 272160 h 616688"/>
                <a:gd name="connsiteX7" fmla="*/ 380114 w 743394"/>
                <a:gd name="connsiteY7" fmla="*/ 169377 h 616688"/>
                <a:gd name="connsiteX8" fmla="*/ 0 w 743394"/>
                <a:gd name="connsiteY8" fmla="*/ 169377 h 616688"/>
                <a:gd name="connsiteX9" fmla="*/ 0 w 743394"/>
                <a:gd name="connsiteY9" fmla="*/ 102783 h 616688"/>
                <a:gd name="connsiteX10" fmla="*/ 102783 w 743394"/>
                <a:gd name="connsiteY10" fmla="*/ 0 h 61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394" h="616688">
                  <a:moveTo>
                    <a:pt x="102783" y="0"/>
                  </a:moveTo>
                  <a:lnTo>
                    <a:pt x="640611" y="0"/>
                  </a:lnTo>
                  <a:cubicBezTo>
                    <a:pt x="697376" y="0"/>
                    <a:pt x="743394" y="46018"/>
                    <a:pt x="743394" y="102783"/>
                  </a:cubicBezTo>
                  <a:lnTo>
                    <a:pt x="743394" y="513905"/>
                  </a:lnTo>
                  <a:cubicBezTo>
                    <a:pt x="743394" y="570670"/>
                    <a:pt x="697376" y="616688"/>
                    <a:pt x="640611" y="616688"/>
                  </a:cubicBezTo>
                  <a:lnTo>
                    <a:pt x="482897" y="616688"/>
                  </a:lnTo>
                  <a:lnTo>
                    <a:pt x="482897" y="272160"/>
                  </a:lnTo>
                  <a:cubicBezTo>
                    <a:pt x="482897" y="215395"/>
                    <a:pt x="436879" y="169377"/>
                    <a:pt x="380114" y="169377"/>
                  </a:cubicBezTo>
                  <a:lnTo>
                    <a:pt x="0" y="169377"/>
                  </a:lnTo>
                  <a:lnTo>
                    <a:pt x="0" y="102783"/>
                  </a:lnTo>
                  <a:cubicBezTo>
                    <a:pt x="0" y="46018"/>
                    <a:pt x="46018" y="0"/>
                    <a:pt x="102783"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0" name="Freeform: Shape 58">
              <a:extLst>
                <a:ext uri="{FF2B5EF4-FFF2-40B4-BE49-F238E27FC236}">
                  <a16:creationId xmlns:a16="http://schemas.microsoft.com/office/drawing/2014/main" id="{39672FD3-FA60-0C19-866C-954DF5BE6509}"/>
                </a:ext>
              </a:extLst>
            </p:cNvPr>
            <p:cNvSpPr>
              <a:spLocks noGrp="1" noRot="1" noMove="1" noResize="1" noEditPoints="1" noAdjustHandles="1" noChangeArrowheads="1" noChangeShapeType="1"/>
            </p:cNvSpPr>
            <p:nvPr/>
          </p:nvSpPr>
          <p:spPr>
            <a:xfrm>
              <a:off x="8493051" y="2605267"/>
              <a:ext cx="743394" cy="493233"/>
            </a:xfrm>
            <a:custGeom>
              <a:avLst/>
              <a:gdLst>
                <a:gd name="connsiteX0" fmla="*/ 102783 w 743394"/>
                <a:gd name="connsiteY0" fmla="*/ 0 h 616688"/>
                <a:gd name="connsiteX1" fmla="*/ 640611 w 743394"/>
                <a:gd name="connsiteY1" fmla="*/ 0 h 616688"/>
                <a:gd name="connsiteX2" fmla="*/ 743394 w 743394"/>
                <a:gd name="connsiteY2" fmla="*/ 102783 h 616688"/>
                <a:gd name="connsiteX3" fmla="*/ 743394 w 743394"/>
                <a:gd name="connsiteY3" fmla="*/ 513905 h 616688"/>
                <a:gd name="connsiteX4" fmla="*/ 640611 w 743394"/>
                <a:gd name="connsiteY4" fmla="*/ 616688 h 616688"/>
                <a:gd name="connsiteX5" fmla="*/ 482897 w 743394"/>
                <a:gd name="connsiteY5" fmla="*/ 616688 h 616688"/>
                <a:gd name="connsiteX6" fmla="*/ 482897 w 743394"/>
                <a:gd name="connsiteY6" fmla="*/ 272160 h 616688"/>
                <a:gd name="connsiteX7" fmla="*/ 380114 w 743394"/>
                <a:gd name="connsiteY7" fmla="*/ 169377 h 616688"/>
                <a:gd name="connsiteX8" fmla="*/ 0 w 743394"/>
                <a:gd name="connsiteY8" fmla="*/ 169377 h 616688"/>
                <a:gd name="connsiteX9" fmla="*/ 0 w 743394"/>
                <a:gd name="connsiteY9" fmla="*/ 102783 h 616688"/>
                <a:gd name="connsiteX10" fmla="*/ 102783 w 743394"/>
                <a:gd name="connsiteY10" fmla="*/ 0 h 61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394" h="616688">
                  <a:moveTo>
                    <a:pt x="102783" y="0"/>
                  </a:moveTo>
                  <a:lnTo>
                    <a:pt x="640611" y="0"/>
                  </a:lnTo>
                  <a:cubicBezTo>
                    <a:pt x="697376" y="0"/>
                    <a:pt x="743394" y="46018"/>
                    <a:pt x="743394" y="102783"/>
                  </a:cubicBezTo>
                  <a:lnTo>
                    <a:pt x="743394" y="513905"/>
                  </a:lnTo>
                  <a:cubicBezTo>
                    <a:pt x="743394" y="570670"/>
                    <a:pt x="697376" y="616688"/>
                    <a:pt x="640611" y="616688"/>
                  </a:cubicBezTo>
                  <a:lnTo>
                    <a:pt x="482897" y="616688"/>
                  </a:lnTo>
                  <a:lnTo>
                    <a:pt x="482897" y="272160"/>
                  </a:lnTo>
                  <a:cubicBezTo>
                    <a:pt x="482897" y="215395"/>
                    <a:pt x="436879" y="169377"/>
                    <a:pt x="380114" y="169377"/>
                  </a:cubicBezTo>
                  <a:lnTo>
                    <a:pt x="0" y="169377"/>
                  </a:lnTo>
                  <a:lnTo>
                    <a:pt x="0" y="102783"/>
                  </a:lnTo>
                  <a:cubicBezTo>
                    <a:pt x="0" y="46018"/>
                    <a:pt x="46018" y="0"/>
                    <a:pt x="102783"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1" name="Freeform: Shape 61">
              <a:extLst>
                <a:ext uri="{FF2B5EF4-FFF2-40B4-BE49-F238E27FC236}">
                  <a16:creationId xmlns:a16="http://schemas.microsoft.com/office/drawing/2014/main" id="{25265568-6C3C-8EE6-05C6-B3249A2E6FF6}"/>
                </a:ext>
              </a:extLst>
            </p:cNvPr>
            <p:cNvSpPr>
              <a:spLocks noGrp="1" noRot="1" noMove="1" noResize="1" noEditPoints="1" noAdjustHandles="1" noChangeArrowheads="1" noChangeShapeType="1"/>
            </p:cNvSpPr>
            <p:nvPr/>
          </p:nvSpPr>
          <p:spPr>
            <a:xfrm flipH="1">
              <a:off x="9892417" y="3245457"/>
              <a:ext cx="743394" cy="493233"/>
            </a:xfrm>
            <a:custGeom>
              <a:avLst/>
              <a:gdLst>
                <a:gd name="connsiteX0" fmla="*/ 102783 w 743394"/>
                <a:gd name="connsiteY0" fmla="*/ 0 h 616688"/>
                <a:gd name="connsiteX1" fmla="*/ 640611 w 743394"/>
                <a:gd name="connsiteY1" fmla="*/ 0 h 616688"/>
                <a:gd name="connsiteX2" fmla="*/ 743394 w 743394"/>
                <a:gd name="connsiteY2" fmla="*/ 102783 h 616688"/>
                <a:gd name="connsiteX3" fmla="*/ 743394 w 743394"/>
                <a:gd name="connsiteY3" fmla="*/ 513905 h 616688"/>
                <a:gd name="connsiteX4" fmla="*/ 640611 w 743394"/>
                <a:gd name="connsiteY4" fmla="*/ 616688 h 616688"/>
                <a:gd name="connsiteX5" fmla="*/ 482897 w 743394"/>
                <a:gd name="connsiteY5" fmla="*/ 616688 h 616688"/>
                <a:gd name="connsiteX6" fmla="*/ 482897 w 743394"/>
                <a:gd name="connsiteY6" fmla="*/ 272160 h 616688"/>
                <a:gd name="connsiteX7" fmla="*/ 380114 w 743394"/>
                <a:gd name="connsiteY7" fmla="*/ 169377 h 616688"/>
                <a:gd name="connsiteX8" fmla="*/ 0 w 743394"/>
                <a:gd name="connsiteY8" fmla="*/ 169377 h 616688"/>
                <a:gd name="connsiteX9" fmla="*/ 0 w 743394"/>
                <a:gd name="connsiteY9" fmla="*/ 102783 h 616688"/>
                <a:gd name="connsiteX10" fmla="*/ 102783 w 743394"/>
                <a:gd name="connsiteY10" fmla="*/ 0 h 61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394" h="616688">
                  <a:moveTo>
                    <a:pt x="102783" y="0"/>
                  </a:moveTo>
                  <a:lnTo>
                    <a:pt x="640611" y="0"/>
                  </a:lnTo>
                  <a:cubicBezTo>
                    <a:pt x="697376" y="0"/>
                    <a:pt x="743394" y="46018"/>
                    <a:pt x="743394" y="102783"/>
                  </a:cubicBezTo>
                  <a:lnTo>
                    <a:pt x="743394" y="513905"/>
                  </a:lnTo>
                  <a:cubicBezTo>
                    <a:pt x="743394" y="570670"/>
                    <a:pt x="697376" y="616688"/>
                    <a:pt x="640611" y="616688"/>
                  </a:cubicBezTo>
                  <a:lnTo>
                    <a:pt x="482897" y="616688"/>
                  </a:lnTo>
                  <a:lnTo>
                    <a:pt x="482897" y="272160"/>
                  </a:lnTo>
                  <a:cubicBezTo>
                    <a:pt x="482897" y="215395"/>
                    <a:pt x="436879" y="169377"/>
                    <a:pt x="380114" y="169377"/>
                  </a:cubicBezTo>
                  <a:lnTo>
                    <a:pt x="0" y="169377"/>
                  </a:lnTo>
                  <a:lnTo>
                    <a:pt x="0" y="102783"/>
                  </a:lnTo>
                  <a:cubicBezTo>
                    <a:pt x="0" y="46018"/>
                    <a:pt x="46018" y="0"/>
                    <a:pt x="102783"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2" name="Freeform: Shape 62">
              <a:extLst>
                <a:ext uri="{FF2B5EF4-FFF2-40B4-BE49-F238E27FC236}">
                  <a16:creationId xmlns:a16="http://schemas.microsoft.com/office/drawing/2014/main" id="{DAA32B9A-AACA-07AB-6145-BF9B247BAB5B}"/>
                </a:ext>
              </a:extLst>
            </p:cNvPr>
            <p:cNvSpPr>
              <a:spLocks noGrp="1" noRot="1" noMove="1" noResize="1" noEditPoints="1" noAdjustHandles="1" noChangeArrowheads="1" noChangeShapeType="1"/>
            </p:cNvSpPr>
            <p:nvPr/>
          </p:nvSpPr>
          <p:spPr>
            <a:xfrm flipH="1">
              <a:off x="9883555" y="2646643"/>
              <a:ext cx="743394" cy="493233"/>
            </a:xfrm>
            <a:custGeom>
              <a:avLst/>
              <a:gdLst>
                <a:gd name="connsiteX0" fmla="*/ 102783 w 743394"/>
                <a:gd name="connsiteY0" fmla="*/ 0 h 616688"/>
                <a:gd name="connsiteX1" fmla="*/ 640611 w 743394"/>
                <a:gd name="connsiteY1" fmla="*/ 0 h 616688"/>
                <a:gd name="connsiteX2" fmla="*/ 743394 w 743394"/>
                <a:gd name="connsiteY2" fmla="*/ 102783 h 616688"/>
                <a:gd name="connsiteX3" fmla="*/ 743394 w 743394"/>
                <a:gd name="connsiteY3" fmla="*/ 513905 h 616688"/>
                <a:gd name="connsiteX4" fmla="*/ 640611 w 743394"/>
                <a:gd name="connsiteY4" fmla="*/ 616688 h 616688"/>
                <a:gd name="connsiteX5" fmla="*/ 482897 w 743394"/>
                <a:gd name="connsiteY5" fmla="*/ 616688 h 616688"/>
                <a:gd name="connsiteX6" fmla="*/ 482897 w 743394"/>
                <a:gd name="connsiteY6" fmla="*/ 272160 h 616688"/>
                <a:gd name="connsiteX7" fmla="*/ 380114 w 743394"/>
                <a:gd name="connsiteY7" fmla="*/ 169377 h 616688"/>
                <a:gd name="connsiteX8" fmla="*/ 0 w 743394"/>
                <a:gd name="connsiteY8" fmla="*/ 169377 h 616688"/>
                <a:gd name="connsiteX9" fmla="*/ 0 w 743394"/>
                <a:gd name="connsiteY9" fmla="*/ 102783 h 616688"/>
                <a:gd name="connsiteX10" fmla="*/ 102783 w 743394"/>
                <a:gd name="connsiteY10" fmla="*/ 0 h 61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394" h="616688">
                  <a:moveTo>
                    <a:pt x="102783" y="0"/>
                  </a:moveTo>
                  <a:lnTo>
                    <a:pt x="640611" y="0"/>
                  </a:lnTo>
                  <a:cubicBezTo>
                    <a:pt x="697376" y="0"/>
                    <a:pt x="743394" y="46018"/>
                    <a:pt x="743394" y="102783"/>
                  </a:cubicBezTo>
                  <a:lnTo>
                    <a:pt x="743394" y="513905"/>
                  </a:lnTo>
                  <a:cubicBezTo>
                    <a:pt x="743394" y="570670"/>
                    <a:pt x="697376" y="616688"/>
                    <a:pt x="640611" y="616688"/>
                  </a:cubicBezTo>
                  <a:lnTo>
                    <a:pt x="482897" y="616688"/>
                  </a:lnTo>
                  <a:lnTo>
                    <a:pt x="482897" y="272160"/>
                  </a:lnTo>
                  <a:cubicBezTo>
                    <a:pt x="482897" y="215395"/>
                    <a:pt x="436879" y="169377"/>
                    <a:pt x="380114" y="169377"/>
                  </a:cubicBezTo>
                  <a:lnTo>
                    <a:pt x="0" y="169377"/>
                  </a:lnTo>
                  <a:lnTo>
                    <a:pt x="0" y="102783"/>
                  </a:lnTo>
                  <a:cubicBezTo>
                    <a:pt x="0" y="46018"/>
                    <a:pt x="46018" y="0"/>
                    <a:pt x="102783"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3" name="Freeform: Shape 67">
              <a:extLst>
                <a:ext uri="{FF2B5EF4-FFF2-40B4-BE49-F238E27FC236}">
                  <a16:creationId xmlns:a16="http://schemas.microsoft.com/office/drawing/2014/main" id="{0CFD3FAC-CB34-3E71-0656-F4A1CCC7C423}"/>
                </a:ext>
              </a:extLst>
            </p:cNvPr>
            <p:cNvSpPr>
              <a:spLocks noGrp="1" noRot="1" noMove="1" noResize="1" noEditPoints="1" noAdjustHandles="1" noChangeArrowheads="1" noChangeShapeType="1"/>
            </p:cNvSpPr>
            <p:nvPr/>
          </p:nvSpPr>
          <p:spPr>
            <a:xfrm>
              <a:off x="8494380" y="2007811"/>
              <a:ext cx="743394" cy="493233"/>
            </a:xfrm>
            <a:custGeom>
              <a:avLst/>
              <a:gdLst>
                <a:gd name="connsiteX0" fmla="*/ 102783 w 743394"/>
                <a:gd name="connsiteY0" fmla="*/ 0 h 616688"/>
                <a:gd name="connsiteX1" fmla="*/ 640611 w 743394"/>
                <a:gd name="connsiteY1" fmla="*/ 0 h 616688"/>
                <a:gd name="connsiteX2" fmla="*/ 743394 w 743394"/>
                <a:gd name="connsiteY2" fmla="*/ 102783 h 616688"/>
                <a:gd name="connsiteX3" fmla="*/ 743394 w 743394"/>
                <a:gd name="connsiteY3" fmla="*/ 513905 h 616688"/>
                <a:gd name="connsiteX4" fmla="*/ 640611 w 743394"/>
                <a:gd name="connsiteY4" fmla="*/ 616688 h 616688"/>
                <a:gd name="connsiteX5" fmla="*/ 482897 w 743394"/>
                <a:gd name="connsiteY5" fmla="*/ 616688 h 616688"/>
                <a:gd name="connsiteX6" fmla="*/ 482897 w 743394"/>
                <a:gd name="connsiteY6" fmla="*/ 272160 h 616688"/>
                <a:gd name="connsiteX7" fmla="*/ 380114 w 743394"/>
                <a:gd name="connsiteY7" fmla="*/ 169377 h 616688"/>
                <a:gd name="connsiteX8" fmla="*/ 0 w 743394"/>
                <a:gd name="connsiteY8" fmla="*/ 169377 h 616688"/>
                <a:gd name="connsiteX9" fmla="*/ 0 w 743394"/>
                <a:gd name="connsiteY9" fmla="*/ 102783 h 616688"/>
                <a:gd name="connsiteX10" fmla="*/ 102783 w 743394"/>
                <a:gd name="connsiteY10" fmla="*/ 0 h 61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394" h="616688">
                  <a:moveTo>
                    <a:pt x="102783" y="0"/>
                  </a:moveTo>
                  <a:lnTo>
                    <a:pt x="640611" y="0"/>
                  </a:lnTo>
                  <a:cubicBezTo>
                    <a:pt x="697376" y="0"/>
                    <a:pt x="743394" y="46018"/>
                    <a:pt x="743394" y="102783"/>
                  </a:cubicBezTo>
                  <a:lnTo>
                    <a:pt x="743394" y="513905"/>
                  </a:lnTo>
                  <a:cubicBezTo>
                    <a:pt x="743394" y="570670"/>
                    <a:pt x="697376" y="616688"/>
                    <a:pt x="640611" y="616688"/>
                  </a:cubicBezTo>
                  <a:lnTo>
                    <a:pt x="482897" y="616688"/>
                  </a:lnTo>
                  <a:lnTo>
                    <a:pt x="482897" y="272160"/>
                  </a:lnTo>
                  <a:cubicBezTo>
                    <a:pt x="482897" y="215395"/>
                    <a:pt x="436879" y="169377"/>
                    <a:pt x="380114" y="169377"/>
                  </a:cubicBezTo>
                  <a:lnTo>
                    <a:pt x="0" y="169377"/>
                  </a:lnTo>
                  <a:lnTo>
                    <a:pt x="0" y="102783"/>
                  </a:lnTo>
                  <a:cubicBezTo>
                    <a:pt x="0" y="46018"/>
                    <a:pt x="46018" y="0"/>
                    <a:pt x="102783"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4" name="Rectangle: Rounded Corners 23">
              <a:extLst>
                <a:ext uri="{FF2B5EF4-FFF2-40B4-BE49-F238E27FC236}">
                  <a16:creationId xmlns:a16="http://schemas.microsoft.com/office/drawing/2014/main" id="{57398DD1-0AE3-DE82-8D69-F264A1461ED5}"/>
                </a:ext>
              </a:extLst>
            </p:cNvPr>
            <p:cNvSpPr>
              <a:spLocks noGrp="1" noRot="1" noMove="1" noResize="1" noEditPoints="1" noAdjustHandles="1" noChangeArrowheads="1" noChangeShapeType="1"/>
            </p:cNvSpPr>
            <p:nvPr/>
          </p:nvSpPr>
          <p:spPr>
            <a:xfrm>
              <a:off x="9047644" y="1844637"/>
              <a:ext cx="1034903" cy="2020187"/>
            </a:xfrm>
            <a:prstGeom prst="roundRec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5" name="Rectangle: Rounded Corners 24">
              <a:extLst>
                <a:ext uri="{FF2B5EF4-FFF2-40B4-BE49-F238E27FC236}">
                  <a16:creationId xmlns:a16="http://schemas.microsoft.com/office/drawing/2014/main" id="{980195D8-93FE-D5F1-4EF2-79893BF5FFE7}"/>
                </a:ext>
              </a:extLst>
            </p:cNvPr>
            <p:cNvSpPr>
              <a:spLocks noGrp="1" noRot="1" noMove="1" noResize="1" noEditPoints="1" noAdjustHandles="1" noChangeArrowheads="1" noChangeShapeType="1"/>
            </p:cNvSpPr>
            <p:nvPr/>
          </p:nvSpPr>
          <p:spPr>
            <a:xfrm>
              <a:off x="9107895" y="1902230"/>
              <a:ext cx="914400" cy="1905000"/>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6" name="Oval 25">
              <a:extLst>
                <a:ext uri="{FF2B5EF4-FFF2-40B4-BE49-F238E27FC236}">
                  <a16:creationId xmlns:a16="http://schemas.microsoft.com/office/drawing/2014/main" id="{76A46850-0729-0D99-2AA8-6A4639571A6D}"/>
                </a:ext>
              </a:extLst>
            </p:cNvPr>
            <p:cNvSpPr>
              <a:spLocks noGrp="1" noRot="1" noMove="1" noResize="1" noEditPoints="1" noAdjustHandles="1" noChangeArrowheads="1" noChangeShapeType="1"/>
            </p:cNvSpPr>
            <p:nvPr/>
          </p:nvSpPr>
          <p:spPr>
            <a:xfrm>
              <a:off x="9318478" y="2009611"/>
              <a:ext cx="493233" cy="49323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7" name="Oval 26">
              <a:extLst>
                <a:ext uri="{FF2B5EF4-FFF2-40B4-BE49-F238E27FC236}">
                  <a16:creationId xmlns:a16="http://schemas.microsoft.com/office/drawing/2014/main" id="{51C48578-CB10-7ED0-B284-6809514A1543}"/>
                </a:ext>
              </a:extLst>
            </p:cNvPr>
            <p:cNvSpPr>
              <a:spLocks noGrp="1" noRot="1" noMove="1" noResize="1" noEditPoints="1" noAdjustHandles="1" noChangeArrowheads="1" noChangeShapeType="1"/>
            </p:cNvSpPr>
            <p:nvPr/>
          </p:nvSpPr>
          <p:spPr>
            <a:xfrm>
              <a:off x="9308217" y="2587053"/>
              <a:ext cx="493233" cy="493233"/>
            </a:xfrm>
            <a:prstGeom prst="ellipse">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8" name="Oval 27">
              <a:extLst>
                <a:ext uri="{FF2B5EF4-FFF2-40B4-BE49-F238E27FC236}">
                  <a16:creationId xmlns:a16="http://schemas.microsoft.com/office/drawing/2014/main" id="{53E4FB19-8212-7AC9-6B63-44A7B38934BB}"/>
                </a:ext>
              </a:extLst>
            </p:cNvPr>
            <p:cNvSpPr>
              <a:spLocks noGrp="1" noRot="1" noMove="1" noResize="1" noEditPoints="1" noAdjustHandles="1" noChangeArrowheads="1" noChangeShapeType="1"/>
            </p:cNvSpPr>
            <p:nvPr/>
          </p:nvSpPr>
          <p:spPr>
            <a:xfrm>
              <a:off x="9308217" y="3164494"/>
              <a:ext cx="493233" cy="493233"/>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9" name="Moon 28">
              <a:extLst>
                <a:ext uri="{FF2B5EF4-FFF2-40B4-BE49-F238E27FC236}">
                  <a16:creationId xmlns:a16="http://schemas.microsoft.com/office/drawing/2014/main" id="{E761662F-7A9B-E1B5-FEFD-9C107067377E}"/>
                </a:ext>
              </a:extLst>
            </p:cNvPr>
            <p:cNvSpPr>
              <a:spLocks noGrp="1" noRot="1" noMove="1" noResize="1" noEditPoints="1" noAdjustHandles="1" noChangeArrowheads="1" noChangeShapeType="1"/>
            </p:cNvSpPr>
            <p:nvPr/>
          </p:nvSpPr>
          <p:spPr>
            <a:xfrm>
              <a:off x="9365077" y="2068005"/>
              <a:ext cx="134944" cy="349020"/>
            </a:xfrm>
            <a:prstGeom prst="moon">
              <a:avLst>
                <a:gd name="adj" fmla="val 1251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30" name="Moon 29">
              <a:extLst>
                <a:ext uri="{FF2B5EF4-FFF2-40B4-BE49-F238E27FC236}">
                  <a16:creationId xmlns:a16="http://schemas.microsoft.com/office/drawing/2014/main" id="{07D413E3-11CB-992F-B893-37D6B44D98A6}"/>
                </a:ext>
              </a:extLst>
            </p:cNvPr>
            <p:cNvSpPr>
              <a:spLocks noGrp="1" noRot="1" noMove="1" noResize="1" noEditPoints="1" noAdjustHandles="1" noChangeArrowheads="1" noChangeShapeType="1"/>
            </p:cNvSpPr>
            <p:nvPr/>
          </p:nvSpPr>
          <p:spPr>
            <a:xfrm>
              <a:off x="9360877" y="2654170"/>
              <a:ext cx="134944" cy="349020"/>
            </a:xfrm>
            <a:prstGeom prst="moon">
              <a:avLst>
                <a:gd name="adj" fmla="val 1251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31" name="Moon 30">
              <a:extLst>
                <a:ext uri="{FF2B5EF4-FFF2-40B4-BE49-F238E27FC236}">
                  <a16:creationId xmlns:a16="http://schemas.microsoft.com/office/drawing/2014/main" id="{B3FB01B9-1134-3B57-2551-7D5C20C32F04}"/>
                </a:ext>
              </a:extLst>
            </p:cNvPr>
            <p:cNvSpPr>
              <a:spLocks noGrp="1" noRot="1" noMove="1" noResize="1" noEditPoints="1" noAdjustHandles="1" noChangeArrowheads="1" noChangeShapeType="1"/>
            </p:cNvSpPr>
            <p:nvPr/>
          </p:nvSpPr>
          <p:spPr>
            <a:xfrm>
              <a:off x="9360598" y="3236600"/>
              <a:ext cx="134944" cy="349020"/>
            </a:xfrm>
            <a:prstGeom prst="moon">
              <a:avLst>
                <a:gd name="adj" fmla="val 1251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32" name="TextBox 19">
              <a:extLst>
                <a:ext uri="{FF2B5EF4-FFF2-40B4-BE49-F238E27FC236}">
                  <a16:creationId xmlns:a16="http://schemas.microsoft.com/office/drawing/2014/main" id="{9A2D0867-2224-0A83-3D26-65CF69CCDDA2}"/>
                </a:ext>
              </a:extLst>
            </p:cNvPr>
            <p:cNvSpPr txBox="1">
              <a:spLocks noGrp="1" noRot="1" noMove="1" noResize="1" noEditPoints="1" noAdjustHandles="1" noChangeArrowheads="1" noChangeShapeType="1"/>
            </p:cNvSpPr>
            <p:nvPr/>
          </p:nvSpPr>
          <p:spPr>
            <a:xfrm>
              <a:off x="10163251" y="2131712"/>
              <a:ext cx="2065666" cy="27989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a:latin typeface="Century Gothic" panose="020B0502020202020204" pitchFamily="34" charset="0"/>
                </a:rPr>
                <a:t>I need more help</a:t>
              </a:r>
            </a:p>
          </p:txBody>
        </p:sp>
        <p:sp>
          <p:nvSpPr>
            <p:cNvPr id="33" name="TextBox 20">
              <a:extLst>
                <a:ext uri="{FF2B5EF4-FFF2-40B4-BE49-F238E27FC236}">
                  <a16:creationId xmlns:a16="http://schemas.microsoft.com/office/drawing/2014/main" id="{5ACAB70B-EF76-B95E-5891-60E651470C82}"/>
                </a:ext>
              </a:extLst>
            </p:cNvPr>
            <p:cNvSpPr txBox="1">
              <a:spLocks noGrp="1" noRot="1" noMove="1" noResize="1" noEditPoints="1" noAdjustHandles="1" noChangeArrowheads="1" noChangeShapeType="1"/>
            </p:cNvSpPr>
            <p:nvPr/>
          </p:nvSpPr>
          <p:spPr>
            <a:xfrm>
              <a:off x="10163251" y="2799204"/>
              <a:ext cx="2419638" cy="27989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a:latin typeface="Century Gothic" panose="020B0502020202020204" pitchFamily="34" charset="0"/>
                </a:rPr>
                <a:t>I am getting there</a:t>
              </a:r>
            </a:p>
          </p:txBody>
        </p:sp>
        <p:sp>
          <p:nvSpPr>
            <p:cNvPr id="34" name="TextBox 21">
              <a:extLst>
                <a:ext uri="{FF2B5EF4-FFF2-40B4-BE49-F238E27FC236}">
                  <a16:creationId xmlns:a16="http://schemas.microsoft.com/office/drawing/2014/main" id="{78C406D1-8A6F-CF48-BF9A-88E3EA4B2263}"/>
                </a:ext>
              </a:extLst>
            </p:cNvPr>
            <p:cNvSpPr txBox="1">
              <a:spLocks noGrp="1" noRot="1" noMove="1" noResize="1" noEditPoints="1" noAdjustHandles="1" noChangeArrowheads="1" noChangeShapeType="1"/>
            </p:cNvSpPr>
            <p:nvPr/>
          </p:nvSpPr>
          <p:spPr>
            <a:xfrm>
              <a:off x="10156244" y="3389446"/>
              <a:ext cx="2065666" cy="27989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a:latin typeface="Century Gothic" panose="020B0502020202020204" pitchFamily="34" charset="0"/>
                </a:rPr>
                <a:t>I can do this</a:t>
              </a:r>
            </a:p>
          </p:txBody>
        </p:sp>
      </p:grpSp>
      <p:sp>
        <p:nvSpPr>
          <p:cNvPr id="35" name="Oval 34">
            <a:extLst>
              <a:ext uri="{FF2B5EF4-FFF2-40B4-BE49-F238E27FC236}">
                <a16:creationId xmlns:a16="http://schemas.microsoft.com/office/drawing/2014/main" id="{8289579F-F860-68DD-241B-D01C4D8FB165}"/>
              </a:ext>
            </a:extLst>
          </p:cNvPr>
          <p:cNvSpPr>
            <a:spLocks noGrp="1" noRot="1" noMove="1" noResize="1" noEditPoints="1" noAdjustHandles="1" noChangeArrowheads="1" noChangeShapeType="1"/>
          </p:cNvSpPr>
          <p:nvPr/>
        </p:nvSpPr>
        <p:spPr>
          <a:xfrm>
            <a:off x="5070713" y="449549"/>
            <a:ext cx="914303" cy="914303"/>
          </a:xfrm>
          <a:prstGeom prst="ellipse">
            <a:avLst/>
          </a:prstGeom>
          <a:solidFill>
            <a:srgbClr val="BAF0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pic>
        <p:nvPicPr>
          <p:cNvPr id="36" name="Graphic 35" descr="Clipboard Ticked with solid fill">
            <a:extLst>
              <a:ext uri="{FF2B5EF4-FFF2-40B4-BE49-F238E27FC236}">
                <a16:creationId xmlns:a16="http://schemas.microsoft.com/office/drawing/2014/main" id="{D4E9545D-9468-F85B-0455-CD0B83176692}"/>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04700" y="562988"/>
            <a:ext cx="646331" cy="646331"/>
          </a:xfrm>
          <a:prstGeom prst="rect">
            <a:avLst/>
          </a:prstGeom>
        </p:spPr>
      </p:pic>
      <p:sp>
        <p:nvSpPr>
          <p:cNvPr id="38" name="TextBox 37">
            <a:extLst>
              <a:ext uri="{FF2B5EF4-FFF2-40B4-BE49-F238E27FC236}">
                <a16:creationId xmlns:a16="http://schemas.microsoft.com/office/drawing/2014/main" id="{EE111208-3A68-E0FF-970B-1639C56306D7}"/>
              </a:ext>
            </a:extLst>
          </p:cNvPr>
          <p:cNvSpPr txBox="1">
            <a:spLocks noGrp="1" noRot="1" noMove="1" noResize="1" noEditPoints="1" noAdjustHandles="1" noChangeArrowheads="1" noChangeShapeType="1"/>
          </p:cNvSpPr>
          <p:nvPr/>
        </p:nvSpPr>
        <p:spPr>
          <a:xfrm>
            <a:off x="620073" y="1460396"/>
            <a:ext cx="10882902" cy="1107996"/>
          </a:xfrm>
          <a:prstGeom prst="rect">
            <a:avLst/>
          </a:prstGeom>
          <a:noFill/>
        </p:spPr>
        <p:txBody>
          <a:bodyPr wrap="square" lIns="91440" tIns="45720" rIns="91440" bIns="45720" rtlCol="0" anchor="t">
            <a:spAutoFit/>
          </a:bodyPr>
          <a:lstStyle/>
          <a:p>
            <a:pPr algn="l" rtl="0" fontAlgn="base"/>
            <a:r>
              <a:rPr lang="en-GB" sz="2200" b="0" i="0" u="none" strike="noStrike" dirty="0">
                <a:solidFill>
                  <a:srgbClr val="404040"/>
                </a:solidFill>
                <a:effectLst/>
                <a:latin typeface="Century Gothic" panose="020B0502020202020204" pitchFamily="34" charset="0"/>
              </a:rPr>
              <a:t>We will know if we have been successful if we can:</a:t>
            </a:r>
          </a:p>
          <a:p>
            <a:pPr algn="l" rtl="0" fontAlgn="base"/>
            <a:endParaRPr lang="en-GB" sz="2200" dirty="0">
              <a:solidFill>
                <a:srgbClr val="404040"/>
              </a:solidFill>
              <a:latin typeface="Century Gothic" panose="020B0502020202020204" pitchFamily="34" charset="0"/>
            </a:endParaRPr>
          </a:p>
          <a:p>
            <a:pPr algn="l" rtl="0" fontAlgn="base"/>
            <a:endParaRPr lang="en-GB" sz="2200" dirty="0">
              <a:solidFill>
                <a:srgbClr val="404040"/>
              </a:solidFill>
              <a:latin typeface="Century Gothic" panose="020B0502020202020204" pitchFamily="34" charset="0"/>
            </a:endParaRPr>
          </a:p>
        </p:txBody>
      </p:sp>
      <p:pic>
        <p:nvPicPr>
          <p:cNvPr id="39" name="Graphic 38">
            <a:extLst>
              <a:ext uri="{FF2B5EF4-FFF2-40B4-BE49-F238E27FC236}">
                <a16:creationId xmlns:a16="http://schemas.microsoft.com/office/drawing/2014/main" id="{FBCFB022-BFC9-2B47-2C32-14FAAC14B7B5}"/>
              </a:ext>
            </a:extLst>
          </p:cNvPr>
          <p:cNvPicPr>
            <a:picLocks noGrp="1" noRot="1" noChangeAspec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517330" y="3926011"/>
            <a:ext cx="2087280" cy="2087280"/>
          </a:xfrm>
          <a:prstGeom prst="rect">
            <a:avLst/>
          </a:prstGeom>
        </p:spPr>
      </p:pic>
      <p:sp>
        <p:nvSpPr>
          <p:cNvPr id="40" name="TextBox 39">
            <a:extLst>
              <a:ext uri="{FF2B5EF4-FFF2-40B4-BE49-F238E27FC236}">
                <a16:creationId xmlns:a16="http://schemas.microsoft.com/office/drawing/2014/main" id="{A2196424-2D3E-D742-2FB6-AB1C6A6FD2A7}"/>
              </a:ext>
            </a:extLst>
          </p:cNvPr>
          <p:cNvSpPr txBox="1">
            <a:spLocks noGrp="1" noRot="1" noMove="1" noResize="1" noEditPoints="1" noAdjustHandles="1" noChangeArrowheads="1" noChangeShapeType="1"/>
          </p:cNvSpPr>
          <p:nvPr/>
        </p:nvSpPr>
        <p:spPr>
          <a:xfrm>
            <a:off x="566295" y="2294427"/>
            <a:ext cx="8905460"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panose="020B0604020202020204" pitchFamily="34" charset="0"/>
              <a:buChar char="•"/>
            </a:pPr>
            <a:r>
              <a:rPr lang="en-GB" sz="2200" b="1" dirty="0">
                <a:solidFill>
                  <a:srgbClr val="191919"/>
                </a:solidFill>
                <a:latin typeface="Century Gothic"/>
                <a:cs typeface="Segoe UI"/>
              </a:rPr>
              <a:t>Spell</a:t>
            </a:r>
            <a:r>
              <a:rPr lang="en-GB" sz="2200" dirty="0">
                <a:solidFill>
                  <a:srgbClr val="191919"/>
                </a:solidFill>
                <a:latin typeface="Century Gothic"/>
                <a:cs typeface="Segoe UI"/>
              </a:rPr>
              <a:t> ee, ea, e, ie and e-e words correctly.</a:t>
            </a:r>
          </a:p>
          <a:p>
            <a:pPr marL="342900" indent="-342900">
              <a:buFont typeface="Arial" panose="020B0604020202020204" pitchFamily="34" charset="0"/>
              <a:buChar char="•"/>
            </a:pPr>
            <a:r>
              <a:rPr lang="en-GB" sz="2200" b="1" dirty="0">
                <a:solidFill>
                  <a:srgbClr val="191919"/>
                </a:solidFill>
                <a:latin typeface="Century Gothic"/>
                <a:cs typeface="Segoe UI"/>
              </a:rPr>
              <a:t>Use</a:t>
            </a:r>
            <a:r>
              <a:rPr lang="en-GB" sz="2200" dirty="0">
                <a:solidFill>
                  <a:srgbClr val="191919"/>
                </a:solidFill>
                <a:latin typeface="Century Gothic"/>
                <a:cs typeface="Segoe UI"/>
              </a:rPr>
              <a:t> digital tools to support my learning.</a:t>
            </a:r>
          </a:p>
          <a:p>
            <a:pPr marL="342900" indent="-342900">
              <a:buFont typeface="Arial" panose="020B0604020202020204" pitchFamily="34" charset="0"/>
              <a:buChar char="•"/>
            </a:pPr>
            <a:r>
              <a:rPr lang="en-GB" sz="2200" b="1" dirty="0">
                <a:solidFill>
                  <a:srgbClr val="191919"/>
                </a:solidFill>
                <a:latin typeface="Century Gothic"/>
                <a:cs typeface="Segoe UI"/>
              </a:rPr>
              <a:t>Create</a:t>
            </a:r>
            <a:r>
              <a:rPr lang="en-GB" sz="2200" dirty="0">
                <a:solidFill>
                  <a:srgbClr val="191919"/>
                </a:solidFill>
                <a:latin typeface="Century Gothic"/>
                <a:cs typeface="Segoe UI"/>
              </a:rPr>
              <a:t> digital content to demonstrate my learning.</a:t>
            </a:r>
          </a:p>
        </p:txBody>
      </p:sp>
    </p:spTree>
    <p:extLst>
      <p:ext uri="{BB962C8B-B14F-4D97-AF65-F5344CB8AC3E}">
        <p14:creationId xmlns:p14="http://schemas.microsoft.com/office/powerpoint/2010/main" val="23848813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A picture containing text, screenshot, display, operating system&#10;&#10;Description automatically generated">
            <a:extLst>
              <a:ext uri="{FF2B5EF4-FFF2-40B4-BE49-F238E27FC236}">
                <a16:creationId xmlns:a16="http://schemas.microsoft.com/office/drawing/2014/main" id="{D87D9942-0123-98F5-E308-F00812234B53}"/>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F1B574AF-638A-BFD3-0364-E4D002683734}"/>
              </a:ext>
            </a:extLst>
          </p:cNvPr>
          <p:cNvSpPr>
            <a:spLocks noGrp="1" noRot="1" noMove="1" noResize="1" noEditPoints="1" noAdjustHandles="1" noChangeArrowheads="1" noChangeShapeType="1"/>
          </p:cNvSpPr>
          <p:nvPr/>
        </p:nvSpPr>
        <p:spPr>
          <a:xfrm>
            <a:off x="593332" y="658618"/>
            <a:ext cx="4934534" cy="519880"/>
          </a:xfrm>
          <a:prstGeom prst="roundRect">
            <a:avLst>
              <a:gd name="adj" fmla="val 39836"/>
            </a:avLst>
          </a:prstGeom>
          <a:solidFill>
            <a:srgbClr val="BAF0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Oval 2">
            <a:extLst>
              <a:ext uri="{FF2B5EF4-FFF2-40B4-BE49-F238E27FC236}">
                <a16:creationId xmlns:a16="http://schemas.microsoft.com/office/drawing/2014/main" id="{D899938A-F83D-A054-11C4-B7F441089113}"/>
              </a:ext>
            </a:extLst>
          </p:cNvPr>
          <p:cNvSpPr>
            <a:spLocks noGrp="1" noRot="1" noMove="1" noResize="1" noEditPoints="1" noAdjustHandles="1" noChangeArrowheads="1" noChangeShapeType="1"/>
          </p:cNvSpPr>
          <p:nvPr/>
        </p:nvSpPr>
        <p:spPr>
          <a:xfrm>
            <a:off x="5229086" y="437268"/>
            <a:ext cx="914303" cy="914303"/>
          </a:xfrm>
          <a:prstGeom prst="ellipse">
            <a:avLst/>
          </a:prstGeom>
          <a:solidFill>
            <a:srgbClr val="BAF0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4" name="TextBox 3">
            <a:extLst>
              <a:ext uri="{FF2B5EF4-FFF2-40B4-BE49-F238E27FC236}">
                <a16:creationId xmlns:a16="http://schemas.microsoft.com/office/drawing/2014/main" id="{8D4C177A-6904-5C6E-CCBD-E3AF5ED40DE5}"/>
              </a:ext>
            </a:extLst>
          </p:cNvPr>
          <p:cNvSpPr txBox="1">
            <a:spLocks noGrp="1" noRot="1" noMove="1" noResize="1" noEditPoints="1" noAdjustHandles="1" noChangeArrowheads="1" noChangeShapeType="1"/>
          </p:cNvSpPr>
          <p:nvPr/>
        </p:nvSpPr>
        <p:spPr>
          <a:xfrm>
            <a:off x="751704" y="654032"/>
            <a:ext cx="4657471" cy="615553"/>
          </a:xfrm>
          <a:prstGeom prst="rect">
            <a:avLst/>
          </a:prstGeom>
          <a:noFill/>
        </p:spPr>
        <p:txBody>
          <a:bodyPr wrap="square" lIns="91440" tIns="45720" rIns="91440" bIns="45720" rtlCol="0" anchor="t">
            <a:spAutoFit/>
          </a:bodyPr>
          <a:lstStyle/>
          <a:p>
            <a:r>
              <a:rPr lang="en-GB" sz="3400" b="1">
                <a:latin typeface="Century Gothic"/>
              </a:rPr>
              <a:t>Share your learning</a:t>
            </a:r>
          </a:p>
        </p:txBody>
      </p:sp>
      <p:sp>
        <p:nvSpPr>
          <p:cNvPr id="5" name="TextBox 4">
            <a:extLst>
              <a:ext uri="{FF2B5EF4-FFF2-40B4-BE49-F238E27FC236}">
                <a16:creationId xmlns:a16="http://schemas.microsoft.com/office/drawing/2014/main" id="{FD2752D0-5B41-F6A7-3F0F-0332A082B965}"/>
              </a:ext>
            </a:extLst>
          </p:cNvPr>
          <p:cNvSpPr txBox="1">
            <a:spLocks noGrp="1" noRot="1" noMove="1" noResize="1" noEditPoints="1" noAdjustHandles="1" noChangeArrowheads="1" noChangeShapeType="1"/>
          </p:cNvSpPr>
          <p:nvPr/>
        </p:nvSpPr>
        <p:spPr>
          <a:xfrm>
            <a:off x="620073" y="1460396"/>
            <a:ext cx="10882902" cy="1200329"/>
          </a:xfrm>
          <a:prstGeom prst="rect">
            <a:avLst/>
          </a:prstGeom>
          <a:noFill/>
        </p:spPr>
        <p:txBody>
          <a:bodyPr wrap="square" lIns="91440" tIns="45720" rIns="91440" bIns="45720" rtlCol="0" anchor="t">
            <a:spAutoFit/>
          </a:bodyPr>
          <a:lstStyle/>
          <a:p>
            <a:r>
              <a:rPr lang="en-US" sz="2400" b="0" i="0" u="none" strike="noStrike">
                <a:effectLst/>
                <a:latin typeface="Century Gothic" panose="020B0502020202020204" pitchFamily="34" charset="0"/>
              </a:rPr>
              <a:t>We </a:t>
            </a:r>
            <a:r>
              <a:rPr lang="en-US" sz="2400">
                <a:latin typeface="Century Gothic" panose="020B0502020202020204" pitchFamily="34" charset="0"/>
              </a:rPr>
              <a:t>love </a:t>
            </a:r>
            <a:r>
              <a:rPr lang="en-US" sz="2400" b="0" i="0" u="none" strike="noStrike">
                <a:effectLst/>
                <a:latin typeface="Century Gothic" panose="020B0502020202020204" pitchFamily="34" charset="0"/>
              </a:rPr>
              <a:t>to </a:t>
            </a:r>
            <a:r>
              <a:rPr lang="en-US" sz="2400">
                <a:latin typeface="Century Gothic" panose="020B0502020202020204" pitchFamily="34" charset="0"/>
              </a:rPr>
              <a:t>see you all taking part </a:t>
            </a:r>
            <a:r>
              <a:rPr lang="en-US" sz="2400" b="0" i="0" u="none" strike="noStrike">
                <a:effectLst/>
                <a:latin typeface="Century Gothic" panose="020B0502020202020204" pitchFamily="34" charset="0"/>
              </a:rPr>
              <a:t>in </a:t>
            </a:r>
            <a:r>
              <a:rPr lang="en-US" sz="2400">
                <a:latin typeface="Century Gothic" panose="020B0502020202020204" pitchFamily="34" charset="0"/>
              </a:rPr>
              <a:t>our lessons</a:t>
            </a:r>
            <a:r>
              <a:rPr lang="en-US" sz="2400" b="0" i="0" u="none" strike="noStrike">
                <a:effectLst/>
                <a:latin typeface="Century Gothic" panose="020B0502020202020204" pitchFamily="34" charset="0"/>
              </a:rPr>
              <a:t>.</a:t>
            </a:r>
            <a:r>
              <a:rPr lang="en-US" sz="2400">
                <a:latin typeface="Century Gothic" panose="020B0502020202020204" pitchFamily="34" charset="0"/>
              </a:rPr>
              <a:t> Remember to share your learning with us </a:t>
            </a:r>
            <a:r>
              <a:rPr lang="en-US" sz="2400" b="0" i="0" u="none" strike="noStrike">
                <a:effectLst/>
                <a:latin typeface="Century Gothic" panose="020B0502020202020204" pitchFamily="34" charset="0"/>
              </a:rPr>
              <a:t>on</a:t>
            </a:r>
            <a:r>
              <a:rPr lang="en-US" sz="2400">
                <a:latin typeface="Century Gothic" panose="020B0502020202020204" pitchFamily="34" charset="0"/>
              </a:rPr>
              <a:t> Twitter</a:t>
            </a:r>
            <a:r>
              <a:rPr lang="en-US" sz="2400" b="0" i="0" u="none" strike="noStrike">
                <a:effectLst/>
                <a:latin typeface="Century Gothic" panose="020B0502020202020204" pitchFamily="34" charset="0"/>
              </a:rPr>
              <a:t>.</a:t>
            </a:r>
            <a:endParaRPr lang="en-US">
              <a:latin typeface="Century Gothic" panose="020B0502020202020204" pitchFamily="34" charset="0"/>
            </a:endParaRPr>
          </a:p>
          <a:p>
            <a:pPr algn="l"/>
            <a:endParaRPr lang="en-US" sz="2400" b="0" i="0">
              <a:solidFill>
                <a:srgbClr val="404040"/>
              </a:solidFill>
              <a:effectLst/>
              <a:latin typeface="Century Gothic" panose="020B0502020202020204" pitchFamily="34" charset="0"/>
            </a:endParaRPr>
          </a:p>
        </p:txBody>
      </p:sp>
      <p:grpSp>
        <p:nvGrpSpPr>
          <p:cNvPr id="6" name="Google Shape;1293;p50">
            <a:extLst>
              <a:ext uri="{FF2B5EF4-FFF2-40B4-BE49-F238E27FC236}">
                <a16:creationId xmlns:a16="http://schemas.microsoft.com/office/drawing/2014/main" id="{8A684283-2263-5615-5DAB-5CBAE67EA3F6}"/>
              </a:ext>
            </a:extLst>
          </p:cNvPr>
          <p:cNvGrpSpPr>
            <a:grpSpLocks noGrp="1" noUngrp="1" noRot="1" noMove="1" noResize="1"/>
          </p:cNvGrpSpPr>
          <p:nvPr/>
        </p:nvGrpSpPr>
        <p:grpSpPr>
          <a:xfrm>
            <a:off x="9319380" y="3708388"/>
            <a:ext cx="897657" cy="1423177"/>
            <a:chOff x="6718575" y="2318625"/>
            <a:chExt cx="256950" cy="407375"/>
          </a:xfrm>
          <a:solidFill>
            <a:schemeClr val="tx1"/>
          </a:solidFill>
        </p:grpSpPr>
        <p:sp>
          <p:nvSpPr>
            <p:cNvPr id="7" name="Google Shape;1294;p50">
              <a:extLst>
                <a:ext uri="{FF2B5EF4-FFF2-40B4-BE49-F238E27FC236}">
                  <a16:creationId xmlns:a16="http://schemas.microsoft.com/office/drawing/2014/main" id="{1E25F80A-CACB-7B54-0195-C1C5036171CC}"/>
                </a:ext>
              </a:extLst>
            </p:cNvPr>
            <p:cNvSpPr>
              <a:spLocks noGrp="1" noRot="1" noMove="1" noResize="1" noEditPoints="1" noAdjustHandles="1" noChangeArrowheads="1" noChangeShapeType="1"/>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8" name="Google Shape;1295;p50">
              <a:extLst>
                <a:ext uri="{FF2B5EF4-FFF2-40B4-BE49-F238E27FC236}">
                  <a16:creationId xmlns:a16="http://schemas.microsoft.com/office/drawing/2014/main" id="{183638D6-4333-A550-CE63-287BAFC37D32}"/>
                </a:ext>
              </a:extLst>
            </p:cNvPr>
            <p:cNvSpPr>
              <a:spLocks noGrp="1" noRot="1" noMove="1" noResize="1" noEditPoints="1" noAdjustHandles="1" noChangeArrowheads="1" noChangeShapeType="1"/>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9" name="Google Shape;1296;p50">
              <a:extLst>
                <a:ext uri="{FF2B5EF4-FFF2-40B4-BE49-F238E27FC236}">
                  <a16:creationId xmlns:a16="http://schemas.microsoft.com/office/drawing/2014/main" id="{DBD883AB-0B00-9F40-55AF-18F1D534EF3F}"/>
                </a:ext>
              </a:extLst>
            </p:cNvPr>
            <p:cNvSpPr>
              <a:spLocks noGrp="1" noRot="1" noMove="1" noResize="1" noEditPoints="1" noAdjustHandles="1" noChangeArrowheads="1" noChangeShapeType="1"/>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0" name="Google Shape;1297;p50">
              <a:extLst>
                <a:ext uri="{FF2B5EF4-FFF2-40B4-BE49-F238E27FC236}">
                  <a16:creationId xmlns:a16="http://schemas.microsoft.com/office/drawing/2014/main" id="{E4E6B377-D7A9-89B6-9DB0-809FD6BE136E}"/>
                </a:ext>
              </a:extLst>
            </p:cNvPr>
            <p:cNvSpPr>
              <a:spLocks noGrp="1" noRot="1" noMove="1" noResize="1" noEditPoints="1" noAdjustHandles="1" noChangeArrowheads="1" noChangeShapeType="1"/>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1" name="Google Shape;1298;p50">
              <a:extLst>
                <a:ext uri="{FF2B5EF4-FFF2-40B4-BE49-F238E27FC236}">
                  <a16:creationId xmlns:a16="http://schemas.microsoft.com/office/drawing/2014/main" id="{FCC93C29-E1CF-1D98-F7A4-AECBA56D6AF7}"/>
                </a:ext>
              </a:extLst>
            </p:cNvPr>
            <p:cNvSpPr>
              <a:spLocks noGrp="1" noRot="1" noMove="1" noResize="1" noEditPoints="1" noAdjustHandles="1" noChangeArrowheads="1" noChangeShapeType="1"/>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2" name="Google Shape;1299;p50">
              <a:extLst>
                <a:ext uri="{FF2B5EF4-FFF2-40B4-BE49-F238E27FC236}">
                  <a16:creationId xmlns:a16="http://schemas.microsoft.com/office/drawing/2014/main" id="{AB40265C-AB38-F009-CB7D-0E041BD561F7}"/>
                </a:ext>
              </a:extLst>
            </p:cNvPr>
            <p:cNvSpPr>
              <a:spLocks noGrp="1" noRot="1" noMove="1" noResize="1" noEditPoints="1" noAdjustHandles="1" noChangeArrowheads="1" noChangeShapeType="1"/>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3" name="Google Shape;1300;p50">
              <a:extLst>
                <a:ext uri="{FF2B5EF4-FFF2-40B4-BE49-F238E27FC236}">
                  <a16:creationId xmlns:a16="http://schemas.microsoft.com/office/drawing/2014/main" id="{7BFECCDF-11B7-B3FF-9F72-3A9966836DBA}"/>
                </a:ext>
              </a:extLst>
            </p:cNvPr>
            <p:cNvSpPr>
              <a:spLocks noGrp="1" noRot="1" noMove="1" noResize="1" noEditPoints="1" noAdjustHandles="1" noChangeArrowheads="1" noChangeShapeType="1"/>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4" name="Google Shape;1301;p50">
              <a:extLst>
                <a:ext uri="{FF2B5EF4-FFF2-40B4-BE49-F238E27FC236}">
                  <a16:creationId xmlns:a16="http://schemas.microsoft.com/office/drawing/2014/main" id="{D2ED1DE4-1B84-1A5D-6899-9B0D7EC3F988}"/>
                </a:ext>
              </a:extLst>
            </p:cNvPr>
            <p:cNvSpPr>
              <a:spLocks noGrp="1" noRot="1" noMove="1" noResize="1" noEditPoints="1" noAdjustHandles="1" noChangeArrowheads="1" noChangeShapeType="1"/>
            </p:cNvSpPr>
            <p:nvPr/>
          </p:nvSpPr>
          <p:spPr>
            <a:xfrm>
              <a:off x="6795900" y="2628550"/>
              <a:ext cx="102300" cy="25"/>
            </a:xfrm>
            <a:custGeom>
              <a:avLst/>
              <a:gdLst/>
              <a:ahLst/>
              <a:cxnLst/>
              <a:rect l="l" t="t" r="r" b="b"/>
              <a:pathLst>
                <a:path w="4092" h="1" fill="none" extrusionOk="0">
                  <a:moveTo>
                    <a:pt x="0" y="1"/>
                  </a:moveTo>
                  <a:lnTo>
                    <a:pt x="4092" y="1"/>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grpSp>
      <p:sp>
        <p:nvSpPr>
          <p:cNvPr id="15" name="TextBox 14">
            <a:extLst>
              <a:ext uri="{FF2B5EF4-FFF2-40B4-BE49-F238E27FC236}">
                <a16:creationId xmlns:a16="http://schemas.microsoft.com/office/drawing/2014/main" id="{A5CD946A-0DFE-2F9A-D503-A33C50C85478}"/>
              </a:ext>
            </a:extLst>
          </p:cNvPr>
          <p:cNvSpPr txBox="1">
            <a:spLocks noGrp="1" noRot="1" noMove="1" noResize="1" noEditPoints="1" noAdjustHandles="1" noChangeArrowheads="1" noChangeShapeType="1"/>
          </p:cNvSpPr>
          <p:nvPr/>
        </p:nvSpPr>
        <p:spPr>
          <a:xfrm>
            <a:off x="3763617" y="3023704"/>
            <a:ext cx="4285287"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b="1">
                <a:latin typeface="Century Gothic"/>
              </a:rPr>
              <a:t>@NLDigitalSchool</a:t>
            </a:r>
          </a:p>
          <a:p>
            <a:r>
              <a:rPr lang="en-GB" sz="3200" b="1">
                <a:latin typeface="Century Gothic"/>
              </a:rPr>
              <a:t>#NLVirtualClassroom</a:t>
            </a:r>
          </a:p>
        </p:txBody>
      </p:sp>
      <p:pic>
        <p:nvPicPr>
          <p:cNvPr id="16" name="Picture 15">
            <a:extLst>
              <a:ext uri="{FF2B5EF4-FFF2-40B4-BE49-F238E27FC236}">
                <a16:creationId xmlns:a16="http://schemas.microsoft.com/office/drawing/2014/main" id="{356EA7B5-8560-E049-13BF-527C818A0DA0}"/>
              </a:ext>
            </a:extLst>
          </p:cNvPr>
          <p:cNvPicPr>
            <a:picLocks noGrp="1" noRot="1" noChangeAspect="1" noMove="1" noResize="1" noEditPoints="1" noAdjustHandles="1" noChangeArrowheads="1" noChangeShapeType="1" noCrop="1"/>
          </p:cNvPicPr>
          <p:nvPr/>
        </p:nvPicPr>
        <p:blipFill>
          <a:blip r:embed="rId3"/>
          <a:stretch>
            <a:fillRect/>
          </a:stretch>
        </p:blipFill>
        <p:spPr>
          <a:xfrm>
            <a:off x="8417926" y="2620397"/>
            <a:ext cx="2223825" cy="2223825"/>
          </a:xfrm>
          <a:prstGeom prst="rect">
            <a:avLst/>
          </a:prstGeom>
        </p:spPr>
      </p:pic>
      <p:pic>
        <p:nvPicPr>
          <p:cNvPr id="17" name="Picture 16">
            <a:extLst>
              <a:ext uri="{FF2B5EF4-FFF2-40B4-BE49-F238E27FC236}">
                <a16:creationId xmlns:a16="http://schemas.microsoft.com/office/drawing/2014/main" id="{45DF793F-EDCF-8EEE-B182-AF895B858AF6}"/>
              </a:ext>
            </a:extLst>
          </p:cNvPr>
          <p:cNvPicPr>
            <a:picLocks noGrp="1" noRot="1" noChangeAspect="1" noMove="1" noResize="1" noEditPoints="1" noAdjustHandles="1" noChangeArrowheads="1" noChangeShapeType="1" noCrop="1"/>
          </p:cNvPicPr>
          <p:nvPr/>
        </p:nvPicPr>
        <p:blipFill>
          <a:blip r:embed="rId4"/>
          <a:stretch>
            <a:fillRect/>
          </a:stretch>
        </p:blipFill>
        <p:spPr>
          <a:xfrm>
            <a:off x="5409175" y="661490"/>
            <a:ext cx="536220" cy="536220"/>
          </a:xfrm>
          <a:prstGeom prst="rect">
            <a:avLst/>
          </a:prstGeom>
        </p:spPr>
      </p:pic>
      <p:pic>
        <p:nvPicPr>
          <p:cNvPr id="18" name="Picture 17">
            <a:extLst>
              <a:ext uri="{FF2B5EF4-FFF2-40B4-BE49-F238E27FC236}">
                <a16:creationId xmlns:a16="http://schemas.microsoft.com/office/drawing/2014/main" id="{3D5A9926-25AF-A388-E131-5F130396E5A2}"/>
              </a:ext>
            </a:extLst>
          </p:cNvPr>
          <p:cNvPicPr>
            <a:picLocks noGrp="1" noRot="1" noChangeAspect="1" noMove="1" noResize="1" noEditPoints="1" noAdjustHandles="1" noChangeArrowheads="1" noChangeShapeType="1" noCrop="1"/>
          </p:cNvPicPr>
          <p:nvPr/>
        </p:nvPicPr>
        <p:blipFill>
          <a:blip r:embed="rId5"/>
          <a:stretch>
            <a:fillRect/>
          </a:stretch>
        </p:blipFill>
        <p:spPr>
          <a:xfrm>
            <a:off x="2957353" y="2817102"/>
            <a:ext cx="514981" cy="551120"/>
          </a:xfrm>
          <a:prstGeom prst="rect">
            <a:avLst/>
          </a:prstGeom>
        </p:spPr>
      </p:pic>
      <p:pic>
        <p:nvPicPr>
          <p:cNvPr id="20" name="Graphic 19">
            <a:extLst>
              <a:ext uri="{FF2B5EF4-FFF2-40B4-BE49-F238E27FC236}">
                <a16:creationId xmlns:a16="http://schemas.microsoft.com/office/drawing/2014/main" id="{384CCDBB-4F53-70E7-CB3F-5B619842EB75}"/>
              </a:ext>
            </a:extLst>
          </p:cNvPr>
          <p:cNvPicPr>
            <a:picLocks noGrp="1" noRot="1" noChangeAspect="1" noMove="1" noResize="1" noEditPoints="1" noAdjustHandles="1" noChangeArrowheads="1" noChangeShapeType="1" noCrop="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flipH="1">
            <a:off x="297433" y="2538976"/>
            <a:ext cx="3279107" cy="3279107"/>
          </a:xfrm>
          <a:prstGeom prst="rect">
            <a:avLst/>
          </a:prstGeom>
        </p:spPr>
      </p:pic>
    </p:spTree>
    <p:extLst>
      <p:ext uri="{BB962C8B-B14F-4D97-AF65-F5344CB8AC3E}">
        <p14:creationId xmlns:p14="http://schemas.microsoft.com/office/powerpoint/2010/main" val="1405212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50E7B5"/>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C4277C0-4D31-DEF1-557E-3B822A4626C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358446" y="2616368"/>
            <a:ext cx="3475108" cy="1625263"/>
          </a:xfrm>
          <a:prstGeom prst="rect">
            <a:avLst/>
          </a:prstGeom>
        </p:spPr>
      </p:pic>
      <p:pic>
        <p:nvPicPr>
          <p:cNvPr id="5" name="Picture 4">
            <a:extLst>
              <a:ext uri="{FF2B5EF4-FFF2-40B4-BE49-F238E27FC236}">
                <a16:creationId xmlns:a16="http://schemas.microsoft.com/office/drawing/2014/main" id="{0BADB1D3-CA80-C69C-0B4C-DB018CDB8E0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43155" y="6214836"/>
            <a:ext cx="2803984" cy="454552"/>
          </a:xfrm>
          <a:prstGeom prst="rect">
            <a:avLst/>
          </a:prstGeom>
        </p:spPr>
      </p:pic>
      <p:pic>
        <p:nvPicPr>
          <p:cNvPr id="9" name="Picture 16">
            <a:extLst>
              <a:ext uri="{FF2B5EF4-FFF2-40B4-BE49-F238E27FC236}">
                <a16:creationId xmlns:a16="http://schemas.microsoft.com/office/drawing/2014/main" id="{23E1ECAB-739B-90AA-9342-34F7C0BC12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80081" y="6026225"/>
            <a:ext cx="690341" cy="68463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BEF8A13-2850-D55B-DEBE-7A58B3D96EFA}"/>
              </a:ext>
            </a:extLst>
          </p:cNvPr>
          <p:cNvSpPr txBox="1"/>
          <p:nvPr/>
        </p:nvSpPr>
        <p:spPr>
          <a:xfrm>
            <a:off x="9738285" y="6495416"/>
            <a:ext cx="1641796" cy="215444"/>
          </a:xfrm>
          <a:prstGeom prst="rect">
            <a:avLst/>
          </a:prstGeom>
          <a:noFill/>
        </p:spPr>
        <p:txBody>
          <a:bodyPr wrap="none" rtlCol="0">
            <a:spAutoFit/>
          </a:bodyPr>
          <a:lstStyle/>
          <a:p>
            <a:r>
              <a:rPr lang="en-GB" sz="800" dirty="0">
                <a:solidFill>
                  <a:srgbClr val="BAF0E2"/>
                </a:solidFill>
                <a:latin typeface="Century Gothic" panose="020B0502020202020204" pitchFamily="34" charset="0"/>
              </a:rPr>
              <a:t>Images sourced from </a:t>
            </a:r>
            <a:r>
              <a:rPr lang="en-GB" sz="800" dirty="0" err="1">
                <a:solidFill>
                  <a:srgbClr val="BAF0E2"/>
                </a:solidFill>
                <a:latin typeface="Century Gothic" panose="020B0502020202020204" pitchFamily="34" charset="0"/>
              </a:rPr>
              <a:t>flaticon</a:t>
            </a:r>
            <a:endParaRPr lang="en-GB" sz="800" dirty="0">
              <a:solidFill>
                <a:srgbClr val="BAF0E2"/>
              </a:solidFill>
              <a:latin typeface="Century Gothic" panose="020B0502020202020204" pitchFamily="34" charset="0"/>
            </a:endParaRPr>
          </a:p>
        </p:txBody>
      </p:sp>
    </p:spTree>
    <p:extLst>
      <p:ext uri="{BB962C8B-B14F-4D97-AF65-F5344CB8AC3E}">
        <p14:creationId xmlns:p14="http://schemas.microsoft.com/office/powerpoint/2010/main" val="25148785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A picture containing text, screenshot, display, operating system&#10;&#10;Description automatically generated">
            <a:extLst>
              <a:ext uri="{FF2B5EF4-FFF2-40B4-BE49-F238E27FC236}">
                <a16:creationId xmlns:a16="http://schemas.microsoft.com/office/drawing/2014/main" id="{D87D9942-0123-98F5-E308-F00812234B53}"/>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Oval 3">
            <a:extLst>
              <a:ext uri="{FF2B5EF4-FFF2-40B4-BE49-F238E27FC236}">
                <a16:creationId xmlns:a16="http://schemas.microsoft.com/office/drawing/2014/main" id="{0F3AA3E1-D638-81E0-F26F-AB7734037131}"/>
              </a:ext>
            </a:extLst>
          </p:cNvPr>
          <p:cNvSpPr>
            <a:spLocks noGrp="1" noRot="1" noMove="1" noResize="1" noEditPoints="1" noAdjustHandles="1" noChangeArrowheads="1" noChangeShapeType="1"/>
          </p:cNvSpPr>
          <p:nvPr/>
        </p:nvSpPr>
        <p:spPr>
          <a:xfrm>
            <a:off x="5070714" y="408189"/>
            <a:ext cx="914303" cy="914303"/>
          </a:xfrm>
          <a:prstGeom prst="ellipse">
            <a:avLst/>
          </a:prstGeom>
          <a:solidFill>
            <a:srgbClr val="BAF0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p>
        </p:txBody>
      </p:sp>
      <p:sp>
        <p:nvSpPr>
          <p:cNvPr id="21" name="Rectangle: Rounded Corners 20">
            <a:extLst>
              <a:ext uri="{FF2B5EF4-FFF2-40B4-BE49-F238E27FC236}">
                <a16:creationId xmlns:a16="http://schemas.microsoft.com/office/drawing/2014/main" id="{4C769630-23A2-BD6A-36AE-81D743D53EBF}"/>
              </a:ext>
            </a:extLst>
          </p:cNvPr>
          <p:cNvSpPr>
            <a:spLocks noGrp="1" noRot="1" noMove="1" noResize="1" noEditPoints="1" noAdjustHandles="1" noChangeArrowheads="1" noChangeShapeType="1"/>
          </p:cNvSpPr>
          <p:nvPr/>
        </p:nvSpPr>
        <p:spPr>
          <a:xfrm>
            <a:off x="593332" y="690160"/>
            <a:ext cx="4934534" cy="519880"/>
          </a:xfrm>
          <a:prstGeom prst="roundRect">
            <a:avLst>
              <a:gd name="adj" fmla="val 39836"/>
            </a:avLst>
          </a:prstGeom>
          <a:solidFill>
            <a:srgbClr val="BAF0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TextBox 23">
            <a:extLst>
              <a:ext uri="{FF2B5EF4-FFF2-40B4-BE49-F238E27FC236}">
                <a16:creationId xmlns:a16="http://schemas.microsoft.com/office/drawing/2014/main" id="{337CB5EA-6303-FA8B-D183-F075ADAD4AD5}"/>
              </a:ext>
            </a:extLst>
          </p:cNvPr>
          <p:cNvSpPr txBox="1">
            <a:spLocks noGrp="1" noRot="1" noMove="1" noResize="1" noEditPoints="1" noAdjustHandles="1" noChangeArrowheads="1" noChangeShapeType="1"/>
          </p:cNvSpPr>
          <p:nvPr/>
        </p:nvSpPr>
        <p:spPr>
          <a:xfrm>
            <a:off x="715766" y="593271"/>
            <a:ext cx="4668514" cy="1138773"/>
          </a:xfrm>
          <a:prstGeom prst="rect">
            <a:avLst/>
          </a:prstGeom>
          <a:noFill/>
        </p:spPr>
        <p:txBody>
          <a:bodyPr wrap="square" lIns="91440" tIns="45720" rIns="91440" bIns="45720" rtlCol="0" anchor="t">
            <a:spAutoFit/>
          </a:bodyPr>
          <a:lstStyle/>
          <a:p>
            <a:r>
              <a:rPr lang="en-GB" sz="3400" b="1" dirty="0">
                <a:latin typeface="Century Gothic"/>
              </a:rPr>
              <a:t>Learning Intention</a:t>
            </a:r>
            <a:endParaRPr lang="en-GB" sz="3400" dirty="0">
              <a:latin typeface="Century Gothic"/>
            </a:endParaRPr>
          </a:p>
          <a:p>
            <a:endParaRPr lang="en-GB" sz="3400" b="1" dirty="0">
              <a:latin typeface="Century Gothic"/>
            </a:endParaRPr>
          </a:p>
        </p:txBody>
      </p:sp>
      <p:grpSp>
        <p:nvGrpSpPr>
          <p:cNvPr id="25" name="Google Shape;1293;p50">
            <a:extLst>
              <a:ext uri="{FF2B5EF4-FFF2-40B4-BE49-F238E27FC236}">
                <a16:creationId xmlns:a16="http://schemas.microsoft.com/office/drawing/2014/main" id="{9A32FB17-562C-AF41-2813-33C77AB2F584}"/>
              </a:ext>
            </a:extLst>
          </p:cNvPr>
          <p:cNvGrpSpPr>
            <a:grpSpLocks noGrp="1" noUngrp="1" noRot="1" noMove="1" noResize="1"/>
          </p:cNvGrpSpPr>
          <p:nvPr/>
        </p:nvGrpSpPr>
        <p:grpSpPr>
          <a:xfrm>
            <a:off x="9319380" y="3708388"/>
            <a:ext cx="897657" cy="1423177"/>
            <a:chOff x="6718575" y="2318625"/>
            <a:chExt cx="256950" cy="407375"/>
          </a:xfrm>
          <a:solidFill>
            <a:schemeClr val="tx1"/>
          </a:solidFill>
        </p:grpSpPr>
        <p:sp>
          <p:nvSpPr>
            <p:cNvPr id="26" name="Google Shape;1294;p50">
              <a:extLst>
                <a:ext uri="{FF2B5EF4-FFF2-40B4-BE49-F238E27FC236}">
                  <a16:creationId xmlns:a16="http://schemas.microsoft.com/office/drawing/2014/main" id="{45E8D652-F622-C1BD-97C6-3A5BABFDCD91}"/>
                </a:ext>
              </a:extLst>
            </p:cNvPr>
            <p:cNvSpPr>
              <a:spLocks noGrp="1" noRot="1" noMove="1" noResize="1" noEditPoints="1" noAdjustHandles="1" noChangeArrowheads="1" noChangeShapeType="1"/>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27" name="Google Shape;1295;p50">
              <a:extLst>
                <a:ext uri="{FF2B5EF4-FFF2-40B4-BE49-F238E27FC236}">
                  <a16:creationId xmlns:a16="http://schemas.microsoft.com/office/drawing/2014/main" id="{B84EA97C-0B2E-956A-9A3E-46FB9F58C526}"/>
                </a:ext>
              </a:extLst>
            </p:cNvPr>
            <p:cNvSpPr>
              <a:spLocks noGrp="1" noRot="1" noMove="1" noResize="1" noEditPoints="1" noAdjustHandles="1" noChangeArrowheads="1" noChangeShapeType="1"/>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28" name="Google Shape;1296;p50">
              <a:extLst>
                <a:ext uri="{FF2B5EF4-FFF2-40B4-BE49-F238E27FC236}">
                  <a16:creationId xmlns:a16="http://schemas.microsoft.com/office/drawing/2014/main" id="{94B3AF35-7A02-6DE2-D0FA-7504165DCB89}"/>
                </a:ext>
              </a:extLst>
            </p:cNvPr>
            <p:cNvSpPr>
              <a:spLocks noGrp="1" noRot="1" noMove="1" noResize="1" noEditPoints="1" noAdjustHandles="1" noChangeArrowheads="1" noChangeShapeType="1"/>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29" name="Google Shape;1297;p50">
              <a:extLst>
                <a:ext uri="{FF2B5EF4-FFF2-40B4-BE49-F238E27FC236}">
                  <a16:creationId xmlns:a16="http://schemas.microsoft.com/office/drawing/2014/main" id="{499408C9-9978-33D7-C3FF-508B9209ECFD}"/>
                </a:ext>
              </a:extLst>
            </p:cNvPr>
            <p:cNvSpPr>
              <a:spLocks noGrp="1" noRot="1" noMove="1" noResize="1" noEditPoints="1" noAdjustHandles="1" noChangeArrowheads="1" noChangeShapeType="1"/>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30" name="Google Shape;1298;p50">
              <a:extLst>
                <a:ext uri="{FF2B5EF4-FFF2-40B4-BE49-F238E27FC236}">
                  <a16:creationId xmlns:a16="http://schemas.microsoft.com/office/drawing/2014/main" id="{4E4A6748-F79B-7F1F-E759-B85EABF66C3B}"/>
                </a:ext>
              </a:extLst>
            </p:cNvPr>
            <p:cNvSpPr>
              <a:spLocks noGrp="1" noRot="1" noMove="1" noResize="1" noEditPoints="1" noAdjustHandles="1" noChangeArrowheads="1" noChangeShapeType="1"/>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31" name="Google Shape;1299;p50">
              <a:extLst>
                <a:ext uri="{FF2B5EF4-FFF2-40B4-BE49-F238E27FC236}">
                  <a16:creationId xmlns:a16="http://schemas.microsoft.com/office/drawing/2014/main" id="{3204BEA3-1897-C3AA-8DD3-DA5A940DD843}"/>
                </a:ext>
              </a:extLst>
            </p:cNvPr>
            <p:cNvSpPr>
              <a:spLocks noGrp="1" noRot="1" noMove="1" noResize="1" noEditPoints="1" noAdjustHandles="1" noChangeArrowheads="1" noChangeShapeType="1"/>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32" name="Google Shape;1300;p50">
              <a:extLst>
                <a:ext uri="{FF2B5EF4-FFF2-40B4-BE49-F238E27FC236}">
                  <a16:creationId xmlns:a16="http://schemas.microsoft.com/office/drawing/2014/main" id="{80B170B4-67F6-E3B9-0191-5D884D23BB7A}"/>
                </a:ext>
              </a:extLst>
            </p:cNvPr>
            <p:cNvSpPr>
              <a:spLocks noGrp="1" noRot="1" noMove="1" noResize="1" noEditPoints="1" noAdjustHandles="1" noChangeArrowheads="1" noChangeShapeType="1"/>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33" name="Google Shape;1301;p50">
              <a:extLst>
                <a:ext uri="{FF2B5EF4-FFF2-40B4-BE49-F238E27FC236}">
                  <a16:creationId xmlns:a16="http://schemas.microsoft.com/office/drawing/2014/main" id="{9B0CE95F-FDF3-FA36-7C96-E6541A7BD560}"/>
                </a:ext>
              </a:extLst>
            </p:cNvPr>
            <p:cNvSpPr>
              <a:spLocks noGrp="1" noRot="1" noMove="1" noResize="1" noEditPoints="1" noAdjustHandles="1" noChangeArrowheads="1" noChangeShapeType="1"/>
            </p:cNvSpPr>
            <p:nvPr/>
          </p:nvSpPr>
          <p:spPr>
            <a:xfrm>
              <a:off x="6795900" y="2628550"/>
              <a:ext cx="102300" cy="25"/>
            </a:xfrm>
            <a:custGeom>
              <a:avLst/>
              <a:gdLst/>
              <a:ahLst/>
              <a:cxnLst/>
              <a:rect l="l" t="t" r="r" b="b"/>
              <a:pathLst>
                <a:path w="4092" h="1" fill="none" extrusionOk="0">
                  <a:moveTo>
                    <a:pt x="0" y="1"/>
                  </a:moveTo>
                  <a:lnTo>
                    <a:pt x="4092" y="1"/>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grpSp>
      <p:pic>
        <p:nvPicPr>
          <p:cNvPr id="34" name="Picture 33">
            <a:extLst>
              <a:ext uri="{FF2B5EF4-FFF2-40B4-BE49-F238E27FC236}">
                <a16:creationId xmlns:a16="http://schemas.microsoft.com/office/drawing/2014/main" id="{5888DF01-C97D-4883-0D82-4883C2C6BD47}"/>
              </a:ext>
            </a:extLst>
          </p:cNvPr>
          <p:cNvPicPr>
            <a:picLocks noGrp="1" noRot="1" noChangeAspect="1" noMove="1" noResize="1" noEditPoints="1" noAdjustHandles="1" noChangeArrowheads="1" noChangeShapeType="1" noCrop="1"/>
          </p:cNvPicPr>
          <p:nvPr/>
        </p:nvPicPr>
        <p:blipFill>
          <a:blip r:embed="rId3"/>
          <a:stretch>
            <a:fillRect/>
          </a:stretch>
        </p:blipFill>
        <p:spPr>
          <a:xfrm>
            <a:off x="5239785" y="586496"/>
            <a:ext cx="576162" cy="576162"/>
          </a:xfrm>
          <a:prstGeom prst="rect">
            <a:avLst/>
          </a:prstGeom>
        </p:spPr>
      </p:pic>
      <p:sp>
        <p:nvSpPr>
          <p:cNvPr id="35" name="Rectangle: Rounded Corners 34">
            <a:extLst>
              <a:ext uri="{FF2B5EF4-FFF2-40B4-BE49-F238E27FC236}">
                <a16:creationId xmlns:a16="http://schemas.microsoft.com/office/drawing/2014/main" id="{FF79D6B0-EBE5-B6CC-8AE8-3CC75103B9F4}"/>
              </a:ext>
            </a:extLst>
          </p:cNvPr>
          <p:cNvSpPr>
            <a:spLocks noGrp="1" noRot="1" noMove="1" noResize="1" noEditPoints="1" noAdjustHandles="1" noChangeArrowheads="1" noChangeShapeType="1"/>
          </p:cNvSpPr>
          <p:nvPr/>
        </p:nvSpPr>
        <p:spPr>
          <a:xfrm>
            <a:off x="593332" y="2767922"/>
            <a:ext cx="4934534" cy="519880"/>
          </a:xfrm>
          <a:prstGeom prst="roundRect">
            <a:avLst>
              <a:gd name="adj" fmla="val 39836"/>
            </a:avLst>
          </a:prstGeom>
          <a:solidFill>
            <a:srgbClr val="BAF0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a:extLst>
              <a:ext uri="{FF2B5EF4-FFF2-40B4-BE49-F238E27FC236}">
                <a16:creationId xmlns:a16="http://schemas.microsoft.com/office/drawing/2014/main" id="{F698ADBB-6A84-258C-80AA-3B6C6EA8D36F}"/>
              </a:ext>
            </a:extLst>
          </p:cNvPr>
          <p:cNvSpPr>
            <a:spLocks noGrp="1" noRot="1" noMove="1" noResize="1" noEditPoints="1" noAdjustHandles="1" noChangeArrowheads="1" noChangeShapeType="1"/>
          </p:cNvSpPr>
          <p:nvPr/>
        </p:nvSpPr>
        <p:spPr>
          <a:xfrm>
            <a:off x="4998922" y="2617086"/>
            <a:ext cx="914303" cy="914303"/>
          </a:xfrm>
          <a:prstGeom prst="ellipse">
            <a:avLst/>
          </a:prstGeom>
          <a:solidFill>
            <a:srgbClr val="BAF0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37" name="TextBox 36">
            <a:extLst>
              <a:ext uri="{FF2B5EF4-FFF2-40B4-BE49-F238E27FC236}">
                <a16:creationId xmlns:a16="http://schemas.microsoft.com/office/drawing/2014/main" id="{334A90F8-E3C9-D5BD-7BAF-5591BA44DD4E}"/>
              </a:ext>
            </a:extLst>
          </p:cNvPr>
          <p:cNvSpPr txBox="1">
            <a:spLocks noGrp="1" noRot="1" noMove="1" noResize="1" noEditPoints="1" noAdjustHandles="1" noChangeArrowheads="1" noChangeShapeType="1"/>
          </p:cNvSpPr>
          <p:nvPr/>
        </p:nvSpPr>
        <p:spPr>
          <a:xfrm>
            <a:off x="715766" y="2757835"/>
            <a:ext cx="4668514" cy="615553"/>
          </a:xfrm>
          <a:prstGeom prst="rect">
            <a:avLst/>
          </a:prstGeom>
          <a:noFill/>
        </p:spPr>
        <p:txBody>
          <a:bodyPr wrap="square" lIns="91440" tIns="45720" rIns="91440" bIns="45720" rtlCol="0" anchor="t">
            <a:spAutoFit/>
          </a:bodyPr>
          <a:lstStyle/>
          <a:p>
            <a:r>
              <a:rPr lang="en-GB" sz="3400" b="1" dirty="0">
                <a:latin typeface="Century Gothic"/>
              </a:rPr>
              <a:t>Success Criteria</a:t>
            </a:r>
            <a:endParaRPr lang="en-US" sz="3400" dirty="0"/>
          </a:p>
        </p:txBody>
      </p:sp>
      <p:pic>
        <p:nvPicPr>
          <p:cNvPr id="38" name="Picture 37">
            <a:extLst>
              <a:ext uri="{FF2B5EF4-FFF2-40B4-BE49-F238E27FC236}">
                <a16:creationId xmlns:a16="http://schemas.microsoft.com/office/drawing/2014/main" id="{C6E156EC-0B4D-548C-DA9F-9B092B10F572}"/>
              </a:ext>
            </a:extLst>
          </p:cNvPr>
          <p:cNvPicPr>
            <a:picLocks noGrp="1" noRot="1" noChangeAspect="1" noMove="1" noResize="1" noEditPoints="1" noAdjustHandles="1" noChangeArrowheads="1" noChangeShapeType="1" noCrop="1"/>
          </p:cNvPicPr>
          <p:nvPr/>
        </p:nvPicPr>
        <p:blipFill>
          <a:blip r:embed="rId4"/>
          <a:stretch>
            <a:fillRect/>
          </a:stretch>
        </p:blipFill>
        <p:spPr>
          <a:xfrm>
            <a:off x="5181753" y="2804912"/>
            <a:ext cx="548640" cy="548640"/>
          </a:xfrm>
          <a:prstGeom prst="rect">
            <a:avLst/>
          </a:prstGeom>
        </p:spPr>
      </p:pic>
      <p:pic>
        <p:nvPicPr>
          <p:cNvPr id="39" name="Picture 4">
            <a:extLst>
              <a:ext uri="{FF2B5EF4-FFF2-40B4-BE49-F238E27FC236}">
                <a16:creationId xmlns:a16="http://schemas.microsoft.com/office/drawing/2014/main" id="{B3521521-DFD8-8DA4-D73A-35A0898B35E1}"/>
              </a:ext>
            </a:extLst>
          </p:cNvPr>
          <p:cNvPicPr>
            <a:picLocks noGrp="1" noRot="1" noChangeAspec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900827" y="2100390"/>
            <a:ext cx="3819838" cy="3819838"/>
          </a:xfrm>
          <a:prstGeom prst="rect">
            <a:avLst/>
          </a:prstGeom>
          <a:noFill/>
          <a:extLst>
            <a:ext uri="{909E8E84-426E-40DD-AFC4-6F175D3DCCD1}">
              <a14:hiddenFill xmlns:a14="http://schemas.microsoft.com/office/drawing/2010/main">
                <a:solidFill>
                  <a:srgbClr val="FFFFFF"/>
                </a:solidFill>
              </a14:hiddenFill>
            </a:ext>
          </a:extLst>
        </p:spPr>
      </p:pic>
      <p:sp>
        <p:nvSpPr>
          <p:cNvPr id="40" name="TextBox 39">
            <a:extLst>
              <a:ext uri="{FF2B5EF4-FFF2-40B4-BE49-F238E27FC236}">
                <a16:creationId xmlns:a16="http://schemas.microsoft.com/office/drawing/2014/main" id="{3ED0D54E-B6CB-FEDF-739B-BA8A8C79D5A2}"/>
              </a:ext>
            </a:extLst>
          </p:cNvPr>
          <p:cNvSpPr txBox="1">
            <a:spLocks noGrp="1" noRot="1" noMove="1" noResize="1" noEditPoints="1" noAdjustHandles="1" noChangeArrowheads="1" noChangeShapeType="1"/>
          </p:cNvSpPr>
          <p:nvPr/>
        </p:nvSpPr>
        <p:spPr>
          <a:xfrm>
            <a:off x="593332" y="1429050"/>
            <a:ext cx="10882902" cy="430887"/>
          </a:xfrm>
          <a:prstGeom prst="rect">
            <a:avLst/>
          </a:prstGeom>
          <a:noFill/>
        </p:spPr>
        <p:txBody>
          <a:bodyPr wrap="square" lIns="91440" tIns="45720" rIns="91440" bIns="45720" rtlCol="0" anchor="t">
            <a:spAutoFit/>
          </a:bodyPr>
          <a:lstStyle/>
          <a:p>
            <a:r>
              <a:rPr lang="en-GB" sz="2200" dirty="0">
                <a:solidFill>
                  <a:srgbClr val="000000"/>
                </a:solidFill>
                <a:latin typeface="Century Gothic"/>
              </a:rPr>
              <a:t>We are learning to </a:t>
            </a:r>
            <a:r>
              <a:rPr lang="en-GB" sz="2200" b="1" dirty="0">
                <a:solidFill>
                  <a:srgbClr val="000000"/>
                </a:solidFill>
                <a:latin typeface="Century Gothic"/>
              </a:rPr>
              <a:t>spell </a:t>
            </a:r>
            <a:r>
              <a:rPr lang="en-GB" sz="2200" dirty="0">
                <a:solidFill>
                  <a:srgbClr val="000000"/>
                </a:solidFill>
                <a:latin typeface="Century Gothic"/>
              </a:rPr>
              <a:t>different representations of ‘</a:t>
            </a:r>
            <a:r>
              <a:rPr lang="en-GB" sz="2200" dirty="0" err="1">
                <a:solidFill>
                  <a:srgbClr val="000000"/>
                </a:solidFill>
                <a:latin typeface="Century Gothic"/>
              </a:rPr>
              <a:t>ee</a:t>
            </a:r>
            <a:r>
              <a:rPr lang="en-GB" sz="2200" dirty="0">
                <a:solidFill>
                  <a:srgbClr val="000000"/>
                </a:solidFill>
                <a:latin typeface="Century Gothic"/>
              </a:rPr>
              <a:t>’.</a:t>
            </a:r>
            <a:endParaRPr lang="en-US" sz="2200" dirty="0">
              <a:solidFill>
                <a:srgbClr val="000000"/>
              </a:solidFill>
              <a:latin typeface="Century Gothic"/>
            </a:endParaRPr>
          </a:p>
        </p:txBody>
      </p:sp>
      <p:sp>
        <p:nvSpPr>
          <p:cNvPr id="2" name="TextBox 1">
            <a:extLst>
              <a:ext uri="{FF2B5EF4-FFF2-40B4-BE49-F238E27FC236}">
                <a16:creationId xmlns:a16="http://schemas.microsoft.com/office/drawing/2014/main" id="{64A4DFFC-F09E-707A-6133-DFF4C724E945}"/>
              </a:ext>
            </a:extLst>
          </p:cNvPr>
          <p:cNvSpPr txBox="1">
            <a:spLocks noGrp="1" noRot="1" noMove="1" noResize="1" noEditPoints="1" noAdjustHandles="1" noChangeArrowheads="1" noChangeShapeType="1"/>
          </p:cNvSpPr>
          <p:nvPr/>
        </p:nvSpPr>
        <p:spPr>
          <a:xfrm>
            <a:off x="546192" y="3570199"/>
            <a:ext cx="8905460"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panose="020B0604020202020204" pitchFamily="34" charset="0"/>
              <a:buChar char="•"/>
            </a:pPr>
            <a:r>
              <a:rPr lang="en-GB" sz="2200" b="1" dirty="0">
                <a:solidFill>
                  <a:srgbClr val="191919"/>
                </a:solidFill>
                <a:latin typeface="Century Gothic"/>
                <a:cs typeface="Segoe UI"/>
              </a:rPr>
              <a:t>Spell</a:t>
            </a:r>
            <a:r>
              <a:rPr lang="en-GB" sz="2200" dirty="0">
                <a:solidFill>
                  <a:srgbClr val="191919"/>
                </a:solidFill>
                <a:latin typeface="Century Gothic"/>
                <a:cs typeface="Segoe UI"/>
              </a:rPr>
              <a:t> ee, ea, e, ie and e-e words correctly.</a:t>
            </a:r>
          </a:p>
          <a:p>
            <a:pPr marL="342900" indent="-342900">
              <a:buFont typeface="Arial" panose="020B0604020202020204" pitchFamily="34" charset="0"/>
              <a:buChar char="•"/>
            </a:pPr>
            <a:r>
              <a:rPr lang="en-GB" sz="2200" b="1" dirty="0">
                <a:solidFill>
                  <a:srgbClr val="191919"/>
                </a:solidFill>
                <a:latin typeface="Century Gothic"/>
                <a:cs typeface="Segoe UI"/>
              </a:rPr>
              <a:t>Use</a:t>
            </a:r>
            <a:r>
              <a:rPr lang="en-GB" sz="2200" dirty="0">
                <a:solidFill>
                  <a:srgbClr val="191919"/>
                </a:solidFill>
                <a:latin typeface="Century Gothic"/>
                <a:cs typeface="Segoe UI"/>
              </a:rPr>
              <a:t> digital tools to support my learning.</a:t>
            </a:r>
          </a:p>
          <a:p>
            <a:pPr marL="342900" indent="-342900">
              <a:buFont typeface="Arial" panose="020B0604020202020204" pitchFamily="34" charset="0"/>
              <a:buChar char="•"/>
            </a:pPr>
            <a:r>
              <a:rPr lang="en-GB" sz="2200" b="1" dirty="0">
                <a:solidFill>
                  <a:srgbClr val="191919"/>
                </a:solidFill>
                <a:latin typeface="Century Gothic"/>
                <a:cs typeface="Segoe UI"/>
              </a:rPr>
              <a:t>Create</a:t>
            </a:r>
            <a:r>
              <a:rPr lang="en-GB" sz="2200" dirty="0">
                <a:solidFill>
                  <a:srgbClr val="191919"/>
                </a:solidFill>
                <a:latin typeface="Century Gothic"/>
                <a:cs typeface="Segoe UI"/>
              </a:rPr>
              <a:t> digital content to demonstrate my learning.</a:t>
            </a:r>
          </a:p>
        </p:txBody>
      </p:sp>
    </p:spTree>
    <p:extLst>
      <p:ext uri="{BB962C8B-B14F-4D97-AF65-F5344CB8AC3E}">
        <p14:creationId xmlns:p14="http://schemas.microsoft.com/office/powerpoint/2010/main" val="34333564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A picture containing text, screenshot, display, operating system&#10;&#10;Description automatically generated">
            <a:extLst>
              <a:ext uri="{FF2B5EF4-FFF2-40B4-BE49-F238E27FC236}">
                <a16:creationId xmlns:a16="http://schemas.microsoft.com/office/drawing/2014/main" id="{D87D9942-0123-98F5-E308-F00812234B53}"/>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Oval 1">
            <a:extLst>
              <a:ext uri="{FF2B5EF4-FFF2-40B4-BE49-F238E27FC236}">
                <a16:creationId xmlns:a16="http://schemas.microsoft.com/office/drawing/2014/main" id="{ACF8065E-67DF-CAFC-04AC-74F914F5B665}"/>
              </a:ext>
            </a:extLst>
          </p:cNvPr>
          <p:cNvSpPr>
            <a:spLocks noGrp="1" noRot="1" noMove="1" noResize="1" noEditPoints="1" noAdjustHandles="1" noChangeArrowheads="1" noChangeShapeType="1"/>
          </p:cNvSpPr>
          <p:nvPr/>
        </p:nvSpPr>
        <p:spPr>
          <a:xfrm>
            <a:off x="5070713" y="375376"/>
            <a:ext cx="914303" cy="914303"/>
          </a:xfrm>
          <a:prstGeom prst="ellipse">
            <a:avLst/>
          </a:prstGeom>
          <a:solidFill>
            <a:srgbClr val="BAF0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3" name="Rectangle: Rounded Corners 2">
            <a:extLst>
              <a:ext uri="{FF2B5EF4-FFF2-40B4-BE49-F238E27FC236}">
                <a16:creationId xmlns:a16="http://schemas.microsoft.com/office/drawing/2014/main" id="{E3D4392E-0002-C8E4-8D6E-1C0A68CB4244}"/>
              </a:ext>
            </a:extLst>
          </p:cNvPr>
          <p:cNvSpPr>
            <a:spLocks noGrp="1" noRot="1" noMove="1" noResize="1" noEditPoints="1" noAdjustHandles="1" noChangeArrowheads="1" noChangeShapeType="1"/>
          </p:cNvSpPr>
          <p:nvPr/>
        </p:nvSpPr>
        <p:spPr>
          <a:xfrm>
            <a:off x="593332" y="658618"/>
            <a:ext cx="4934534" cy="519880"/>
          </a:xfrm>
          <a:prstGeom prst="roundRect">
            <a:avLst>
              <a:gd name="adj" fmla="val 39836"/>
            </a:avLst>
          </a:prstGeom>
          <a:solidFill>
            <a:srgbClr val="BAF0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5816FFC6-D718-377B-52DB-8DBEA577AB51}"/>
              </a:ext>
            </a:extLst>
          </p:cNvPr>
          <p:cNvSpPr txBox="1">
            <a:spLocks noGrp="1" noRot="1" noMove="1" noResize="1" noEditPoints="1" noAdjustHandles="1" noChangeArrowheads="1" noChangeShapeType="1"/>
          </p:cNvSpPr>
          <p:nvPr/>
        </p:nvSpPr>
        <p:spPr>
          <a:xfrm>
            <a:off x="731863" y="622757"/>
            <a:ext cx="4657471" cy="615553"/>
          </a:xfrm>
          <a:prstGeom prst="rect">
            <a:avLst/>
          </a:prstGeom>
          <a:noFill/>
        </p:spPr>
        <p:txBody>
          <a:bodyPr wrap="square" rtlCol="0">
            <a:spAutoFit/>
          </a:bodyPr>
          <a:lstStyle/>
          <a:p>
            <a:r>
              <a:rPr lang="en-GB" sz="3400" b="1" dirty="0">
                <a:latin typeface="Century Gothic" panose="020B0502020202020204" pitchFamily="34" charset="0"/>
              </a:rPr>
              <a:t>Task 1 - Highlighting</a:t>
            </a:r>
          </a:p>
        </p:txBody>
      </p:sp>
      <p:grpSp>
        <p:nvGrpSpPr>
          <p:cNvPr id="5" name="Google Shape;1293;p50">
            <a:extLst>
              <a:ext uri="{FF2B5EF4-FFF2-40B4-BE49-F238E27FC236}">
                <a16:creationId xmlns:a16="http://schemas.microsoft.com/office/drawing/2014/main" id="{C1CD96CE-D436-EE80-92DB-86FEBB91D70B}"/>
              </a:ext>
            </a:extLst>
          </p:cNvPr>
          <p:cNvGrpSpPr>
            <a:grpSpLocks noGrp="1" noUngrp="1" noRot="1" noMove="1" noResize="1"/>
          </p:cNvGrpSpPr>
          <p:nvPr/>
        </p:nvGrpSpPr>
        <p:grpSpPr>
          <a:xfrm>
            <a:off x="9319380" y="3708388"/>
            <a:ext cx="897657" cy="1423177"/>
            <a:chOff x="6718575" y="2318625"/>
            <a:chExt cx="256950" cy="407375"/>
          </a:xfrm>
          <a:solidFill>
            <a:schemeClr val="tx1"/>
          </a:solidFill>
        </p:grpSpPr>
        <p:sp>
          <p:nvSpPr>
            <p:cNvPr id="6" name="Google Shape;1294;p50">
              <a:extLst>
                <a:ext uri="{FF2B5EF4-FFF2-40B4-BE49-F238E27FC236}">
                  <a16:creationId xmlns:a16="http://schemas.microsoft.com/office/drawing/2014/main" id="{AF226161-5633-FAD9-6631-070A6349158E}"/>
                </a:ext>
              </a:extLst>
            </p:cNvPr>
            <p:cNvSpPr>
              <a:spLocks noGrp="1" noRot="1" noMove="1" noResize="1" noEditPoints="1" noAdjustHandles="1" noChangeArrowheads="1" noChangeShapeType="1"/>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7" name="Google Shape;1295;p50">
              <a:extLst>
                <a:ext uri="{FF2B5EF4-FFF2-40B4-BE49-F238E27FC236}">
                  <a16:creationId xmlns:a16="http://schemas.microsoft.com/office/drawing/2014/main" id="{5C5246A0-4A33-8C8B-53C6-1268763DEE59}"/>
                </a:ext>
              </a:extLst>
            </p:cNvPr>
            <p:cNvSpPr>
              <a:spLocks noGrp="1" noRot="1" noMove="1" noResize="1" noEditPoints="1" noAdjustHandles="1" noChangeArrowheads="1" noChangeShapeType="1"/>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8" name="Google Shape;1296;p50">
              <a:extLst>
                <a:ext uri="{FF2B5EF4-FFF2-40B4-BE49-F238E27FC236}">
                  <a16:creationId xmlns:a16="http://schemas.microsoft.com/office/drawing/2014/main" id="{458267D4-7821-863D-A5BD-9BBC33E6DA35}"/>
                </a:ext>
              </a:extLst>
            </p:cNvPr>
            <p:cNvSpPr>
              <a:spLocks noGrp="1" noRot="1" noMove="1" noResize="1" noEditPoints="1" noAdjustHandles="1" noChangeArrowheads="1" noChangeShapeType="1"/>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9" name="Google Shape;1297;p50">
              <a:extLst>
                <a:ext uri="{FF2B5EF4-FFF2-40B4-BE49-F238E27FC236}">
                  <a16:creationId xmlns:a16="http://schemas.microsoft.com/office/drawing/2014/main" id="{077A9F9C-EF49-BD24-B28D-14B0AE80A186}"/>
                </a:ext>
              </a:extLst>
            </p:cNvPr>
            <p:cNvSpPr>
              <a:spLocks noGrp="1" noRot="1" noMove="1" noResize="1" noEditPoints="1" noAdjustHandles="1" noChangeArrowheads="1" noChangeShapeType="1"/>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0" name="Google Shape;1298;p50">
              <a:extLst>
                <a:ext uri="{FF2B5EF4-FFF2-40B4-BE49-F238E27FC236}">
                  <a16:creationId xmlns:a16="http://schemas.microsoft.com/office/drawing/2014/main" id="{3EFD0D9E-AF06-8534-BF79-14E2EF99D1D8}"/>
                </a:ext>
              </a:extLst>
            </p:cNvPr>
            <p:cNvSpPr>
              <a:spLocks noGrp="1" noRot="1" noMove="1" noResize="1" noEditPoints="1" noAdjustHandles="1" noChangeArrowheads="1" noChangeShapeType="1"/>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1" name="Google Shape;1299;p50">
              <a:extLst>
                <a:ext uri="{FF2B5EF4-FFF2-40B4-BE49-F238E27FC236}">
                  <a16:creationId xmlns:a16="http://schemas.microsoft.com/office/drawing/2014/main" id="{17816688-29B3-B8A7-069D-FABBE4DB7394}"/>
                </a:ext>
              </a:extLst>
            </p:cNvPr>
            <p:cNvSpPr>
              <a:spLocks noGrp="1" noRot="1" noMove="1" noResize="1" noEditPoints="1" noAdjustHandles="1" noChangeArrowheads="1" noChangeShapeType="1"/>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2" name="Google Shape;1300;p50">
              <a:extLst>
                <a:ext uri="{FF2B5EF4-FFF2-40B4-BE49-F238E27FC236}">
                  <a16:creationId xmlns:a16="http://schemas.microsoft.com/office/drawing/2014/main" id="{CE46365D-948C-2400-BBB7-F92A4239AFF1}"/>
                </a:ext>
              </a:extLst>
            </p:cNvPr>
            <p:cNvSpPr>
              <a:spLocks noGrp="1" noRot="1" noMove="1" noResize="1" noEditPoints="1" noAdjustHandles="1" noChangeArrowheads="1" noChangeShapeType="1"/>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3" name="Google Shape;1301;p50">
              <a:extLst>
                <a:ext uri="{FF2B5EF4-FFF2-40B4-BE49-F238E27FC236}">
                  <a16:creationId xmlns:a16="http://schemas.microsoft.com/office/drawing/2014/main" id="{5D0C0FA2-02A5-4D2C-4BBD-9D7A5BAEF84F}"/>
                </a:ext>
              </a:extLst>
            </p:cNvPr>
            <p:cNvSpPr>
              <a:spLocks noGrp="1" noRot="1" noMove="1" noResize="1" noEditPoints="1" noAdjustHandles="1" noChangeArrowheads="1" noChangeShapeType="1"/>
            </p:cNvSpPr>
            <p:nvPr/>
          </p:nvSpPr>
          <p:spPr>
            <a:xfrm>
              <a:off x="6795900" y="2628550"/>
              <a:ext cx="102300" cy="25"/>
            </a:xfrm>
            <a:custGeom>
              <a:avLst/>
              <a:gdLst/>
              <a:ahLst/>
              <a:cxnLst/>
              <a:rect l="l" t="t" r="r" b="b"/>
              <a:pathLst>
                <a:path w="4092" h="1" fill="none" extrusionOk="0">
                  <a:moveTo>
                    <a:pt x="0" y="1"/>
                  </a:moveTo>
                  <a:lnTo>
                    <a:pt x="4092" y="1"/>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grpSp>
      <p:sp>
        <p:nvSpPr>
          <p:cNvPr id="14" name="TextBox 13">
            <a:extLst>
              <a:ext uri="{FF2B5EF4-FFF2-40B4-BE49-F238E27FC236}">
                <a16:creationId xmlns:a16="http://schemas.microsoft.com/office/drawing/2014/main" id="{12B9FDE0-0CE7-BEF4-8357-F02DD1CE3EC8}"/>
              </a:ext>
            </a:extLst>
          </p:cNvPr>
          <p:cNvSpPr txBox="1">
            <a:spLocks noGrp="1" noRot="1" noMove="1" noResize="1" noEditPoints="1" noAdjustHandles="1" noChangeArrowheads="1" noChangeShapeType="1"/>
          </p:cNvSpPr>
          <p:nvPr/>
        </p:nvSpPr>
        <p:spPr>
          <a:xfrm>
            <a:off x="731863" y="622757"/>
            <a:ext cx="5278519" cy="615553"/>
          </a:xfrm>
          <a:prstGeom prst="rect">
            <a:avLst/>
          </a:prstGeom>
          <a:noFill/>
        </p:spPr>
        <p:txBody>
          <a:bodyPr wrap="square" rtlCol="0">
            <a:spAutoFit/>
          </a:bodyPr>
          <a:lstStyle/>
          <a:p>
            <a:r>
              <a:rPr lang="en-GB" sz="3400" b="1" dirty="0">
                <a:latin typeface="Century Gothic" panose="020B0502020202020204" pitchFamily="34" charset="0"/>
              </a:rPr>
              <a:t>Task 1 - Highlighting</a:t>
            </a:r>
          </a:p>
        </p:txBody>
      </p:sp>
      <p:sp>
        <p:nvSpPr>
          <p:cNvPr id="15" name="TextBox 14">
            <a:extLst>
              <a:ext uri="{FF2B5EF4-FFF2-40B4-BE49-F238E27FC236}">
                <a16:creationId xmlns:a16="http://schemas.microsoft.com/office/drawing/2014/main" id="{A7693F75-89C3-3FE0-44F3-F68E73806C58}"/>
              </a:ext>
            </a:extLst>
          </p:cNvPr>
          <p:cNvSpPr txBox="1">
            <a:spLocks noGrp="1" noRot="1" noMove="1" noResize="1" noEditPoints="1" noAdjustHandles="1" noChangeArrowheads="1" noChangeShapeType="1"/>
          </p:cNvSpPr>
          <p:nvPr/>
        </p:nvSpPr>
        <p:spPr>
          <a:xfrm>
            <a:off x="591322" y="1455676"/>
            <a:ext cx="10882902" cy="1200329"/>
          </a:xfrm>
          <a:prstGeom prst="rect">
            <a:avLst/>
          </a:prstGeom>
          <a:noFill/>
        </p:spPr>
        <p:txBody>
          <a:bodyPr wrap="square" lIns="91440" tIns="45720" rIns="91440" bIns="45720" rtlCol="0" anchor="t">
            <a:spAutoFit/>
          </a:bodyPr>
          <a:lstStyle/>
          <a:p>
            <a:pPr rtl="0" fontAlgn="base"/>
            <a:r>
              <a:rPr lang="en-GB" sz="2400" i="0" u="none" strike="noStrike" dirty="0">
                <a:solidFill>
                  <a:srgbClr val="404040"/>
                </a:solidFill>
                <a:effectLst/>
                <a:latin typeface="Century Gothic" panose="020B0502020202020204" pitchFamily="34" charset="0"/>
              </a:rPr>
              <a:t>We are going to </a:t>
            </a:r>
            <a:r>
              <a:rPr lang="en-GB" sz="2400" b="1" i="0" u="none" strike="noStrike" dirty="0">
                <a:solidFill>
                  <a:srgbClr val="404040"/>
                </a:solidFill>
                <a:effectLst/>
                <a:latin typeface="Century Gothic" panose="020B0502020202020204" pitchFamily="34" charset="0"/>
              </a:rPr>
              <a:t>identify</a:t>
            </a:r>
            <a:r>
              <a:rPr lang="en-GB" sz="2400" i="0" u="none" strike="noStrike" dirty="0">
                <a:solidFill>
                  <a:srgbClr val="404040"/>
                </a:solidFill>
                <a:effectLst/>
                <a:latin typeface="Century Gothic" panose="020B0502020202020204" pitchFamily="34" charset="0"/>
              </a:rPr>
              <a:t> the ‘</a:t>
            </a:r>
            <a:r>
              <a:rPr lang="en-GB" sz="2400" i="0" u="none" strike="noStrike" dirty="0" err="1">
                <a:solidFill>
                  <a:srgbClr val="404040"/>
                </a:solidFill>
                <a:effectLst/>
                <a:latin typeface="Century Gothic" panose="020B0502020202020204" pitchFamily="34" charset="0"/>
              </a:rPr>
              <a:t>ee</a:t>
            </a:r>
            <a:r>
              <a:rPr lang="en-GB" sz="2400" i="0" u="none" strike="noStrike" dirty="0">
                <a:solidFill>
                  <a:srgbClr val="404040"/>
                </a:solidFill>
                <a:effectLst/>
                <a:latin typeface="Century Gothic" panose="020B0502020202020204" pitchFamily="34" charset="0"/>
              </a:rPr>
              <a:t>’ phoneme in words.</a:t>
            </a:r>
          </a:p>
          <a:p>
            <a:pPr rtl="0" fontAlgn="base"/>
            <a:br>
              <a:rPr lang="en-GB" sz="2400" i="0" u="none" strike="noStrike" dirty="0">
                <a:solidFill>
                  <a:srgbClr val="404040"/>
                </a:solidFill>
                <a:effectLst/>
                <a:latin typeface="Century Gothic" panose="020B0502020202020204" pitchFamily="34" charset="0"/>
              </a:rPr>
            </a:br>
            <a:r>
              <a:rPr lang="en-GB" sz="2400" b="1" dirty="0">
                <a:solidFill>
                  <a:srgbClr val="404040"/>
                </a:solidFill>
                <a:latin typeface="Century Gothic" panose="020B0502020202020204" pitchFamily="34" charset="0"/>
              </a:rPr>
              <a:t>Read</a:t>
            </a:r>
            <a:r>
              <a:rPr lang="en-GB" sz="2400" dirty="0">
                <a:solidFill>
                  <a:srgbClr val="404040"/>
                </a:solidFill>
                <a:latin typeface="Century Gothic" panose="020B0502020202020204" pitchFamily="34" charset="0"/>
              </a:rPr>
              <a:t> the phoneme story on the next slide and </a:t>
            </a:r>
            <a:r>
              <a:rPr lang="en-GB" sz="2400" b="1" dirty="0">
                <a:solidFill>
                  <a:srgbClr val="404040"/>
                </a:solidFill>
                <a:latin typeface="Century Gothic" panose="020B0502020202020204" pitchFamily="34" charset="0"/>
              </a:rPr>
              <a:t>highlight</a:t>
            </a:r>
            <a:r>
              <a:rPr lang="en-GB" sz="2400" dirty="0">
                <a:solidFill>
                  <a:srgbClr val="404040"/>
                </a:solidFill>
                <a:latin typeface="Century Gothic" panose="020B0502020202020204" pitchFamily="34" charset="0"/>
              </a:rPr>
              <a:t> the ‘</a:t>
            </a:r>
            <a:r>
              <a:rPr lang="en-GB" sz="2400" dirty="0" err="1">
                <a:solidFill>
                  <a:srgbClr val="404040"/>
                </a:solidFill>
                <a:latin typeface="Century Gothic" panose="020B0502020202020204" pitchFamily="34" charset="0"/>
              </a:rPr>
              <a:t>ee</a:t>
            </a:r>
            <a:r>
              <a:rPr lang="en-GB" sz="2400" dirty="0">
                <a:solidFill>
                  <a:srgbClr val="404040"/>
                </a:solidFill>
                <a:latin typeface="Century Gothic" panose="020B0502020202020204" pitchFamily="34" charset="0"/>
              </a:rPr>
              <a:t>’ words.</a:t>
            </a:r>
          </a:p>
        </p:txBody>
      </p:sp>
      <p:sp>
        <p:nvSpPr>
          <p:cNvPr id="16" name="TextBox 15">
            <a:extLst>
              <a:ext uri="{FF2B5EF4-FFF2-40B4-BE49-F238E27FC236}">
                <a16:creationId xmlns:a16="http://schemas.microsoft.com/office/drawing/2014/main" id="{2062338E-B5B3-7111-39E0-A2A77E511D06}"/>
              </a:ext>
            </a:extLst>
          </p:cNvPr>
          <p:cNvSpPr txBox="1">
            <a:spLocks noGrp="1" noRot="1" noMove="1" noResize="1" noEditPoints="1" noAdjustHandles="1" noChangeArrowheads="1" noChangeShapeType="1"/>
          </p:cNvSpPr>
          <p:nvPr/>
        </p:nvSpPr>
        <p:spPr>
          <a:xfrm>
            <a:off x="681384" y="2986955"/>
            <a:ext cx="9242111" cy="461665"/>
          </a:xfrm>
          <a:prstGeom prst="rect">
            <a:avLst/>
          </a:prstGeom>
          <a:noFill/>
        </p:spPr>
        <p:txBody>
          <a:bodyPr wrap="square" lIns="91440" tIns="45720" rIns="91440" bIns="45720" rtlCol="0" anchor="t">
            <a:spAutoFit/>
          </a:bodyPr>
          <a:lstStyle/>
          <a:p>
            <a:pPr algn="ctr" rtl="0" fontAlgn="base"/>
            <a:r>
              <a:rPr lang="en-US" sz="2400" dirty="0">
                <a:solidFill>
                  <a:srgbClr val="000000"/>
                </a:solidFill>
                <a:latin typeface="Century Gothic" panose="020B0502020202020204" pitchFamily="34" charset="0"/>
              </a:rPr>
              <a:t>First,</a:t>
            </a:r>
            <a:r>
              <a:rPr lang="en-US" sz="2400" b="0" i="0" dirty="0">
                <a:solidFill>
                  <a:srgbClr val="000000"/>
                </a:solidFill>
                <a:effectLst/>
                <a:latin typeface="Century Gothic" panose="020B0502020202020204" pitchFamily="34" charset="0"/>
              </a:rPr>
              <a:t> </a:t>
            </a:r>
            <a:r>
              <a:rPr lang="en-US" sz="2400" b="1" dirty="0">
                <a:solidFill>
                  <a:srgbClr val="000000"/>
                </a:solidFill>
                <a:latin typeface="Century Gothic" panose="020B0502020202020204" pitchFamily="34" charset="0"/>
              </a:rPr>
              <a:t>click </a:t>
            </a:r>
            <a:r>
              <a:rPr lang="en-US" sz="2400" dirty="0">
                <a:solidFill>
                  <a:srgbClr val="000000"/>
                </a:solidFill>
                <a:latin typeface="Century Gothic" panose="020B0502020202020204" pitchFamily="34" charset="0"/>
              </a:rPr>
              <a:t>on the              </a:t>
            </a:r>
            <a:r>
              <a:rPr lang="en-US" sz="2400" dirty="0">
                <a:latin typeface="Century Gothic" panose="020B0502020202020204" pitchFamily="34" charset="0"/>
              </a:rPr>
              <a:t>and</a:t>
            </a:r>
            <a:r>
              <a:rPr lang="en-US" sz="2400" b="1" dirty="0">
                <a:solidFill>
                  <a:srgbClr val="50E7B5"/>
                </a:solidFill>
                <a:latin typeface="Century Gothic" panose="020B0502020202020204" pitchFamily="34" charset="0"/>
              </a:rPr>
              <a:t>              </a:t>
            </a:r>
            <a:r>
              <a:rPr lang="en-US" sz="2400" dirty="0">
                <a:solidFill>
                  <a:srgbClr val="000000"/>
                </a:solidFill>
                <a:latin typeface="Century Gothic" panose="020B0502020202020204" pitchFamily="34" charset="0"/>
              </a:rPr>
              <a:t>icon at the top</a:t>
            </a:r>
            <a:endParaRPr lang="en-US" sz="2400" i="0" dirty="0">
              <a:solidFill>
                <a:srgbClr val="000000"/>
              </a:solidFill>
              <a:effectLst/>
              <a:latin typeface="Century Gothic" panose="020B0502020202020204" pitchFamily="34" charset="0"/>
            </a:endParaRPr>
          </a:p>
        </p:txBody>
      </p:sp>
      <p:sp>
        <p:nvSpPr>
          <p:cNvPr id="17" name="Oval 16">
            <a:extLst>
              <a:ext uri="{FF2B5EF4-FFF2-40B4-BE49-F238E27FC236}">
                <a16:creationId xmlns:a16="http://schemas.microsoft.com/office/drawing/2014/main" id="{96D50377-925B-C4B5-E798-63D25BE1CBD4}"/>
              </a:ext>
            </a:extLst>
          </p:cNvPr>
          <p:cNvSpPr>
            <a:spLocks noGrp="1" noRot="1" noMove="1" noResize="1" noEditPoints="1" noAdjustHandles="1" noChangeArrowheads="1" noChangeShapeType="1"/>
          </p:cNvSpPr>
          <p:nvPr/>
        </p:nvSpPr>
        <p:spPr>
          <a:xfrm>
            <a:off x="551012" y="2927290"/>
            <a:ext cx="812800" cy="812800"/>
          </a:xfrm>
          <a:prstGeom prst="ellipse">
            <a:avLst/>
          </a:prstGeom>
          <a:solidFill>
            <a:srgbClr val="50E7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F5DAAAF7-50C2-2B6E-9399-BE3A089F9270}"/>
              </a:ext>
            </a:extLst>
          </p:cNvPr>
          <p:cNvSpPr txBox="1">
            <a:spLocks noGrp="1" noRot="1" noMove="1" noResize="1" noEditPoints="1" noAdjustHandles="1" noChangeArrowheads="1" noChangeShapeType="1"/>
          </p:cNvSpPr>
          <p:nvPr/>
        </p:nvSpPr>
        <p:spPr>
          <a:xfrm>
            <a:off x="733126" y="2991937"/>
            <a:ext cx="442750" cy="646331"/>
          </a:xfrm>
          <a:prstGeom prst="rect">
            <a:avLst/>
          </a:prstGeom>
          <a:noFill/>
        </p:spPr>
        <p:txBody>
          <a:bodyPr wrap="none" rtlCol="0">
            <a:spAutoFit/>
          </a:bodyPr>
          <a:lstStyle/>
          <a:p>
            <a:r>
              <a:rPr lang="en-GB" sz="3600" b="1" dirty="0">
                <a:latin typeface="Century Gothic" panose="020B0502020202020204" pitchFamily="34" charset="0"/>
              </a:rPr>
              <a:t>1</a:t>
            </a:r>
          </a:p>
        </p:txBody>
      </p:sp>
      <p:sp>
        <p:nvSpPr>
          <p:cNvPr id="20" name="Oval 19">
            <a:extLst>
              <a:ext uri="{FF2B5EF4-FFF2-40B4-BE49-F238E27FC236}">
                <a16:creationId xmlns:a16="http://schemas.microsoft.com/office/drawing/2014/main" id="{ACF888DC-E16B-A544-B7B4-53D33A31E57C}"/>
              </a:ext>
            </a:extLst>
          </p:cNvPr>
          <p:cNvSpPr>
            <a:spLocks noGrp="1" noRot="1" noMove="1" noResize="1" noEditPoints="1" noAdjustHandles="1" noChangeArrowheads="1" noChangeShapeType="1"/>
          </p:cNvSpPr>
          <p:nvPr/>
        </p:nvSpPr>
        <p:spPr>
          <a:xfrm>
            <a:off x="520317" y="3923665"/>
            <a:ext cx="812800" cy="812800"/>
          </a:xfrm>
          <a:prstGeom prst="ellipse">
            <a:avLst/>
          </a:prstGeom>
          <a:solidFill>
            <a:srgbClr val="50E7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52FC573B-66CD-559E-4FF6-F02DE9FCD705}"/>
              </a:ext>
            </a:extLst>
          </p:cNvPr>
          <p:cNvSpPr txBox="1">
            <a:spLocks noGrp="1" noRot="1" noMove="1" noResize="1" noEditPoints="1" noAdjustHandles="1" noChangeArrowheads="1" noChangeShapeType="1"/>
          </p:cNvSpPr>
          <p:nvPr/>
        </p:nvSpPr>
        <p:spPr>
          <a:xfrm>
            <a:off x="682432" y="3995821"/>
            <a:ext cx="442750" cy="646331"/>
          </a:xfrm>
          <a:prstGeom prst="rect">
            <a:avLst/>
          </a:prstGeom>
          <a:noFill/>
        </p:spPr>
        <p:txBody>
          <a:bodyPr wrap="none" rtlCol="0">
            <a:spAutoFit/>
          </a:bodyPr>
          <a:lstStyle/>
          <a:p>
            <a:r>
              <a:rPr lang="en-GB" sz="3600" b="1" dirty="0">
                <a:latin typeface="Century Gothic" panose="020B0502020202020204" pitchFamily="34" charset="0"/>
              </a:rPr>
              <a:t>2</a:t>
            </a:r>
          </a:p>
        </p:txBody>
      </p:sp>
      <p:sp>
        <p:nvSpPr>
          <p:cNvPr id="22" name="TextBox 21">
            <a:extLst>
              <a:ext uri="{FF2B5EF4-FFF2-40B4-BE49-F238E27FC236}">
                <a16:creationId xmlns:a16="http://schemas.microsoft.com/office/drawing/2014/main" id="{02094AF4-6595-8F55-3074-EA8EAA8668E5}"/>
              </a:ext>
            </a:extLst>
          </p:cNvPr>
          <p:cNvSpPr txBox="1">
            <a:spLocks noGrp="1" noRot="1" noMove="1" noResize="1" noEditPoints="1" noAdjustHandles="1" noChangeArrowheads="1" noChangeShapeType="1"/>
          </p:cNvSpPr>
          <p:nvPr/>
        </p:nvSpPr>
        <p:spPr>
          <a:xfrm>
            <a:off x="197534" y="4132661"/>
            <a:ext cx="10155684" cy="461665"/>
          </a:xfrm>
          <a:prstGeom prst="rect">
            <a:avLst/>
          </a:prstGeom>
          <a:noFill/>
        </p:spPr>
        <p:txBody>
          <a:bodyPr wrap="square" lIns="91440" tIns="45720" rIns="91440" bIns="45720" rtlCol="0" anchor="t">
            <a:spAutoFit/>
          </a:bodyPr>
          <a:lstStyle/>
          <a:p>
            <a:pPr algn="ctr" rtl="0" fontAlgn="base"/>
            <a:r>
              <a:rPr lang="en-US" sz="2400" dirty="0">
                <a:solidFill>
                  <a:srgbClr val="000000"/>
                </a:solidFill>
                <a:latin typeface="Century Gothic" panose="020B0502020202020204" pitchFamily="34" charset="0"/>
              </a:rPr>
              <a:t>Next ,</a:t>
            </a:r>
            <a:r>
              <a:rPr lang="en-US" sz="2400" b="0" i="0" dirty="0">
                <a:solidFill>
                  <a:srgbClr val="000000"/>
                </a:solidFill>
                <a:effectLst/>
                <a:latin typeface="Century Gothic" panose="020B0502020202020204" pitchFamily="34" charset="0"/>
              </a:rPr>
              <a:t> </a:t>
            </a:r>
            <a:r>
              <a:rPr lang="en-US" sz="2400" b="1" dirty="0">
                <a:solidFill>
                  <a:srgbClr val="000000"/>
                </a:solidFill>
                <a:latin typeface="Century Gothic" panose="020B0502020202020204" pitchFamily="34" charset="0"/>
              </a:rPr>
              <a:t>click </a:t>
            </a:r>
            <a:r>
              <a:rPr lang="en-US" sz="2400" dirty="0">
                <a:solidFill>
                  <a:srgbClr val="000000"/>
                </a:solidFill>
                <a:latin typeface="Century Gothic" panose="020B0502020202020204" pitchFamily="34" charset="0"/>
              </a:rPr>
              <a:t>on                         </a:t>
            </a:r>
            <a:r>
              <a:rPr lang="en-US" sz="2400" dirty="0">
                <a:latin typeface="Century Gothic" panose="020B0502020202020204" pitchFamily="34" charset="0"/>
              </a:rPr>
              <a:t>to choose your </a:t>
            </a:r>
            <a:r>
              <a:rPr lang="en-US" sz="2400" dirty="0" err="1">
                <a:latin typeface="Century Gothic" panose="020B0502020202020204" pitchFamily="34" charset="0"/>
              </a:rPr>
              <a:t>colour</a:t>
            </a:r>
            <a:r>
              <a:rPr lang="en-US" sz="2400" dirty="0">
                <a:latin typeface="Century Gothic" panose="020B0502020202020204" pitchFamily="34" charset="0"/>
              </a:rPr>
              <a:t>.</a:t>
            </a:r>
            <a:endParaRPr lang="en-US" sz="2400" i="0" dirty="0">
              <a:effectLst/>
              <a:latin typeface="Century Gothic" panose="020B0502020202020204" pitchFamily="34" charset="0"/>
            </a:endParaRPr>
          </a:p>
        </p:txBody>
      </p:sp>
      <p:pic>
        <p:nvPicPr>
          <p:cNvPr id="23" name="Picture 22">
            <a:extLst>
              <a:ext uri="{FF2B5EF4-FFF2-40B4-BE49-F238E27FC236}">
                <a16:creationId xmlns:a16="http://schemas.microsoft.com/office/drawing/2014/main" id="{19FC0E18-C64F-5266-5DF0-0097D635E002}"/>
              </a:ext>
            </a:extLst>
          </p:cNvPr>
          <p:cNvPicPr>
            <a:picLocks noGrp="1" noRot="1" noChangeAspect="1" noMove="1" noResize="1" noEditPoints="1" noAdjustHandles="1" noChangeArrowheads="1" noChangeShapeType="1" noCrop="1"/>
          </p:cNvPicPr>
          <p:nvPr/>
        </p:nvPicPr>
        <p:blipFill>
          <a:blip r:embed="rId3"/>
          <a:stretch>
            <a:fillRect/>
          </a:stretch>
        </p:blipFill>
        <p:spPr>
          <a:xfrm>
            <a:off x="5240762" y="589522"/>
            <a:ext cx="540000" cy="540000"/>
          </a:xfrm>
          <a:prstGeom prst="rect">
            <a:avLst/>
          </a:prstGeom>
        </p:spPr>
      </p:pic>
      <p:pic>
        <p:nvPicPr>
          <p:cNvPr id="24" name="Picture 23">
            <a:extLst>
              <a:ext uri="{FF2B5EF4-FFF2-40B4-BE49-F238E27FC236}">
                <a16:creationId xmlns:a16="http://schemas.microsoft.com/office/drawing/2014/main" id="{57759E76-5F7C-6F77-C609-CCA388CF7705}"/>
              </a:ext>
            </a:extLst>
          </p:cNvPr>
          <p:cNvPicPr>
            <a:picLocks noGrp="1" noRot="1" noChangeAspect="1" noMove="1" noResize="1" noEditPoints="1" noAdjustHandles="1" noChangeArrowheads="1" noChangeShapeType="1" noCrop="1"/>
          </p:cNvPicPr>
          <p:nvPr/>
        </p:nvPicPr>
        <p:blipFill>
          <a:blip r:embed="rId4"/>
          <a:stretch>
            <a:fillRect/>
          </a:stretch>
        </p:blipFill>
        <p:spPr>
          <a:xfrm>
            <a:off x="5832035" y="2622474"/>
            <a:ext cx="1076325" cy="1190625"/>
          </a:xfrm>
          <a:prstGeom prst="rect">
            <a:avLst/>
          </a:prstGeom>
        </p:spPr>
      </p:pic>
      <p:sp>
        <p:nvSpPr>
          <p:cNvPr id="25" name="Oval 24">
            <a:extLst>
              <a:ext uri="{FF2B5EF4-FFF2-40B4-BE49-F238E27FC236}">
                <a16:creationId xmlns:a16="http://schemas.microsoft.com/office/drawing/2014/main" id="{A6D91BEE-25C0-7DC4-27F6-4D6AFCC05C57}"/>
              </a:ext>
            </a:extLst>
          </p:cNvPr>
          <p:cNvSpPr>
            <a:spLocks noGrp="1" noRot="1" noMove="1" noResize="1" noEditPoints="1" noAdjustHandles="1" noChangeArrowheads="1" noChangeShapeType="1"/>
          </p:cNvSpPr>
          <p:nvPr/>
        </p:nvSpPr>
        <p:spPr>
          <a:xfrm>
            <a:off x="520317" y="4959048"/>
            <a:ext cx="812800" cy="812800"/>
          </a:xfrm>
          <a:prstGeom prst="ellipse">
            <a:avLst/>
          </a:prstGeom>
          <a:solidFill>
            <a:srgbClr val="50E7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a:extLst>
              <a:ext uri="{FF2B5EF4-FFF2-40B4-BE49-F238E27FC236}">
                <a16:creationId xmlns:a16="http://schemas.microsoft.com/office/drawing/2014/main" id="{9951A0BC-F598-EC38-0286-2EDBA5ADDB12}"/>
              </a:ext>
            </a:extLst>
          </p:cNvPr>
          <p:cNvSpPr txBox="1">
            <a:spLocks noGrp="1" noRot="1" noMove="1" noResize="1" noEditPoints="1" noAdjustHandles="1" noChangeArrowheads="1" noChangeShapeType="1"/>
          </p:cNvSpPr>
          <p:nvPr/>
        </p:nvSpPr>
        <p:spPr>
          <a:xfrm>
            <a:off x="682432" y="5031204"/>
            <a:ext cx="442750" cy="646331"/>
          </a:xfrm>
          <a:prstGeom prst="rect">
            <a:avLst/>
          </a:prstGeom>
          <a:noFill/>
        </p:spPr>
        <p:txBody>
          <a:bodyPr wrap="none" rtlCol="0">
            <a:spAutoFit/>
          </a:bodyPr>
          <a:lstStyle/>
          <a:p>
            <a:r>
              <a:rPr lang="en-GB" sz="3600" b="1" dirty="0">
                <a:latin typeface="Century Gothic" panose="020B0502020202020204" pitchFamily="34" charset="0"/>
              </a:rPr>
              <a:t>3</a:t>
            </a:r>
          </a:p>
        </p:txBody>
      </p:sp>
      <p:sp>
        <p:nvSpPr>
          <p:cNvPr id="27" name="TextBox 26">
            <a:extLst>
              <a:ext uri="{FF2B5EF4-FFF2-40B4-BE49-F238E27FC236}">
                <a16:creationId xmlns:a16="http://schemas.microsoft.com/office/drawing/2014/main" id="{DA33A63C-1294-2151-4CEF-9657890F5D0A}"/>
              </a:ext>
            </a:extLst>
          </p:cNvPr>
          <p:cNvSpPr txBox="1">
            <a:spLocks noGrp="1" noRot="1" noMove="1" noResize="1" noEditPoints="1" noAdjustHandles="1" noChangeArrowheads="1" noChangeShapeType="1"/>
          </p:cNvSpPr>
          <p:nvPr/>
        </p:nvSpPr>
        <p:spPr>
          <a:xfrm>
            <a:off x="233531" y="5148338"/>
            <a:ext cx="10155684" cy="461665"/>
          </a:xfrm>
          <a:prstGeom prst="rect">
            <a:avLst/>
          </a:prstGeom>
          <a:noFill/>
        </p:spPr>
        <p:txBody>
          <a:bodyPr wrap="square" lIns="91440" tIns="45720" rIns="91440" bIns="45720" rtlCol="0" anchor="t">
            <a:spAutoFit/>
          </a:bodyPr>
          <a:lstStyle/>
          <a:p>
            <a:pPr algn="ctr" rtl="0" fontAlgn="base"/>
            <a:r>
              <a:rPr lang="en-US" sz="2400" dirty="0">
                <a:solidFill>
                  <a:srgbClr val="000000"/>
                </a:solidFill>
                <a:latin typeface="Century Gothic" panose="020B0502020202020204" pitchFamily="34" charset="0"/>
              </a:rPr>
              <a:t>  When you’re finished,</a:t>
            </a:r>
            <a:r>
              <a:rPr lang="en-US" sz="2400" b="0" i="0" dirty="0">
                <a:solidFill>
                  <a:srgbClr val="000000"/>
                </a:solidFill>
                <a:effectLst/>
                <a:latin typeface="Century Gothic" panose="020B0502020202020204" pitchFamily="34" charset="0"/>
              </a:rPr>
              <a:t> </a:t>
            </a:r>
            <a:r>
              <a:rPr lang="en-US" sz="2400" b="1" dirty="0">
                <a:solidFill>
                  <a:srgbClr val="000000"/>
                </a:solidFill>
                <a:latin typeface="Century Gothic" panose="020B0502020202020204" pitchFamily="34" charset="0"/>
              </a:rPr>
              <a:t>click           </a:t>
            </a:r>
            <a:r>
              <a:rPr lang="en-US" sz="2400" dirty="0">
                <a:solidFill>
                  <a:srgbClr val="000000"/>
                </a:solidFill>
                <a:latin typeface="Century Gothic" panose="020B0502020202020204" pitchFamily="34" charset="0"/>
              </a:rPr>
              <a:t>to stop highlighting.</a:t>
            </a:r>
            <a:endParaRPr lang="en-US" sz="2400" i="0" dirty="0">
              <a:effectLst/>
              <a:latin typeface="Century Gothic" panose="020B0502020202020204" pitchFamily="34" charset="0"/>
            </a:endParaRPr>
          </a:p>
        </p:txBody>
      </p:sp>
      <p:pic>
        <p:nvPicPr>
          <p:cNvPr id="28" name="Picture 27">
            <a:extLst>
              <a:ext uri="{FF2B5EF4-FFF2-40B4-BE49-F238E27FC236}">
                <a16:creationId xmlns:a16="http://schemas.microsoft.com/office/drawing/2014/main" id="{92D7D834-D7B2-C165-3A85-54F4DBF7233C}"/>
              </a:ext>
            </a:extLst>
          </p:cNvPr>
          <p:cNvPicPr>
            <a:picLocks noGrp="1" noRot="1" noMove="1" noResize="1" noEditPoints="1" noAdjustHandles="1" noChangeArrowheads="1" noChangeShapeType="1" noCrop="1"/>
          </p:cNvPicPr>
          <p:nvPr/>
        </p:nvPicPr>
        <p:blipFill>
          <a:blip r:embed="rId5"/>
          <a:stretch>
            <a:fillRect/>
          </a:stretch>
        </p:blipFill>
        <p:spPr>
          <a:xfrm>
            <a:off x="5587413" y="4978152"/>
            <a:ext cx="618178" cy="699383"/>
          </a:xfrm>
          <a:prstGeom prst="rect">
            <a:avLst/>
          </a:prstGeom>
        </p:spPr>
      </p:pic>
      <p:pic>
        <p:nvPicPr>
          <p:cNvPr id="29" name="Picture 28">
            <a:extLst>
              <a:ext uri="{FF2B5EF4-FFF2-40B4-BE49-F238E27FC236}">
                <a16:creationId xmlns:a16="http://schemas.microsoft.com/office/drawing/2014/main" id="{B469C34C-778C-045C-204A-18C16CC6BC86}"/>
              </a:ext>
            </a:extLst>
          </p:cNvPr>
          <p:cNvPicPr>
            <a:picLocks noGrp="1" noRot="1" noChangeAspect="1" noMove="1" noResize="1" noEditPoints="1" noAdjustHandles="1" noChangeArrowheads="1" noChangeShapeType="1" noCrop="1"/>
          </p:cNvPicPr>
          <p:nvPr/>
        </p:nvPicPr>
        <p:blipFill>
          <a:blip r:embed="rId6"/>
          <a:stretch>
            <a:fillRect/>
          </a:stretch>
        </p:blipFill>
        <p:spPr>
          <a:xfrm>
            <a:off x="3879993" y="3889766"/>
            <a:ext cx="610000" cy="760520"/>
          </a:xfrm>
          <a:prstGeom prst="rect">
            <a:avLst/>
          </a:prstGeom>
        </p:spPr>
      </p:pic>
      <p:pic>
        <p:nvPicPr>
          <p:cNvPr id="30" name="Picture 29">
            <a:extLst>
              <a:ext uri="{FF2B5EF4-FFF2-40B4-BE49-F238E27FC236}">
                <a16:creationId xmlns:a16="http://schemas.microsoft.com/office/drawing/2014/main" id="{338C2A74-2C8E-2A5B-F62B-F73116CDED19}"/>
              </a:ext>
            </a:extLst>
          </p:cNvPr>
          <p:cNvPicPr>
            <a:picLocks noGrp="1" noRot="1" noChangeAspect="1" noMove="1" noResize="1" noEditPoints="1" noAdjustHandles="1" noChangeArrowheads="1" noChangeShapeType="1" noCrop="1"/>
          </p:cNvPicPr>
          <p:nvPr/>
        </p:nvPicPr>
        <p:blipFill>
          <a:blip r:embed="rId7"/>
          <a:stretch>
            <a:fillRect/>
          </a:stretch>
        </p:blipFill>
        <p:spPr>
          <a:xfrm>
            <a:off x="4494811" y="3860493"/>
            <a:ext cx="1033055" cy="819065"/>
          </a:xfrm>
          <a:prstGeom prst="rect">
            <a:avLst/>
          </a:prstGeom>
        </p:spPr>
      </p:pic>
      <p:pic>
        <p:nvPicPr>
          <p:cNvPr id="31" name="Picture 30">
            <a:extLst>
              <a:ext uri="{FF2B5EF4-FFF2-40B4-BE49-F238E27FC236}">
                <a16:creationId xmlns:a16="http://schemas.microsoft.com/office/drawing/2014/main" id="{86946678-C97B-EE33-A604-5DEE2017C3B3}"/>
              </a:ext>
            </a:extLst>
          </p:cNvPr>
          <p:cNvPicPr>
            <a:picLocks noGrp="1" noRot="1" noChangeAspect="1" noMove="1" noResize="1" noEditPoints="1" noAdjustHandles="1" noChangeArrowheads="1" noChangeShapeType="1" noCrop="1"/>
          </p:cNvPicPr>
          <p:nvPr/>
        </p:nvPicPr>
        <p:blipFill rotWithShape="1">
          <a:blip r:embed="rId8"/>
          <a:srcRect l="14392" t="5341" r="82051" b="91067"/>
          <a:stretch/>
        </p:blipFill>
        <p:spPr>
          <a:xfrm>
            <a:off x="4064304" y="2988964"/>
            <a:ext cx="812800" cy="461666"/>
          </a:xfrm>
          <a:prstGeom prst="rect">
            <a:avLst/>
          </a:prstGeom>
        </p:spPr>
      </p:pic>
    </p:spTree>
    <p:extLst>
      <p:ext uri="{BB962C8B-B14F-4D97-AF65-F5344CB8AC3E}">
        <p14:creationId xmlns:p14="http://schemas.microsoft.com/office/powerpoint/2010/main" val="37902291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A picture containing text, screenshot, display, operating system&#10;&#10;Description automatically generated">
            <a:extLst>
              <a:ext uri="{FF2B5EF4-FFF2-40B4-BE49-F238E27FC236}">
                <a16:creationId xmlns:a16="http://schemas.microsoft.com/office/drawing/2014/main" id="{D87D9942-0123-98F5-E308-F00812234B53}"/>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D7EB67AF-BC92-24ED-90DB-D71365B9B05A}"/>
              </a:ext>
            </a:extLst>
          </p:cNvPr>
          <p:cNvSpPr>
            <a:spLocks noGrp="1" noRot="1" noMove="1" noResize="1" noEditPoints="1" noAdjustHandles="1" noChangeArrowheads="1" noChangeShapeType="1"/>
          </p:cNvSpPr>
          <p:nvPr/>
        </p:nvSpPr>
        <p:spPr>
          <a:xfrm>
            <a:off x="593332" y="658618"/>
            <a:ext cx="5121668" cy="519880"/>
          </a:xfrm>
          <a:prstGeom prst="roundRect">
            <a:avLst>
              <a:gd name="adj" fmla="val 39836"/>
            </a:avLst>
          </a:prstGeom>
          <a:solidFill>
            <a:srgbClr val="BAF0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 name="Google Shape;1293;p50">
            <a:extLst>
              <a:ext uri="{FF2B5EF4-FFF2-40B4-BE49-F238E27FC236}">
                <a16:creationId xmlns:a16="http://schemas.microsoft.com/office/drawing/2014/main" id="{2CBEC4CE-D634-069E-0EC4-4C0411B85C9A}"/>
              </a:ext>
            </a:extLst>
          </p:cNvPr>
          <p:cNvGrpSpPr>
            <a:grpSpLocks noGrp="1" noUngrp="1" noRot="1" noMove="1" noResize="1"/>
          </p:cNvGrpSpPr>
          <p:nvPr/>
        </p:nvGrpSpPr>
        <p:grpSpPr>
          <a:xfrm>
            <a:off x="9319380" y="3708388"/>
            <a:ext cx="897657" cy="1423177"/>
            <a:chOff x="6718575" y="2318625"/>
            <a:chExt cx="256950" cy="407375"/>
          </a:xfrm>
          <a:solidFill>
            <a:schemeClr val="tx1"/>
          </a:solidFill>
        </p:grpSpPr>
        <p:sp>
          <p:nvSpPr>
            <p:cNvPr id="6" name="Google Shape;1294;p50">
              <a:extLst>
                <a:ext uri="{FF2B5EF4-FFF2-40B4-BE49-F238E27FC236}">
                  <a16:creationId xmlns:a16="http://schemas.microsoft.com/office/drawing/2014/main" id="{BA78A33E-5B4A-99E8-54E1-8F5D8122687F}"/>
                </a:ext>
              </a:extLst>
            </p:cNvPr>
            <p:cNvSpPr>
              <a:spLocks noGrp="1" noRot="1" noMove="1" noResize="1" noEditPoints="1" noAdjustHandles="1" noChangeArrowheads="1" noChangeShapeType="1"/>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7" name="Google Shape;1295;p50">
              <a:extLst>
                <a:ext uri="{FF2B5EF4-FFF2-40B4-BE49-F238E27FC236}">
                  <a16:creationId xmlns:a16="http://schemas.microsoft.com/office/drawing/2014/main" id="{46D900DB-8CA2-553C-48AE-DC71853AC348}"/>
                </a:ext>
              </a:extLst>
            </p:cNvPr>
            <p:cNvSpPr>
              <a:spLocks noGrp="1" noRot="1" noMove="1" noResize="1" noEditPoints="1" noAdjustHandles="1" noChangeArrowheads="1" noChangeShapeType="1"/>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8" name="Google Shape;1296;p50">
              <a:extLst>
                <a:ext uri="{FF2B5EF4-FFF2-40B4-BE49-F238E27FC236}">
                  <a16:creationId xmlns:a16="http://schemas.microsoft.com/office/drawing/2014/main" id="{C9459833-641C-D856-0CC7-261E31B584D2}"/>
                </a:ext>
              </a:extLst>
            </p:cNvPr>
            <p:cNvSpPr>
              <a:spLocks noGrp="1" noRot="1" noMove="1" noResize="1" noEditPoints="1" noAdjustHandles="1" noChangeArrowheads="1" noChangeShapeType="1"/>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9" name="Google Shape;1297;p50">
              <a:extLst>
                <a:ext uri="{FF2B5EF4-FFF2-40B4-BE49-F238E27FC236}">
                  <a16:creationId xmlns:a16="http://schemas.microsoft.com/office/drawing/2014/main" id="{AC0F00CB-A1C0-DD00-87F6-47A025154C1F}"/>
                </a:ext>
              </a:extLst>
            </p:cNvPr>
            <p:cNvSpPr>
              <a:spLocks noGrp="1" noRot="1" noMove="1" noResize="1" noEditPoints="1" noAdjustHandles="1" noChangeArrowheads="1" noChangeShapeType="1"/>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0" name="Google Shape;1298;p50">
              <a:extLst>
                <a:ext uri="{FF2B5EF4-FFF2-40B4-BE49-F238E27FC236}">
                  <a16:creationId xmlns:a16="http://schemas.microsoft.com/office/drawing/2014/main" id="{E880E677-C434-7059-CDE2-6051654A3252}"/>
                </a:ext>
              </a:extLst>
            </p:cNvPr>
            <p:cNvSpPr>
              <a:spLocks noGrp="1" noRot="1" noMove="1" noResize="1" noEditPoints="1" noAdjustHandles="1" noChangeArrowheads="1" noChangeShapeType="1"/>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1" name="Google Shape;1299;p50">
              <a:extLst>
                <a:ext uri="{FF2B5EF4-FFF2-40B4-BE49-F238E27FC236}">
                  <a16:creationId xmlns:a16="http://schemas.microsoft.com/office/drawing/2014/main" id="{0FA05FDD-4EAD-E419-651C-AB04709DB8F4}"/>
                </a:ext>
              </a:extLst>
            </p:cNvPr>
            <p:cNvSpPr>
              <a:spLocks noGrp="1" noRot="1" noMove="1" noResize="1" noEditPoints="1" noAdjustHandles="1" noChangeArrowheads="1" noChangeShapeType="1"/>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2" name="Google Shape;1300;p50">
              <a:extLst>
                <a:ext uri="{FF2B5EF4-FFF2-40B4-BE49-F238E27FC236}">
                  <a16:creationId xmlns:a16="http://schemas.microsoft.com/office/drawing/2014/main" id="{DF0F9FB0-6649-7E7C-0F56-1E90295A6148}"/>
                </a:ext>
              </a:extLst>
            </p:cNvPr>
            <p:cNvSpPr>
              <a:spLocks noGrp="1" noRot="1" noMove="1" noResize="1" noEditPoints="1" noAdjustHandles="1" noChangeArrowheads="1" noChangeShapeType="1"/>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3" name="Google Shape;1301;p50">
              <a:extLst>
                <a:ext uri="{FF2B5EF4-FFF2-40B4-BE49-F238E27FC236}">
                  <a16:creationId xmlns:a16="http://schemas.microsoft.com/office/drawing/2014/main" id="{01E65734-5BF3-1501-0D5E-66426C3A1D7F}"/>
                </a:ext>
              </a:extLst>
            </p:cNvPr>
            <p:cNvSpPr>
              <a:spLocks noGrp="1" noRot="1" noMove="1" noResize="1" noEditPoints="1" noAdjustHandles="1" noChangeArrowheads="1" noChangeShapeType="1"/>
            </p:cNvSpPr>
            <p:nvPr/>
          </p:nvSpPr>
          <p:spPr>
            <a:xfrm>
              <a:off x="6795900" y="2628550"/>
              <a:ext cx="102300" cy="25"/>
            </a:xfrm>
            <a:custGeom>
              <a:avLst/>
              <a:gdLst/>
              <a:ahLst/>
              <a:cxnLst/>
              <a:rect l="l" t="t" r="r" b="b"/>
              <a:pathLst>
                <a:path w="4092" h="1" fill="none" extrusionOk="0">
                  <a:moveTo>
                    <a:pt x="0" y="1"/>
                  </a:moveTo>
                  <a:lnTo>
                    <a:pt x="4092" y="1"/>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grpSp>
      <p:sp>
        <p:nvSpPr>
          <p:cNvPr id="14" name="Oval 13">
            <a:extLst>
              <a:ext uri="{FF2B5EF4-FFF2-40B4-BE49-F238E27FC236}">
                <a16:creationId xmlns:a16="http://schemas.microsoft.com/office/drawing/2014/main" id="{0B909DAA-5E1F-DCAC-A11B-2B25F5C99D7E}"/>
              </a:ext>
            </a:extLst>
          </p:cNvPr>
          <p:cNvSpPr>
            <a:spLocks noGrp="1" noRot="1" noMove="1" noResize="1" noEditPoints="1" noAdjustHandles="1" noChangeArrowheads="1" noChangeShapeType="1"/>
          </p:cNvSpPr>
          <p:nvPr/>
        </p:nvSpPr>
        <p:spPr>
          <a:xfrm>
            <a:off x="5107514" y="422791"/>
            <a:ext cx="914303" cy="914303"/>
          </a:xfrm>
          <a:prstGeom prst="ellipse">
            <a:avLst/>
          </a:prstGeom>
          <a:solidFill>
            <a:srgbClr val="BAF0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7" name="Rectangle: Rounded Corners 16">
            <a:extLst>
              <a:ext uri="{FF2B5EF4-FFF2-40B4-BE49-F238E27FC236}">
                <a16:creationId xmlns:a16="http://schemas.microsoft.com/office/drawing/2014/main" id="{E1366025-2FA0-BAA6-8F95-A8DE257769CC}"/>
              </a:ext>
            </a:extLst>
          </p:cNvPr>
          <p:cNvSpPr/>
          <p:nvPr/>
        </p:nvSpPr>
        <p:spPr>
          <a:xfrm>
            <a:off x="593332" y="658618"/>
            <a:ext cx="5121668" cy="519880"/>
          </a:xfrm>
          <a:prstGeom prst="roundRect">
            <a:avLst>
              <a:gd name="adj" fmla="val 39836"/>
            </a:avLst>
          </a:prstGeom>
          <a:solidFill>
            <a:srgbClr val="BAF0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E0863BE3-ADE0-F13A-1AD4-2A29B1C8A070}"/>
              </a:ext>
            </a:extLst>
          </p:cNvPr>
          <p:cNvSpPr txBox="1"/>
          <p:nvPr/>
        </p:nvSpPr>
        <p:spPr>
          <a:xfrm>
            <a:off x="743356" y="622757"/>
            <a:ext cx="3784980" cy="615553"/>
          </a:xfrm>
          <a:prstGeom prst="rect">
            <a:avLst/>
          </a:prstGeom>
          <a:noFill/>
        </p:spPr>
        <p:txBody>
          <a:bodyPr wrap="square" rtlCol="0">
            <a:spAutoFit/>
          </a:bodyPr>
          <a:lstStyle/>
          <a:p>
            <a:r>
              <a:rPr lang="en-GB" sz="3400" b="1" dirty="0">
                <a:latin typeface="Century Gothic" panose="020B0502020202020204" pitchFamily="34" charset="0"/>
              </a:rPr>
              <a:t>Highlighting</a:t>
            </a:r>
          </a:p>
        </p:txBody>
      </p:sp>
      <p:sp>
        <p:nvSpPr>
          <p:cNvPr id="20" name="TextBox 19">
            <a:extLst>
              <a:ext uri="{FF2B5EF4-FFF2-40B4-BE49-F238E27FC236}">
                <a16:creationId xmlns:a16="http://schemas.microsoft.com/office/drawing/2014/main" id="{1C5C3EC9-4BCE-1542-72FE-651DDADC1CFF}"/>
              </a:ext>
            </a:extLst>
          </p:cNvPr>
          <p:cNvSpPr txBox="1"/>
          <p:nvPr/>
        </p:nvSpPr>
        <p:spPr>
          <a:xfrm>
            <a:off x="6452170" y="521234"/>
            <a:ext cx="5146498" cy="830997"/>
          </a:xfrm>
          <a:prstGeom prst="rect">
            <a:avLst/>
          </a:prstGeom>
          <a:noFill/>
          <a:ln>
            <a:noFill/>
          </a:ln>
        </p:spPr>
        <p:txBody>
          <a:bodyPr wrap="square" lIns="91440" tIns="45720" rIns="91440" bIns="45720" rtlCol="0" anchor="t">
            <a:spAutoFit/>
          </a:bodyPr>
          <a:lstStyle/>
          <a:p>
            <a:pPr algn="l" rtl="0" fontAlgn="base"/>
            <a:r>
              <a:rPr lang="en-US" sz="2400" dirty="0">
                <a:solidFill>
                  <a:srgbClr val="000000"/>
                </a:solidFill>
                <a:highlight>
                  <a:srgbClr val="FFFF00"/>
                </a:highlight>
                <a:latin typeface="Century Gothic" panose="020B0502020202020204" pitchFamily="34" charset="0"/>
              </a:rPr>
              <a:t>ee</a:t>
            </a:r>
            <a:r>
              <a:rPr lang="en-US" sz="2400" dirty="0">
                <a:solidFill>
                  <a:srgbClr val="000000"/>
                </a:solidFill>
                <a:latin typeface="Century Gothic" panose="020B0502020202020204" pitchFamily="34" charset="0"/>
              </a:rPr>
              <a:t>    </a:t>
            </a:r>
            <a:r>
              <a:rPr lang="en-US" sz="2400" dirty="0">
                <a:solidFill>
                  <a:srgbClr val="000000"/>
                </a:solidFill>
                <a:highlight>
                  <a:srgbClr val="00FFFF"/>
                </a:highlight>
                <a:latin typeface="Century Gothic" panose="020B0502020202020204" pitchFamily="34" charset="0"/>
              </a:rPr>
              <a:t>ea </a:t>
            </a:r>
            <a:r>
              <a:rPr lang="en-US" sz="2400" dirty="0">
                <a:solidFill>
                  <a:srgbClr val="000000"/>
                </a:solidFill>
                <a:latin typeface="Century Gothic" panose="020B0502020202020204" pitchFamily="34" charset="0"/>
              </a:rPr>
              <a:t>     </a:t>
            </a:r>
            <a:r>
              <a:rPr lang="en-US" sz="2400" dirty="0">
                <a:solidFill>
                  <a:srgbClr val="000000"/>
                </a:solidFill>
                <a:highlight>
                  <a:srgbClr val="FF00FF"/>
                </a:highlight>
                <a:latin typeface="Century Gothic" panose="020B0502020202020204" pitchFamily="34" charset="0"/>
              </a:rPr>
              <a:t>ie</a:t>
            </a:r>
            <a:r>
              <a:rPr lang="en-US" sz="2400" dirty="0">
                <a:solidFill>
                  <a:srgbClr val="000000"/>
                </a:solidFill>
                <a:latin typeface="Century Gothic" panose="020B0502020202020204" pitchFamily="34" charset="0"/>
              </a:rPr>
              <a:t>       </a:t>
            </a:r>
            <a:r>
              <a:rPr lang="en-US" sz="2400" dirty="0">
                <a:solidFill>
                  <a:srgbClr val="000000"/>
                </a:solidFill>
                <a:highlight>
                  <a:srgbClr val="00FF00"/>
                </a:highlight>
                <a:latin typeface="Century Gothic" panose="020B0502020202020204" pitchFamily="34" charset="0"/>
              </a:rPr>
              <a:t>e-e</a:t>
            </a:r>
            <a:r>
              <a:rPr lang="en-US" sz="2400" dirty="0">
                <a:solidFill>
                  <a:srgbClr val="000000"/>
                </a:solidFill>
                <a:latin typeface="Century Gothic" panose="020B0502020202020204" pitchFamily="34" charset="0"/>
              </a:rPr>
              <a:t>      </a:t>
            </a:r>
            <a:r>
              <a:rPr lang="en-US" sz="2400" dirty="0">
                <a:solidFill>
                  <a:srgbClr val="000000"/>
                </a:solidFill>
                <a:highlight>
                  <a:srgbClr val="FBD783"/>
                </a:highlight>
                <a:latin typeface="Century Gothic" panose="020B0502020202020204" pitchFamily="34" charset="0"/>
              </a:rPr>
              <a:t>e</a:t>
            </a:r>
            <a:br>
              <a:rPr lang="en-US" sz="2400" dirty="0">
                <a:solidFill>
                  <a:srgbClr val="000000"/>
                </a:solidFill>
                <a:latin typeface="Century Gothic" panose="020B0502020202020204" pitchFamily="34" charset="0"/>
              </a:rPr>
            </a:br>
            <a:r>
              <a:rPr lang="en-US" sz="2400" dirty="0">
                <a:solidFill>
                  <a:srgbClr val="000000"/>
                </a:solidFill>
                <a:latin typeface="Century Gothic" panose="020B0502020202020204" pitchFamily="34" charset="0"/>
              </a:rPr>
              <a:t> </a:t>
            </a:r>
            <a:endParaRPr lang="en-US" sz="2400" b="0" i="0" dirty="0">
              <a:solidFill>
                <a:srgbClr val="000000"/>
              </a:solidFill>
              <a:effectLst/>
              <a:latin typeface="Century Gothic" panose="020B0502020202020204" pitchFamily="34" charset="0"/>
            </a:endParaRPr>
          </a:p>
        </p:txBody>
      </p:sp>
      <p:grpSp>
        <p:nvGrpSpPr>
          <p:cNvPr id="21" name="Google Shape;1293;p50">
            <a:extLst>
              <a:ext uri="{FF2B5EF4-FFF2-40B4-BE49-F238E27FC236}">
                <a16:creationId xmlns:a16="http://schemas.microsoft.com/office/drawing/2014/main" id="{3F8CCE85-4192-08FA-CC90-294FFCB7638D}"/>
              </a:ext>
            </a:extLst>
          </p:cNvPr>
          <p:cNvGrpSpPr/>
          <p:nvPr/>
        </p:nvGrpSpPr>
        <p:grpSpPr>
          <a:xfrm>
            <a:off x="9319380" y="3708388"/>
            <a:ext cx="897657" cy="1423177"/>
            <a:chOff x="6718575" y="2318625"/>
            <a:chExt cx="256950" cy="407375"/>
          </a:xfrm>
          <a:solidFill>
            <a:schemeClr val="tx1"/>
          </a:solidFill>
        </p:grpSpPr>
        <p:sp>
          <p:nvSpPr>
            <p:cNvPr id="22" name="Google Shape;1294;p50">
              <a:extLst>
                <a:ext uri="{FF2B5EF4-FFF2-40B4-BE49-F238E27FC236}">
                  <a16:creationId xmlns:a16="http://schemas.microsoft.com/office/drawing/2014/main" id="{E30D7D5A-80D2-B6E8-E8D2-E9442E872DD8}"/>
                </a:ext>
              </a:extLst>
            </p:cNvPr>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23" name="Google Shape;1295;p50">
              <a:extLst>
                <a:ext uri="{FF2B5EF4-FFF2-40B4-BE49-F238E27FC236}">
                  <a16:creationId xmlns:a16="http://schemas.microsoft.com/office/drawing/2014/main" id="{D571C637-4C24-A9E2-7DD4-9763B135CF04}"/>
                </a:ext>
              </a:extLst>
            </p:cNvPr>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24" name="Google Shape;1296;p50">
              <a:extLst>
                <a:ext uri="{FF2B5EF4-FFF2-40B4-BE49-F238E27FC236}">
                  <a16:creationId xmlns:a16="http://schemas.microsoft.com/office/drawing/2014/main" id="{960193CB-F19E-0E0F-A647-6D87BA814BAC}"/>
                </a:ext>
              </a:extLst>
            </p:cNvPr>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25" name="Google Shape;1297;p50">
              <a:extLst>
                <a:ext uri="{FF2B5EF4-FFF2-40B4-BE49-F238E27FC236}">
                  <a16:creationId xmlns:a16="http://schemas.microsoft.com/office/drawing/2014/main" id="{C277792D-525B-D77F-DF84-C58425F50D42}"/>
                </a:ext>
              </a:extLst>
            </p:cNvPr>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26" name="Google Shape;1298;p50">
              <a:extLst>
                <a:ext uri="{FF2B5EF4-FFF2-40B4-BE49-F238E27FC236}">
                  <a16:creationId xmlns:a16="http://schemas.microsoft.com/office/drawing/2014/main" id="{75FC8F86-1ADA-3633-9B91-01433B1932C5}"/>
                </a:ext>
              </a:extLst>
            </p:cNvPr>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27" name="Google Shape;1299;p50">
              <a:extLst>
                <a:ext uri="{FF2B5EF4-FFF2-40B4-BE49-F238E27FC236}">
                  <a16:creationId xmlns:a16="http://schemas.microsoft.com/office/drawing/2014/main" id="{8179AC8C-B966-AEFD-04BB-EF152906FD7D}"/>
                </a:ext>
              </a:extLst>
            </p:cNvPr>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28" name="Google Shape;1300;p50">
              <a:extLst>
                <a:ext uri="{FF2B5EF4-FFF2-40B4-BE49-F238E27FC236}">
                  <a16:creationId xmlns:a16="http://schemas.microsoft.com/office/drawing/2014/main" id="{87A64D48-CED6-8CA7-4AFA-C83AAA63D2EC}"/>
                </a:ext>
              </a:extLst>
            </p:cNvPr>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29" name="Google Shape;1301;p50">
              <a:extLst>
                <a:ext uri="{FF2B5EF4-FFF2-40B4-BE49-F238E27FC236}">
                  <a16:creationId xmlns:a16="http://schemas.microsoft.com/office/drawing/2014/main" id="{53E9A70F-4AE4-6B5A-B814-85A189C6E06D}"/>
                </a:ext>
              </a:extLst>
            </p:cNvPr>
            <p:cNvSpPr/>
            <p:nvPr/>
          </p:nvSpPr>
          <p:spPr>
            <a:xfrm>
              <a:off x="6795900" y="2628550"/>
              <a:ext cx="102300" cy="25"/>
            </a:xfrm>
            <a:custGeom>
              <a:avLst/>
              <a:gdLst/>
              <a:ahLst/>
              <a:cxnLst/>
              <a:rect l="l" t="t" r="r" b="b"/>
              <a:pathLst>
                <a:path w="4092" h="1" fill="none" extrusionOk="0">
                  <a:moveTo>
                    <a:pt x="0" y="1"/>
                  </a:moveTo>
                  <a:lnTo>
                    <a:pt x="4092" y="1"/>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grpSp>
      <p:sp>
        <p:nvSpPr>
          <p:cNvPr id="30" name="Oval 29">
            <a:extLst>
              <a:ext uri="{FF2B5EF4-FFF2-40B4-BE49-F238E27FC236}">
                <a16:creationId xmlns:a16="http://schemas.microsoft.com/office/drawing/2014/main" id="{F9E29435-E006-22C4-4A38-B0C2D432E464}"/>
              </a:ext>
            </a:extLst>
          </p:cNvPr>
          <p:cNvSpPr/>
          <p:nvPr/>
        </p:nvSpPr>
        <p:spPr>
          <a:xfrm>
            <a:off x="5107514" y="422791"/>
            <a:ext cx="914303" cy="914303"/>
          </a:xfrm>
          <a:prstGeom prst="ellipse">
            <a:avLst/>
          </a:prstGeom>
          <a:solidFill>
            <a:srgbClr val="BAF0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31" name="TextBox 30">
            <a:extLst>
              <a:ext uri="{FF2B5EF4-FFF2-40B4-BE49-F238E27FC236}">
                <a16:creationId xmlns:a16="http://schemas.microsoft.com/office/drawing/2014/main" id="{9A067FD9-036E-3499-CBE1-C59AF84B8881}"/>
              </a:ext>
            </a:extLst>
          </p:cNvPr>
          <p:cNvSpPr txBox="1">
            <a:spLocks noGrp="1" noRot="1" noMove="1" noResize="1" noEditPoints="1" noAdjustHandles="1" noChangeArrowheads="1" noChangeShapeType="1"/>
          </p:cNvSpPr>
          <p:nvPr/>
        </p:nvSpPr>
        <p:spPr>
          <a:xfrm>
            <a:off x="620072" y="1337094"/>
            <a:ext cx="10978596" cy="4708981"/>
          </a:xfrm>
          <a:prstGeom prst="rect">
            <a:avLst/>
          </a:prstGeom>
          <a:noFill/>
        </p:spPr>
        <p:txBody>
          <a:bodyPr wrap="square" lIns="91440" tIns="45720" rIns="91440" bIns="45720" rtlCol="0" anchor="t">
            <a:spAutoFit/>
          </a:bodyPr>
          <a:lstStyle/>
          <a:p>
            <a:pPr algn="l"/>
            <a:r>
              <a:rPr lang="en-GB" sz="2000" b="0" i="0" dirty="0">
                <a:solidFill>
                  <a:srgbClr val="000000"/>
                </a:solidFill>
                <a:effectLst/>
                <a:latin typeface="Century Gothic" panose="020B0502020202020204" pitchFamily="34" charset="0"/>
              </a:rPr>
              <a:t>It happened yesterday on my way home from the shops. Mum had agreed to let me go on ahead. As I walked along the street towards my house, I could see the back door was lying open.</a:t>
            </a:r>
            <a:br>
              <a:rPr lang="en-GB" sz="2000" b="0" i="0" dirty="0">
                <a:solidFill>
                  <a:srgbClr val="000000"/>
                </a:solidFill>
                <a:effectLst/>
                <a:latin typeface="Century Gothic" panose="020B0502020202020204" pitchFamily="34" charset="0"/>
              </a:rPr>
            </a:br>
            <a:r>
              <a:rPr lang="en-GB" sz="2000" b="0" i="0" dirty="0">
                <a:solidFill>
                  <a:srgbClr val="000000"/>
                </a:solidFill>
                <a:effectLst/>
                <a:latin typeface="Century Gothic" panose="020B0502020202020204" pitchFamily="34" charset="0"/>
              </a:rPr>
              <a:t>‘There is something strange going on here,’ I thought.</a:t>
            </a:r>
            <a:br>
              <a:rPr lang="en-GB" sz="2000" b="0" i="0" dirty="0">
                <a:solidFill>
                  <a:srgbClr val="000000"/>
                </a:solidFill>
                <a:effectLst/>
                <a:latin typeface="Century Gothic" panose="020B0502020202020204" pitchFamily="34" charset="0"/>
              </a:rPr>
            </a:br>
            <a:br>
              <a:rPr lang="en-GB" sz="2000" b="0" i="0" dirty="0">
                <a:solidFill>
                  <a:srgbClr val="000000"/>
                </a:solidFill>
                <a:effectLst/>
                <a:latin typeface="Century Gothic" panose="020B0502020202020204" pitchFamily="34" charset="0"/>
              </a:rPr>
            </a:br>
            <a:r>
              <a:rPr lang="en-GB" sz="2000" b="0" i="0" dirty="0">
                <a:solidFill>
                  <a:srgbClr val="000000"/>
                </a:solidFill>
                <a:effectLst/>
                <a:latin typeface="Century Gothic" panose="020B0502020202020204" pitchFamily="34" charset="0"/>
              </a:rPr>
              <a:t>Indeed there was. I couldn’t believe my eyes. A man was leaving my house with pieces of jewellery in his hands. I was so shocked I was not able to speak. Thankfully, a quick acting neighbour saw the thief and chased him down the street and into a field. Others realised what was happening and three more men joined in the chase. But the young thief was too quick and he got away.</a:t>
            </a:r>
            <a:br>
              <a:rPr lang="en-GB" sz="2000" b="0" i="0" dirty="0">
                <a:solidFill>
                  <a:srgbClr val="000000"/>
                </a:solidFill>
                <a:effectLst/>
                <a:latin typeface="Century Gothic" panose="020B0502020202020204" pitchFamily="34" charset="0"/>
              </a:rPr>
            </a:br>
            <a:br>
              <a:rPr lang="en-GB" sz="2000" b="0" i="0" dirty="0">
                <a:solidFill>
                  <a:srgbClr val="000000"/>
                </a:solidFill>
                <a:effectLst/>
                <a:latin typeface="Century Gothic" panose="020B0502020202020204" pitchFamily="34" charset="0"/>
              </a:rPr>
            </a:br>
            <a:r>
              <a:rPr lang="en-GB" sz="2000" b="0" i="0" dirty="0">
                <a:solidFill>
                  <a:srgbClr val="000000"/>
                </a:solidFill>
                <a:effectLst/>
                <a:latin typeface="Century Gothic" panose="020B0502020202020204" pitchFamily="34" charset="0"/>
              </a:rPr>
              <a:t>When Mother reached the house she was upset but relieved that the thief had been disturbed and had not taken very much.</a:t>
            </a:r>
            <a:br>
              <a:rPr lang="en-GB" sz="2000" b="0" i="0" dirty="0">
                <a:solidFill>
                  <a:srgbClr val="000000"/>
                </a:solidFill>
                <a:effectLst/>
                <a:latin typeface="Century Gothic" panose="020B0502020202020204" pitchFamily="34" charset="0"/>
              </a:rPr>
            </a:br>
            <a:r>
              <a:rPr lang="en-GB" sz="2000" b="0" i="0" dirty="0">
                <a:solidFill>
                  <a:srgbClr val="000000"/>
                </a:solidFill>
                <a:effectLst/>
                <a:latin typeface="Century Gothic" panose="020B0502020202020204" pitchFamily="34" charset="0"/>
              </a:rPr>
              <a:t>‘This will teach us all a lesson. We must be more careful and make sure we lock up carefully. We shouldn’t make it easy for a thief to get into houses, she said to me.</a:t>
            </a:r>
          </a:p>
        </p:txBody>
      </p:sp>
      <p:pic>
        <p:nvPicPr>
          <p:cNvPr id="32" name="Picture 31">
            <a:extLst>
              <a:ext uri="{FF2B5EF4-FFF2-40B4-BE49-F238E27FC236}">
                <a16:creationId xmlns:a16="http://schemas.microsoft.com/office/drawing/2014/main" id="{A35EA3F3-C278-6617-9C66-CA22127993CB}"/>
              </a:ext>
            </a:extLst>
          </p:cNvPr>
          <p:cNvPicPr>
            <a:picLocks noChangeAspect="1"/>
          </p:cNvPicPr>
          <p:nvPr/>
        </p:nvPicPr>
        <p:blipFill>
          <a:blip r:embed="rId3"/>
          <a:stretch>
            <a:fillRect/>
          </a:stretch>
        </p:blipFill>
        <p:spPr>
          <a:xfrm>
            <a:off x="5325024" y="619508"/>
            <a:ext cx="540000" cy="540000"/>
          </a:xfrm>
          <a:prstGeom prst="rect">
            <a:avLst/>
          </a:prstGeom>
        </p:spPr>
      </p:pic>
    </p:spTree>
    <p:extLst>
      <p:ext uri="{BB962C8B-B14F-4D97-AF65-F5344CB8AC3E}">
        <p14:creationId xmlns:p14="http://schemas.microsoft.com/office/powerpoint/2010/main" val="12978629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A picture containing text, screenshot, display, operating system&#10;&#10;Description automatically generated">
            <a:extLst>
              <a:ext uri="{FF2B5EF4-FFF2-40B4-BE49-F238E27FC236}">
                <a16:creationId xmlns:a16="http://schemas.microsoft.com/office/drawing/2014/main" id="{D87D9942-0123-98F5-E308-F00812234B53}"/>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5" name="Google Shape;1293;p50">
            <a:extLst>
              <a:ext uri="{FF2B5EF4-FFF2-40B4-BE49-F238E27FC236}">
                <a16:creationId xmlns:a16="http://schemas.microsoft.com/office/drawing/2014/main" id="{5738AAA7-D022-42CE-2898-DC3A19C3CF87}"/>
              </a:ext>
            </a:extLst>
          </p:cNvPr>
          <p:cNvGrpSpPr>
            <a:grpSpLocks noGrp="1" noUngrp="1" noRot="1" noMove="1" noResize="1"/>
          </p:cNvGrpSpPr>
          <p:nvPr/>
        </p:nvGrpSpPr>
        <p:grpSpPr>
          <a:xfrm>
            <a:off x="9319380" y="3708388"/>
            <a:ext cx="897657" cy="1423177"/>
            <a:chOff x="6718575" y="2318625"/>
            <a:chExt cx="256950" cy="407375"/>
          </a:xfrm>
          <a:solidFill>
            <a:schemeClr val="tx1"/>
          </a:solidFill>
        </p:grpSpPr>
        <p:sp>
          <p:nvSpPr>
            <p:cNvPr id="6" name="Google Shape;1294;p50">
              <a:extLst>
                <a:ext uri="{FF2B5EF4-FFF2-40B4-BE49-F238E27FC236}">
                  <a16:creationId xmlns:a16="http://schemas.microsoft.com/office/drawing/2014/main" id="{D9B905F8-BA17-28DE-B255-77A7DAA1CE13}"/>
                </a:ext>
              </a:extLst>
            </p:cNvPr>
            <p:cNvSpPr>
              <a:spLocks noGrp="1" noRot="1" noMove="1" noResize="1" noEditPoints="1" noAdjustHandles="1" noChangeArrowheads="1" noChangeShapeType="1"/>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7" name="Google Shape;1295;p50">
              <a:extLst>
                <a:ext uri="{FF2B5EF4-FFF2-40B4-BE49-F238E27FC236}">
                  <a16:creationId xmlns:a16="http://schemas.microsoft.com/office/drawing/2014/main" id="{274E15A4-03A3-A563-CE23-FD1660C9933F}"/>
                </a:ext>
              </a:extLst>
            </p:cNvPr>
            <p:cNvSpPr>
              <a:spLocks noGrp="1" noRot="1" noMove="1" noResize="1" noEditPoints="1" noAdjustHandles="1" noChangeArrowheads="1" noChangeShapeType="1"/>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8" name="Google Shape;1296;p50">
              <a:extLst>
                <a:ext uri="{FF2B5EF4-FFF2-40B4-BE49-F238E27FC236}">
                  <a16:creationId xmlns:a16="http://schemas.microsoft.com/office/drawing/2014/main" id="{B03F53B7-1131-E397-256E-BF461394F9FC}"/>
                </a:ext>
              </a:extLst>
            </p:cNvPr>
            <p:cNvSpPr>
              <a:spLocks noGrp="1" noRot="1" noMove="1" noResize="1" noEditPoints="1" noAdjustHandles="1" noChangeArrowheads="1" noChangeShapeType="1"/>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9" name="Google Shape;1297;p50">
              <a:extLst>
                <a:ext uri="{FF2B5EF4-FFF2-40B4-BE49-F238E27FC236}">
                  <a16:creationId xmlns:a16="http://schemas.microsoft.com/office/drawing/2014/main" id="{8943FC40-FD06-3951-1EA8-8BAED2AEB885}"/>
                </a:ext>
              </a:extLst>
            </p:cNvPr>
            <p:cNvSpPr>
              <a:spLocks noGrp="1" noRot="1" noMove="1" noResize="1" noEditPoints="1" noAdjustHandles="1" noChangeArrowheads="1" noChangeShapeType="1"/>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0" name="Google Shape;1298;p50">
              <a:extLst>
                <a:ext uri="{FF2B5EF4-FFF2-40B4-BE49-F238E27FC236}">
                  <a16:creationId xmlns:a16="http://schemas.microsoft.com/office/drawing/2014/main" id="{FF63ECD7-FB3C-3CCD-3AA6-532A8C0067A7}"/>
                </a:ext>
              </a:extLst>
            </p:cNvPr>
            <p:cNvSpPr>
              <a:spLocks noGrp="1" noRot="1" noMove="1" noResize="1" noEditPoints="1" noAdjustHandles="1" noChangeArrowheads="1" noChangeShapeType="1"/>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1" name="Google Shape;1299;p50">
              <a:extLst>
                <a:ext uri="{FF2B5EF4-FFF2-40B4-BE49-F238E27FC236}">
                  <a16:creationId xmlns:a16="http://schemas.microsoft.com/office/drawing/2014/main" id="{068FBCF1-A42B-38F6-51F2-758423C6E23B}"/>
                </a:ext>
              </a:extLst>
            </p:cNvPr>
            <p:cNvSpPr>
              <a:spLocks noGrp="1" noRot="1" noMove="1" noResize="1" noEditPoints="1" noAdjustHandles="1" noChangeArrowheads="1" noChangeShapeType="1"/>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2" name="Google Shape;1300;p50">
              <a:extLst>
                <a:ext uri="{FF2B5EF4-FFF2-40B4-BE49-F238E27FC236}">
                  <a16:creationId xmlns:a16="http://schemas.microsoft.com/office/drawing/2014/main" id="{13DBD7E1-5956-B0AE-E81E-C7B4C1D7D430}"/>
                </a:ext>
              </a:extLst>
            </p:cNvPr>
            <p:cNvSpPr>
              <a:spLocks noGrp="1" noRot="1" noMove="1" noResize="1" noEditPoints="1" noAdjustHandles="1" noChangeArrowheads="1" noChangeShapeType="1"/>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3" name="Google Shape;1301;p50">
              <a:extLst>
                <a:ext uri="{FF2B5EF4-FFF2-40B4-BE49-F238E27FC236}">
                  <a16:creationId xmlns:a16="http://schemas.microsoft.com/office/drawing/2014/main" id="{7ED80870-6AE6-2C26-7BDA-725086F8D3BA}"/>
                </a:ext>
              </a:extLst>
            </p:cNvPr>
            <p:cNvSpPr>
              <a:spLocks noGrp="1" noRot="1" noMove="1" noResize="1" noEditPoints="1" noAdjustHandles="1" noChangeArrowheads="1" noChangeShapeType="1"/>
            </p:cNvSpPr>
            <p:nvPr/>
          </p:nvSpPr>
          <p:spPr>
            <a:xfrm>
              <a:off x="6795900" y="2628550"/>
              <a:ext cx="102300" cy="25"/>
            </a:xfrm>
            <a:custGeom>
              <a:avLst/>
              <a:gdLst/>
              <a:ahLst/>
              <a:cxnLst/>
              <a:rect l="l" t="t" r="r" b="b"/>
              <a:pathLst>
                <a:path w="4092" h="1" fill="none" extrusionOk="0">
                  <a:moveTo>
                    <a:pt x="0" y="1"/>
                  </a:moveTo>
                  <a:lnTo>
                    <a:pt x="4092" y="1"/>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grpSp>
      <p:sp>
        <p:nvSpPr>
          <p:cNvPr id="17" name="Rectangle: Rounded Corners 16">
            <a:extLst>
              <a:ext uri="{FF2B5EF4-FFF2-40B4-BE49-F238E27FC236}">
                <a16:creationId xmlns:a16="http://schemas.microsoft.com/office/drawing/2014/main" id="{339BBFB8-417E-DD70-3F22-9B630993CFAD}"/>
              </a:ext>
            </a:extLst>
          </p:cNvPr>
          <p:cNvSpPr>
            <a:spLocks noGrp="1" noRot="1" noMove="1" noResize="1" noEditPoints="1" noAdjustHandles="1" noChangeArrowheads="1" noChangeShapeType="1"/>
          </p:cNvSpPr>
          <p:nvPr/>
        </p:nvSpPr>
        <p:spPr>
          <a:xfrm>
            <a:off x="593332" y="658618"/>
            <a:ext cx="5121668" cy="519880"/>
          </a:xfrm>
          <a:prstGeom prst="roundRect">
            <a:avLst>
              <a:gd name="adj" fmla="val 39836"/>
            </a:avLst>
          </a:prstGeom>
          <a:solidFill>
            <a:srgbClr val="BAF0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8B9B4776-6231-B14E-1CF7-1AF45C232C66}"/>
              </a:ext>
            </a:extLst>
          </p:cNvPr>
          <p:cNvSpPr txBox="1">
            <a:spLocks noGrp="1" noRot="1" noMove="1" noResize="1" noEditPoints="1" noAdjustHandles="1" noChangeArrowheads="1" noChangeShapeType="1"/>
          </p:cNvSpPr>
          <p:nvPr/>
        </p:nvSpPr>
        <p:spPr>
          <a:xfrm>
            <a:off x="743356" y="622757"/>
            <a:ext cx="3784980" cy="615553"/>
          </a:xfrm>
          <a:prstGeom prst="rect">
            <a:avLst/>
          </a:prstGeom>
          <a:noFill/>
        </p:spPr>
        <p:txBody>
          <a:bodyPr wrap="square" rtlCol="0">
            <a:spAutoFit/>
          </a:bodyPr>
          <a:lstStyle/>
          <a:p>
            <a:r>
              <a:rPr lang="en-GB" sz="3400" b="1" dirty="0">
                <a:latin typeface="Century Gothic" panose="020B0502020202020204" pitchFamily="34" charset="0"/>
              </a:rPr>
              <a:t>Answers</a:t>
            </a:r>
          </a:p>
        </p:txBody>
      </p:sp>
      <p:sp>
        <p:nvSpPr>
          <p:cNvPr id="20" name="TextBox 19">
            <a:extLst>
              <a:ext uri="{FF2B5EF4-FFF2-40B4-BE49-F238E27FC236}">
                <a16:creationId xmlns:a16="http://schemas.microsoft.com/office/drawing/2014/main" id="{DF42F554-1114-BBD3-4FEF-36C65B1C6961}"/>
              </a:ext>
            </a:extLst>
          </p:cNvPr>
          <p:cNvSpPr txBox="1">
            <a:spLocks noGrp="1" noRot="1" noMove="1" noResize="1" noEditPoints="1" noAdjustHandles="1" noChangeArrowheads="1" noChangeShapeType="1"/>
          </p:cNvSpPr>
          <p:nvPr/>
        </p:nvSpPr>
        <p:spPr>
          <a:xfrm>
            <a:off x="6452170" y="521234"/>
            <a:ext cx="5146498" cy="830997"/>
          </a:xfrm>
          <a:prstGeom prst="rect">
            <a:avLst/>
          </a:prstGeom>
          <a:noFill/>
          <a:ln>
            <a:noFill/>
          </a:ln>
        </p:spPr>
        <p:txBody>
          <a:bodyPr wrap="square" lIns="91440" tIns="45720" rIns="91440" bIns="45720" rtlCol="0" anchor="t">
            <a:spAutoFit/>
          </a:bodyPr>
          <a:lstStyle/>
          <a:p>
            <a:pPr algn="l" rtl="0" fontAlgn="base"/>
            <a:r>
              <a:rPr lang="en-US" sz="2400" dirty="0">
                <a:solidFill>
                  <a:srgbClr val="000000"/>
                </a:solidFill>
                <a:highlight>
                  <a:srgbClr val="FFFF00"/>
                </a:highlight>
                <a:latin typeface="Century Gothic" panose="020B0502020202020204" pitchFamily="34" charset="0"/>
              </a:rPr>
              <a:t>ee</a:t>
            </a:r>
            <a:r>
              <a:rPr lang="en-US" sz="2400" dirty="0">
                <a:solidFill>
                  <a:srgbClr val="000000"/>
                </a:solidFill>
                <a:latin typeface="Century Gothic" panose="020B0502020202020204" pitchFamily="34" charset="0"/>
              </a:rPr>
              <a:t>    </a:t>
            </a:r>
            <a:r>
              <a:rPr lang="en-US" sz="2400" dirty="0">
                <a:solidFill>
                  <a:srgbClr val="000000"/>
                </a:solidFill>
                <a:highlight>
                  <a:srgbClr val="00FFFF"/>
                </a:highlight>
                <a:latin typeface="Century Gothic" panose="020B0502020202020204" pitchFamily="34" charset="0"/>
              </a:rPr>
              <a:t>ea </a:t>
            </a:r>
            <a:r>
              <a:rPr lang="en-US" sz="2400" dirty="0">
                <a:solidFill>
                  <a:srgbClr val="000000"/>
                </a:solidFill>
                <a:latin typeface="Century Gothic" panose="020B0502020202020204" pitchFamily="34" charset="0"/>
              </a:rPr>
              <a:t>     </a:t>
            </a:r>
            <a:r>
              <a:rPr lang="en-US" sz="2400" dirty="0">
                <a:solidFill>
                  <a:srgbClr val="000000"/>
                </a:solidFill>
                <a:highlight>
                  <a:srgbClr val="FF00FF"/>
                </a:highlight>
                <a:latin typeface="Century Gothic" panose="020B0502020202020204" pitchFamily="34" charset="0"/>
              </a:rPr>
              <a:t>ie</a:t>
            </a:r>
            <a:r>
              <a:rPr lang="en-US" sz="2400" dirty="0">
                <a:solidFill>
                  <a:srgbClr val="000000"/>
                </a:solidFill>
                <a:latin typeface="Century Gothic" panose="020B0502020202020204" pitchFamily="34" charset="0"/>
              </a:rPr>
              <a:t>       </a:t>
            </a:r>
            <a:r>
              <a:rPr lang="en-US" sz="2400" dirty="0">
                <a:solidFill>
                  <a:srgbClr val="000000"/>
                </a:solidFill>
                <a:highlight>
                  <a:srgbClr val="00FF00"/>
                </a:highlight>
                <a:latin typeface="Century Gothic" panose="020B0502020202020204" pitchFamily="34" charset="0"/>
              </a:rPr>
              <a:t>e-e</a:t>
            </a:r>
            <a:r>
              <a:rPr lang="en-US" sz="2400" dirty="0">
                <a:solidFill>
                  <a:srgbClr val="000000"/>
                </a:solidFill>
                <a:latin typeface="Century Gothic" panose="020B0502020202020204" pitchFamily="34" charset="0"/>
              </a:rPr>
              <a:t>      </a:t>
            </a:r>
            <a:r>
              <a:rPr lang="en-US" sz="2400" dirty="0">
                <a:solidFill>
                  <a:srgbClr val="000000"/>
                </a:solidFill>
                <a:highlight>
                  <a:srgbClr val="FBD783"/>
                </a:highlight>
                <a:latin typeface="Century Gothic" panose="020B0502020202020204" pitchFamily="34" charset="0"/>
              </a:rPr>
              <a:t>e</a:t>
            </a:r>
            <a:br>
              <a:rPr lang="en-US" sz="2400" dirty="0">
                <a:solidFill>
                  <a:srgbClr val="000000"/>
                </a:solidFill>
                <a:latin typeface="Century Gothic" panose="020B0502020202020204" pitchFamily="34" charset="0"/>
              </a:rPr>
            </a:br>
            <a:r>
              <a:rPr lang="en-US" sz="2400" dirty="0">
                <a:solidFill>
                  <a:srgbClr val="000000"/>
                </a:solidFill>
                <a:latin typeface="Century Gothic" panose="020B0502020202020204" pitchFamily="34" charset="0"/>
              </a:rPr>
              <a:t> </a:t>
            </a:r>
            <a:endParaRPr lang="en-US" sz="2400" b="0" i="0" dirty="0">
              <a:solidFill>
                <a:srgbClr val="000000"/>
              </a:solidFill>
              <a:effectLst/>
              <a:latin typeface="Century Gothic" panose="020B0502020202020204" pitchFamily="34" charset="0"/>
            </a:endParaRPr>
          </a:p>
        </p:txBody>
      </p:sp>
      <p:grpSp>
        <p:nvGrpSpPr>
          <p:cNvPr id="21" name="Google Shape;1293;p50">
            <a:extLst>
              <a:ext uri="{FF2B5EF4-FFF2-40B4-BE49-F238E27FC236}">
                <a16:creationId xmlns:a16="http://schemas.microsoft.com/office/drawing/2014/main" id="{4AA7235E-B73A-B0AB-1AA2-DB98FBA79DCE}"/>
              </a:ext>
            </a:extLst>
          </p:cNvPr>
          <p:cNvGrpSpPr>
            <a:grpSpLocks noGrp="1" noUngrp="1" noRot="1" noMove="1" noResize="1"/>
          </p:cNvGrpSpPr>
          <p:nvPr/>
        </p:nvGrpSpPr>
        <p:grpSpPr>
          <a:xfrm>
            <a:off x="9319380" y="3708388"/>
            <a:ext cx="897657" cy="1423177"/>
            <a:chOff x="6718575" y="2318625"/>
            <a:chExt cx="256950" cy="407375"/>
          </a:xfrm>
          <a:solidFill>
            <a:schemeClr val="tx1"/>
          </a:solidFill>
        </p:grpSpPr>
        <p:sp>
          <p:nvSpPr>
            <p:cNvPr id="22" name="Google Shape;1294;p50">
              <a:extLst>
                <a:ext uri="{FF2B5EF4-FFF2-40B4-BE49-F238E27FC236}">
                  <a16:creationId xmlns:a16="http://schemas.microsoft.com/office/drawing/2014/main" id="{35B30377-0EC6-7F34-B96F-8A305D95EDFB}"/>
                </a:ext>
              </a:extLst>
            </p:cNvPr>
            <p:cNvSpPr>
              <a:spLocks noGrp="1" noRot="1" noMove="1" noResize="1" noEditPoints="1" noAdjustHandles="1" noChangeArrowheads="1" noChangeShapeType="1"/>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23" name="Google Shape;1295;p50">
              <a:extLst>
                <a:ext uri="{FF2B5EF4-FFF2-40B4-BE49-F238E27FC236}">
                  <a16:creationId xmlns:a16="http://schemas.microsoft.com/office/drawing/2014/main" id="{B5B766CD-8CB0-6ABE-0D7F-7045035BF283}"/>
                </a:ext>
              </a:extLst>
            </p:cNvPr>
            <p:cNvSpPr>
              <a:spLocks noGrp="1" noRot="1" noMove="1" noResize="1" noEditPoints="1" noAdjustHandles="1" noChangeArrowheads="1" noChangeShapeType="1"/>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24" name="Google Shape;1296;p50">
              <a:extLst>
                <a:ext uri="{FF2B5EF4-FFF2-40B4-BE49-F238E27FC236}">
                  <a16:creationId xmlns:a16="http://schemas.microsoft.com/office/drawing/2014/main" id="{438AC97E-2BCF-8361-788C-1B09867E1052}"/>
                </a:ext>
              </a:extLst>
            </p:cNvPr>
            <p:cNvSpPr>
              <a:spLocks noGrp="1" noRot="1" noMove="1" noResize="1" noEditPoints="1" noAdjustHandles="1" noChangeArrowheads="1" noChangeShapeType="1"/>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25" name="Google Shape;1297;p50">
              <a:extLst>
                <a:ext uri="{FF2B5EF4-FFF2-40B4-BE49-F238E27FC236}">
                  <a16:creationId xmlns:a16="http://schemas.microsoft.com/office/drawing/2014/main" id="{858752D5-6367-8698-42DD-A6C1F9E4CF9F}"/>
                </a:ext>
              </a:extLst>
            </p:cNvPr>
            <p:cNvSpPr>
              <a:spLocks noGrp="1" noRot="1" noMove="1" noResize="1" noEditPoints="1" noAdjustHandles="1" noChangeArrowheads="1" noChangeShapeType="1"/>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26" name="Google Shape;1298;p50">
              <a:extLst>
                <a:ext uri="{FF2B5EF4-FFF2-40B4-BE49-F238E27FC236}">
                  <a16:creationId xmlns:a16="http://schemas.microsoft.com/office/drawing/2014/main" id="{72F27AAB-4D2F-3A6C-F6C0-CB2C0FDC9C50}"/>
                </a:ext>
              </a:extLst>
            </p:cNvPr>
            <p:cNvSpPr>
              <a:spLocks noGrp="1" noRot="1" noMove="1" noResize="1" noEditPoints="1" noAdjustHandles="1" noChangeArrowheads="1" noChangeShapeType="1"/>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27" name="Google Shape;1299;p50">
              <a:extLst>
                <a:ext uri="{FF2B5EF4-FFF2-40B4-BE49-F238E27FC236}">
                  <a16:creationId xmlns:a16="http://schemas.microsoft.com/office/drawing/2014/main" id="{9D4C0CBD-3977-BE13-587F-F2123C3BD2D9}"/>
                </a:ext>
              </a:extLst>
            </p:cNvPr>
            <p:cNvSpPr>
              <a:spLocks noGrp="1" noRot="1" noMove="1" noResize="1" noEditPoints="1" noAdjustHandles="1" noChangeArrowheads="1" noChangeShapeType="1"/>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28" name="Google Shape;1300;p50">
              <a:extLst>
                <a:ext uri="{FF2B5EF4-FFF2-40B4-BE49-F238E27FC236}">
                  <a16:creationId xmlns:a16="http://schemas.microsoft.com/office/drawing/2014/main" id="{9CAAED23-E369-F3C4-CD9D-5507D2E85770}"/>
                </a:ext>
              </a:extLst>
            </p:cNvPr>
            <p:cNvSpPr>
              <a:spLocks noGrp="1" noRot="1" noMove="1" noResize="1" noEditPoints="1" noAdjustHandles="1" noChangeArrowheads="1" noChangeShapeType="1"/>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29" name="Google Shape;1301;p50">
              <a:extLst>
                <a:ext uri="{FF2B5EF4-FFF2-40B4-BE49-F238E27FC236}">
                  <a16:creationId xmlns:a16="http://schemas.microsoft.com/office/drawing/2014/main" id="{5A900386-480C-1B24-3CAA-4DAB871D0B40}"/>
                </a:ext>
              </a:extLst>
            </p:cNvPr>
            <p:cNvSpPr>
              <a:spLocks noGrp="1" noRot="1" noMove="1" noResize="1" noEditPoints="1" noAdjustHandles="1" noChangeArrowheads="1" noChangeShapeType="1"/>
            </p:cNvSpPr>
            <p:nvPr/>
          </p:nvSpPr>
          <p:spPr>
            <a:xfrm>
              <a:off x="6795900" y="2628550"/>
              <a:ext cx="102300" cy="25"/>
            </a:xfrm>
            <a:custGeom>
              <a:avLst/>
              <a:gdLst/>
              <a:ahLst/>
              <a:cxnLst/>
              <a:rect l="l" t="t" r="r" b="b"/>
              <a:pathLst>
                <a:path w="4092" h="1" fill="none" extrusionOk="0">
                  <a:moveTo>
                    <a:pt x="0" y="1"/>
                  </a:moveTo>
                  <a:lnTo>
                    <a:pt x="4092" y="1"/>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grpSp>
      <p:sp>
        <p:nvSpPr>
          <p:cNvPr id="30" name="Oval 29">
            <a:extLst>
              <a:ext uri="{FF2B5EF4-FFF2-40B4-BE49-F238E27FC236}">
                <a16:creationId xmlns:a16="http://schemas.microsoft.com/office/drawing/2014/main" id="{118A42B1-EEFD-CC30-336B-F9EDDC8864BD}"/>
              </a:ext>
            </a:extLst>
          </p:cNvPr>
          <p:cNvSpPr>
            <a:spLocks noGrp="1" noRot="1" noMove="1" noResize="1" noEditPoints="1" noAdjustHandles="1" noChangeArrowheads="1" noChangeShapeType="1"/>
          </p:cNvSpPr>
          <p:nvPr/>
        </p:nvSpPr>
        <p:spPr>
          <a:xfrm>
            <a:off x="5107514" y="422791"/>
            <a:ext cx="914303" cy="914303"/>
          </a:xfrm>
          <a:prstGeom prst="ellipse">
            <a:avLst/>
          </a:prstGeom>
          <a:solidFill>
            <a:srgbClr val="BAF0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31" name="TextBox 30">
            <a:extLst>
              <a:ext uri="{FF2B5EF4-FFF2-40B4-BE49-F238E27FC236}">
                <a16:creationId xmlns:a16="http://schemas.microsoft.com/office/drawing/2014/main" id="{90E430C2-4B8D-B585-C245-C22E56BA5FFC}"/>
              </a:ext>
            </a:extLst>
          </p:cNvPr>
          <p:cNvSpPr txBox="1">
            <a:spLocks noGrp="1" noRot="1" noMove="1" noResize="1" noEditPoints="1" noAdjustHandles="1" noChangeArrowheads="1" noChangeShapeType="1"/>
          </p:cNvSpPr>
          <p:nvPr/>
        </p:nvSpPr>
        <p:spPr>
          <a:xfrm>
            <a:off x="620072" y="1337094"/>
            <a:ext cx="10978596" cy="4708981"/>
          </a:xfrm>
          <a:prstGeom prst="rect">
            <a:avLst/>
          </a:prstGeom>
          <a:noFill/>
        </p:spPr>
        <p:txBody>
          <a:bodyPr wrap="square" lIns="91440" tIns="45720" rIns="91440" bIns="45720" rtlCol="0" anchor="t">
            <a:spAutoFit/>
          </a:bodyPr>
          <a:lstStyle/>
          <a:p>
            <a:pPr algn="l"/>
            <a:r>
              <a:rPr lang="en-GB" sz="2000" b="0" i="0" dirty="0">
                <a:solidFill>
                  <a:srgbClr val="000000"/>
                </a:solidFill>
                <a:effectLst/>
                <a:latin typeface="Century Gothic" panose="020B0502020202020204" pitchFamily="34" charset="0"/>
              </a:rPr>
              <a:t>It happened yesterday on my way home from the shops. Mum had </a:t>
            </a:r>
            <a:r>
              <a:rPr lang="en-GB" sz="2000" b="0" i="0" dirty="0">
                <a:solidFill>
                  <a:srgbClr val="000000"/>
                </a:solidFill>
                <a:effectLst/>
                <a:highlight>
                  <a:srgbClr val="FFFF00"/>
                </a:highlight>
                <a:latin typeface="Century Gothic" panose="020B0502020202020204" pitchFamily="34" charset="0"/>
              </a:rPr>
              <a:t>agreed</a:t>
            </a:r>
            <a:r>
              <a:rPr lang="en-GB" sz="2000" b="0" i="0" dirty="0">
                <a:solidFill>
                  <a:srgbClr val="000000"/>
                </a:solidFill>
                <a:effectLst/>
                <a:latin typeface="Century Gothic" panose="020B0502020202020204" pitchFamily="34" charset="0"/>
              </a:rPr>
              <a:t> to let me go on ahead. As I walked along the </a:t>
            </a:r>
            <a:r>
              <a:rPr lang="en-GB" sz="2000" b="0" i="0" dirty="0">
                <a:solidFill>
                  <a:srgbClr val="000000"/>
                </a:solidFill>
                <a:effectLst/>
                <a:highlight>
                  <a:srgbClr val="FFFF00"/>
                </a:highlight>
                <a:latin typeface="Century Gothic" panose="020B0502020202020204" pitchFamily="34" charset="0"/>
              </a:rPr>
              <a:t>street</a:t>
            </a:r>
            <a:r>
              <a:rPr lang="en-GB" sz="2000" b="0" i="0" dirty="0">
                <a:solidFill>
                  <a:srgbClr val="000000"/>
                </a:solidFill>
                <a:effectLst/>
                <a:latin typeface="Century Gothic" panose="020B0502020202020204" pitchFamily="34" charset="0"/>
              </a:rPr>
              <a:t> towards my house, I could </a:t>
            </a:r>
            <a:r>
              <a:rPr lang="en-GB" sz="2000" b="0" i="0" dirty="0">
                <a:solidFill>
                  <a:srgbClr val="000000"/>
                </a:solidFill>
                <a:effectLst/>
                <a:highlight>
                  <a:srgbClr val="FFFF00"/>
                </a:highlight>
                <a:latin typeface="Century Gothic" panose="020B0502020202020204" pitchFamily="34" charset="0"/>
              </a:rPr>
              <a:t>see</a:t>
            </a:r>
            <a:r>
              <a:rPr lang="en-GB" sz="2000" b="0" i="0" dirty="0">
                <a:solidFill>
                  <a:srgbClr val="000000"/>
                </a:solidFill>
                <a:effectLst/>
                <a:latin typeface="Century Gothic" panose="020B0502020202020204" pitchFamily="34" charset="0"/>
              </a:rPr>
              <a:t> the back door was lying open.</a:t>
            </a:r>
            <a:br>
              <a:rPr lang="en-GB" sz="2000" b="0" i="0" dirty="0">
                <a:solidFill>
                  <a:srgbClr val="000000"/>
                </a:solidFill>
                <a:effectLst/>
                <a:latin typeface="Century Gothic" panose="020B0502020202020204" pitchFamily="34" charset="0"/>
              </a:rPr>
            </a:br>
            <a:r>
              <a:rPr lang="en-GB" sz="2000" b="0" i="0" dirty="0">
                <a:solidFill>
                  <a:srgbClr val="000000"/>
                </a:solidFill>
                <a:effectLst/>
                <a:latin typeface="Century Gothic" panose="020B0502020202020204" pitchFamily="34" charset="0"/>
              </a:rPr>
              <a:t>‘There is something strange going on </a:t>
            </a:r>
            <a:r>
              <a:rPr lang="en-GB" sz="2000" b="0" i="0" dirty="0">
                <a:solidFill>
                  <a:srgbClr val="000000"/>
                </a:solidFill>
                <a:effectLst/>
                <a:highlight>
                  <a:srgbClr val="00FF00"/>
                </a:highlight>
                <a:latin typeface="Century Gothic" panose="020B0502020202020204" pitchFamily="34" charset="0"/>
              </a:rPr>
              <a:t>here</a:t>
            </a:r>
            <a:r>
              <a:rPr lang="en-GB" sz="2000" b="0" i="0" dirty="0">
                <a:solidFill>
                  <a:srgbClr val="000000"/>
                </a:solidFill>
                <a:effectLst/>
                <a:latin typeface="Century Gothic" panose="020B0502020202020204" pitchFamily="34" charset="0"/>
              </a:rPr>
              <a:t>,’ I thought.</a:t>
            </a:r>
            <a:br>
              <a:rPr lang="en-GB" sz="2000" b="0" i="0" dirty="0">
                <a:solidFill>
                  <a:srgbClr val="000000"/>
                </a:solidFill>
                <a:effectLst/>
                <a:latin typeface="Century Gothic" panose="020B0502020202020204" pitchFamily="34" charset="0"/>
              </a:rPr>
            </a:br>
            <a:br>
              <a:rPr lang="en-GB" sz="2000" b="0" i="0" dirty="0">
                <a:solidFill>
                  <a:srgbClr val="000000"/>
                </a:solidFill>
                <a:effectLst/>
                <a:latin typeface="Century Gothic" panose="020B0502020202020204" pitchFamily="34" charset="0"/>
              </a:rPr>
            </a:br>
            <a:r>
              <a:rPr lang="en-GB" sz="2000" b="0" i="0" dirty="0">
                <a:solidFill>
                  <a:srgbClr val="000000"/>
                </a:solidFill>
                <a:effectLst/>
                <a:highlight>
                  <a:srgbClr val="FFFF00"/>
                </a:highlight>
                <a:latin typeface="Century Gothic" panose="020B0502020202020204" pitchFamily="34" charset="0"/>
              </a:rPr>
              <a:t>Indeed</a:t>
            </a:r>
            <a:r>
              <a:rPr lang="en-GB" sz="2000" b="0" i="0" dirty="0">
                <a:solidFill>
                  <a:srgbClr val="000000"/>
                </a:solidFill>
                <a:effectLst/>
                <a:latin typeface="Century Gothic" panose="020B0502020202020204" pitchFamily="34" charset="0"/>
              </a:rPr>
              <a:t> there was. I couldn’t </a:t>
            </a:r>
            <a:r>
              <a:rPr lang="en-GB" sz="2000" b="0" i="0" dirty="0">
                <a:solidFill>
                  <a:srgbClr val="000000"/>
                </a:solidFill>
                <a:effectLst/>
                <a:highlight>
                  <a:srgbClr val="FF00FF"/>
                </a:highlight>
                <a:latin typeface="Century Gothic" panose="020B0502020202020204" pitchFamily="34" charset="0"/>
              </a:rPr>
              <a:t>believe</a:t>
            </a:r>
            <a:r>
              <a:rPr lang="en-GB" sz="2000" b="0" i="0" dirty="0">
                <a:solidFill>
                  <a:srgbClr val="000000"/>
                </a:solidFill>
                <a:effectLst/>
                <a:latin typeface="Century Gothic" panose="020B0502020202020204" pitchFamily="34" charset="0"/>
              </a:rPr>
              <a:t> my eyes. A man was </a:t>
            </a:r>
            <a:r>
              <a:rPr lang="en-GB" sz="2000" b="0" i="0" dirty="0">
                <a:solidFill>
                  <a:srgbClr val="000000"/>
                </a:solidFill>
                <a:effectLst/>
                <a:highlight>
                  <a:srgbClr val="00FFFF"/>
                </a:highlight>
                <a:latin typeface="Century Gothic" panose="020B0502020202020204" pitchFamily="34" charset="0"/>
              </a:rPr>
              <a:t>leaving</a:t>
            </a:r>
            <a:r>
              <a:rPr lang="en-GB" sz="2000" b="0" i="0" dirty="0">
                <a:solidFill>
                  <a:srgbClr val="000000"/>
                </a:solidFill>
                <a:effectLst/>
                <a:latin typeface="Century Gothic" panose="020B0502020202020204" pitchFamily="34" charset="0"/>
              </a:rPr>
              <a:t> my house with </a:t>
            </a:r>
            <a:r>
              <a:rPr lang="en-GB" sz="2000" b="0" i="0" dirty="0">
                <a:solidFill>
                  <a:srgbClr val="000000"/>
                </a:solidFill>
                <a:effectLst/>
                <a:highlight>
                  <a:srgbClr val="FF00FF"/>
                </a:highlight>
                <a:latin typeface="Century Gothic" panose="020B0502020202020204" pitchFamily="34" charset="0"/>
              </a:rPr>
              <a:t>pieces</a:t>
            </a:r>
            <a:r>
              <a:rPr lang="en-GB" sz="2000" b="0" i="0" dirty="0">
                <a:solidFill>
                  <a:srgbClr val="000000"/>
                </a:solidFill>
                <a:effectLst/>
                <a:latin typeface="Century Gothic" panose="020B0502020202020204" pitchFamily="34" charset="0"/>
              </a:rPr>
              <a:t> of jewellery in his hands. I was so shocked I was not able to </a:t>
            </a:r>
            <a:r>
              <a:rPr lang="en-GB" sz="2000" b="0" i="0" dirty="0">
                <a:solidFill>
                  <a:srgbClr val="000000"/>
                </a:solidFill>
                <a:effectLst/>
                <a:highlight>
                  <a:srgbClr val="00FFFF"/>
                </a:highlight>
                <a:latin typeface="Century Gothic" panose="020B0502020202020204" pitchFamily="34" charset="0"/>
              </a:rPr>
              <a:t>speak</a:t>
            </a:r>
            <a:r>
              <a:rPr lang="en-GB" sz="2000" b="0" i="0" dirty="0">
                <a:solidFill>
                  <a:srgbClr val="000000"/>
                </a:solidFill>
                <a:effectLst/>
                <a:latin typeface="Century Gothic" panose="020B0502020202020204" pitchFamily="34" charset="0"/>
              </a:rPr>
              <a:t>. Thankfully, a quick acting neighbour saw the </a:t>
            </a:r>
            <a:r>
              <a:rPr lang="en-GB" sz="2000" b="0" i="0" dirty="0">
                <a:solidFill>
                  <a:srgbClr val="000000"/>
                </a:solidFill>
                <a:effectLst/>
                <a:highlight>
                  <a:srgbClr val="FF00FF"/>
                </a:highlight>
                <a:latin typeface="Century Gothic" panose="020B0502020202020204" pitchFamily="34" charset="0"/>
              </a:rPr>
              <a:t>thief</a:t>
            </a:r>
            <a:r>
              <a:rPr lang="en-GB" sz="2000" b="0" i="0" dirty="0">
                <a:solidFill>
                  <a:srgbClr val="000000"/>
                </a:solidFill>
                <a:effectLst/>
                <a:latin typeface="Century Gothic" panose="020B0502020202020204" pitchFamily="34" charset="0"/>
              </a:rPr>
              <a:t> and chased him down the </a:t>
            </a:r>
            <a:r>
              <a:rPr lang="en-GB" sz="2000" b="0" i="0" dirty="0">
                <a:solidFill>
                  <a:srgbClr val="000000"/>
                </a:solidFill>
                <a:effectLst/>
                <a:highlight>
                  <a:srgbClr val="FFFF00"/>
                </a:highlight>
                <a:latin typeface="Century Gothic" panose="020B0502020202020204" pitchFamily="34" charset="0"/>
              </a:rPr>
              <a:t>street</a:t>
            </a:r>
            <a:r>
              <a:rPr lang="en-GB" sz="2000" b="0" i="0" dirty="0">
                <a:solidFill>
                  <a:srgbClr val="000000"/>
                </a:solidFill>
                <a:effectLst/>
                <a:latin typeface="Century Gothic" panose="020B0502020202020204" pitchFamily="34" charset="0"/>
              </a:rPr>
              <a:t> and into a </a:t>
            </a:r>
            <a:r>
              <a:rPr lang="en-GB" sz="2000" b="0" i="0" dirty="0">
                <a:solidFill>
                  <a:srgbClr val="000000"/>
                </a:solidFill>
                <a:effectLst/>
                <a:highlight>
                  <a:srgbClr val="FF00FF"/>
                </a:highlight>
                <a:latin typeface="Century Gothic" panose="020B0502020202020204" pitchFamily="34" charset="0"/>
              </a:rPr>
              <a:t>field</a:t>
            </a:r>
            <a:r>
              <a:rPr lang="en-GB" sz="2000" b="0" i="0" dirty="0">
                <a:solidFill>
                  <a:srgbClr val="000000"/>
                </a:solidFill>
                <a:effectLst/>
                <a:latin typeface="Century Gothic" panose="020B0502020202020204" pitchFamily="34" charset="0"/>
              </a:rPr>
              <a:t>. Others </a:t>
            </a:r>
            <a:r>
              <a:rPr lang="en-GB" sz="2000" b="0" i="0" dirty="0">
                <a:solidFill>
                  <a:srgbClr val="000000"/>
                </a:solidFill>
                <a:effectLst/>
                <a:highlight>
                  <a:srgbClr val="00FFFF"/>
                </a:highlight>
                <a:latin typeface="Century Gothic" panose="020B0502020202020204" pitchFamily="34" charset="0"/>
              </a:rPr>
              <a:t>realised</a:t>
            </a:r>
            <a:r>
              <a:rPr lang="en-GB" sz="2000" b="0" i="0" dirty="0">
                <a:solidFill>
                  <a:srgbClr val="000000"/>
                </a:solidFill>
                <a:effectLst/>
                <a:latin typeface="Century Gothic" panose="020B0502020202020204" pitchFamily="34" charset="0"/>
              </a:rPr>
              <a:t> what was happening and </a:t>
            </a:r>
            <a:r>
              <a:rPr lang="en-GB" sz="2000" b="0" i="0" dirty="0">
                <a:solidFill>
                  <a:srgbClr val="000000"/>
                </a:solidFill>
                <a:effectLst/>
                <a:highlight>
                  <a:srgbClr val="FFFF00"/>
                </a:highlight>
                <a:latin typeface="Century Gothic" panose="020B0502020202020204" pitchFamily="34" charset="0"/>
              </a:rPr>
              <a:t>three</a:t>
            </a:r>
            <a:r>
              <a:rPr lang="en-GB" sz="2000" b="0" i="0" dirty="0">
                <a:solidFill>
                  <a:srgbClr val="000000"/>
                </a:solidFill>
                <a:effectLst/>
                <a:latin typeface="Century Gothic" panose="020B0502020202020204" pitchFamily="34" charset="0"/>
              </a:rPr>
              <a:t> more men joined in the chase. But the young </a:t>
            </a:r>
            <a:r>
              <a:rPr lang="en-GB" sz="2000" b="0" i="0" dirty="0">
                <a:solidFill>
                  <a:srgbClr val="000000"/>
                </a:solidFill>
                <a:effectLst/>
                <a:highlight>
                  <a:srgbClr val="FF00FF"/>
                </a:highlight>
                <a:latin typeface="Century Gothic" panose="020B0502020202020204" pitchFamily="34" charset="0"/>
              </a:rPr>
              <a:t>thief</a:t>
            </a:r>
            <a:r>
              <a:rPr lang="en-GB" sz="2000" b="0" i="0" dirty="0">
                <a:solidFill>
                  <a:srgbClr val="000000"/>
                </a:solidFill>
                <a:effectLst/>
                <a:latin typeface="Century Gothic" panose="020B0502020202020204" pitchFamily="34" charset="0"/>
              </a:rPr>
              <a:t> was too quick and he got away.</a:t>
            </a:r>
            <a:br>
              <a:rPr lang="en-GB" sz="2000" b="0" i="0" dirty="0">
                <a:solidFill>
                  <a:srgbClr val="000000"/>
                </a:solidFill>
                <a:effectLst/>
                <a:latin typeface="Century Gothic" panose="020B0502020202020204" pitchFamily="34" charset="0"/>
              </a:rPr>
            </a:br>
            <a:br>
              <a:rPr lang="en-GB" sz="2000" b="0" i="0" dirty="0">
                <a:solidFill>
                  <a:srgbClr val="000000"/>
                </a:solidFill>
                <a:effectLst/>
                <a:latin typeface="Century Gothic" panose="020B0502020202020204" pitchFamily="34" charset="0"/>
              </a:rPr>
            </a:br>
            <a:r>
              <a:rPr lang="en-GB" sz="2000" b="0" i="0" dirty="0">
                <a:solidFill>
                  <a:srgbClr val="000000"/>
                </a:solidFill>
                <a:effectLst/>
                <a:latin typeface="Century Gothic" panose="020B0502020202020204" pitchFamily="34" charset="0"/>
              </a:rPr>
              <a:t>When Mother </a:t>
            </a:r>
            <a:r>
              <a:rPr lang="en-GB" sz="2000" b="0" i="0" dirty="0">
                <a:solidFill>
                  <a:srgbClr val="000000"/>
                </a:solidFill>
                <a:effectLst/>
                <a:highlight>
                  <a:srgbClr val="00FFFF"/>
                </a:highlight>
                <a:latin typeface="Century Gothic" panose="020B0502020202020204" pitchFamily="34" charset="0"/>
              </a:rPr>
              <a:t>reached </a:t>
            </a:r>
            <a:r>
              <a:rPr lang="en-GB" sz="2000" b="0" i="0" dirty="0">
                <a:solidFill>
                  <a:srgbClr val="000000"/>
                </a:solidFill>
                <a:effectLst/>
                <a:latin typeface="Century Gothic" panose="020B0502020202020204" pitchFamily="34" charset="0"/>
              </a:rPr>
              <a:t>the house </a:t>
            </a:r>
            <a:r>
              <a:rPr lang="en-GB" sz="2000" b="0" i="0" dirty="0">
                <a:solidFill>
                  <a:srgbClr val="000000"/>
                </a:solidFill>
                <a:effectLst/>
                <a:highlight>
                  <a:srgbClr val="FBD783"/>
                </a:highlight>
                <a:latin typeface="Century Gothic" panose="020B0502020202020204" pitchFamily="34" charset="0"/>
              </a:rPr>
              <a:t>she</a:t>
            </a:r>
            <a:r>
              <a:rPr lang="en-GB" sz="2000" b="0" i="0" dirty="0">
                <a:solidFill>
                  <a:srgbClr val="000000"/>
                </a:solidFill>
                <a:effectLst/>
                <a:latin typeface="Century Gothic" panose="020B0502020202020204" pitchFamily="34" charset="0"/>
              </a:rPr>
              <a:t> was upset but </a:t>
            </a:r>
            <a:r>
              <a:rPr lang="en-GB" sz="2000" b="0" i="0" dirty="0">
                <a:solidFill>
                  <a:srgbClr val="000000"/>
                </a:solidFill>
                <a:effectLst/>
                <a:highlight>
                  <a:srgbClr val="FF00FF"/>
                </a:highlight>
                <a:latin typeface="Century Gothic" panose="020B0502020202020204" pitchFamily="34" charset="0"/>
              </a:rPr>
              <a:t>relieved</a:t>
            </a:r>
            <a:r>
              <a:rPr lang="en-GB" sz="2000" b="0" i="0" dirty="0">
                <a:solidFill>
                  <a:srgbClr val="000000"/>
                </a:solidFill>
                <a:effectLst/>
                <a:latin typeface="Century Gothic" panose="020B0502020202020204" pitchFamily="34" charset="0"/>
              </a:rPr>
              <a:t> that the </a:t>
            </a:r>
            <a:r>
              <a:rPr lang="en-GB" sz="2000" b="0" i="0" dirty="0">
                <a:solidFill>
                  <a:srgbClr val="000000"/>
                </a:solidFill>
                <a:effectLst/>
                <a:highlight>
                  <a:srgbClr val="FF00FF"/>
                </a:highlight>
                <a:latin typeface="Century Gothic" panose="020B0502020202020204" pitchFamily="34" charset="0"/>
              </a:rPr>
              <a:t>thief</a:t>
            </a:r>
            <a:r>
              <a:rPr lang="en-GB" sz="2000" b="0" i="0" dirty="0">
                <a:solidFill>
                  <a:srgbClr val="000000"/>
                </a:solidFill>
                <a:effectLst/>
                <a:latin typeface="Century Gothic" panose="020B0502020202020204" pitchFamily="34" charset="0"/>
              </a:rPr>
              <a:t> had </a:t>
            </a:r>
            <a:r>
              <a:rPr lang="en-GB" sz="2000" b="0" i="0" dirty="0">
                <a:solidFill>
                  <a:srgbClr val="000000"/>
                </a:solidFill>
                <a:effectLst/>
                <a:highlight>
                  <a:srgbClr val="FFFF00"/>
                </a:highlight>
                <a:latin typeface="Century Gothic" panose="020B0502020202020204" pitchFamily="34" charset="0"/>
              </a:rPr>
              <a:t>been</a:t>
            </a:r>
            <a:r>
              <a:rPr lang="en-GB" sz="2000" b="0" i="0" dirty="0">
                <a:solidFill>
                  <a:srgbClr val="000000"/>
                </a:solidFill>
                <a:effectLst/>
                <a:latin typeface="Century Gothic" panose="020B0502020202020204" pitchFamily="34" charset="0"/>
              </a:rPr>
              <a:t> disturbed and had not taken very much.</a:t>
            </a:r>
            <a:br>
              <a:rPr lang="en-GB" sz="2000" b="0" i="0" dirty="0">
                <a:solidFill>
                  <a:srgbClr val="000000"/>
                </a:solidFill>
                <a:effectLst/>
                <a:latin typeface="Century Gothic" panose="020B0502020202020204" pitchFamily="34" charset="0"/>
              </a:rPr>
            </a:br>
            <a:r>
              <a:rPr lang="en-GB" sz="2000" b="0" i="0" dirty="0">
                <a:solidFill>
                  <a:srgbClr val="000000"/>
                </a:solidFill>
                <a:effectLst/>
                <a:latin typeface="Century Gothic" panose="020B0502020202020204" pitchFamily="34" charset="0"/>
              </a:rPr>
              <a:t>‘This will </a:t>
            </a:r>
            <a:r>
              <a:rPr lang="en-GB" sz="2000" b="0" i="0" dirty="0">
                <a:solidFill>
                  <a:srgbClr val="000000"/>
                </a:solidFill>
                <a:effectLst/>
                <a:highlight>
                  <a:srgbClr val="00FFFF"/>
                </a:highlight>
                <a:latin typeface="Century Gothic" panose="020B0502020202020204" pitchFamily="34" charset="0"/>
              </a:rPr>
              <a:t>teach</a:t>
            </a:r>
            <a:r>
              <a:rPr lang="en-GB" sz="2000" b="0" i="0" dirty="0">
                <a:solidFill>
                  <a:srgbClr val="000000"/>
                </a:solidFill>
                <a:effectLst/>
                <a:latin typeface="Century Gothic" panose="020B0502020202020204" pitchFamily="34" charset="0"/>
              </a:rPr>
              <a:t> us all a lesson. </a:t>
            </a:r>
            <a:r>
              <a:rPr lang="en-GB" sz="2000" b="0" i="0" dirty="0">
                <a:solidFill>
                  <a:srgbClr val="000000"/>
                </a:solidFill>
                <a:effectLst/>
                <a:highlight>
                  <a:srgbClr val="FBD783"/>
                </a:highlight>
                <a:latin typeface="Century Gothic" panose="020B0502020202020204" pitchFamily="34" charset="0"/>
              </a:rPr>
              <a:t>We</a:t>
            </a:r>
            <a:r>
              <a:rPr lang="en-GB" sz="2000" b="0" i="0" dirty="0">
                <a:solidFill>
                  <a:srgbClr val="000000"/>
                </a:solidFill>
                <a:effectLst/>
                <a:latin typeface="Century Gothic" panose="020B0502020202020204" pitchFamily="34" charset="0"/>
              </a:rPr>
              <a:t> must be more careful and make sure </a:t>
            </a:r>
            <a:r>
              <a:rPr lang="en-GB" sz="2000" b="0" i="0" dirty="0">
                <a:solidFill>
                  <a:srgbClr val="000000"/>
                </a:solidFill>
                <a:effectLst/>
                <a:highlight>
                  <a:srgbClr val="FBD783"/>
                </a:highlight>
                <a:latin typeface="Century Gothic" panose="020B0502020202020204" pitchFamily="34" charset="0"/>
              </a:rPr>
              <a:t>we</a:t>
            </a:r>
            <a:r>
              <a:rPr lang="en-GB" sz="2000" b="0" i="0" dirty="0">
                <a:solidFill>
                  <a:srgbClr val="000000"/>
                </a:solidFill>
                <a:effectLst/>
                <a:latin typeface="Century Gothic" panose="020B0502020202020204" pitchFamily="34" charset="0"/>
              </a:rPr>
              <a:t> lock up carefully. </a:t>
            </a:r>
            <a:r>
              <a:rPr lang="en-GB" sz="2000" b="0" i="0" dirty="0">
                <a:solidFill>
                  <a:srgbClr val="000000"/>
                </a:solidFill>
                <a:effectLst/>
                <a:highlight>
                  <a:srgbClr val="FBD783"/>
                </a:highlight>
                <a:latin typeface="Century Gothic" panose="020B0502020202020204" pitchFamily="34" charset="0"/>
              </a:rPr>
              <a:t>We</a:t>
            </a:r>
            <a:r>
              <a:rPr lang="en-GB" sz="2000" b="0" i="0" dirty="0">
                <a:solidFill>
                  <a:srgbClr val="000000"/>
                </a:solidFill>
                <a:effectLst/>
                <a:latin typeface="Century Gothic" panose="020B0502020202020204" pitchFamily="34" charset="0"/>
              </a:rPr>
              <a:t> shouldn’t make it </a:t>
            </a:r>
            <a:r>
              <a:rPr lang="en-GB" sz="2000" b="0" i="0" dirty="0">
                <a:solidFill>
                  <a:srgbClr val="000000"/>
                </a:solidFill>
                <a:effectLst/>
                <a:highlight>
                  <a:srgbClr val="00FFFF"/>
                </a:highlight>
                <a:latin typeface="Century Gothic" panose="020B0502020202020204" pitchFamily="34" charset="0"/>
              </a:rPr>
              <a:t>easy</a:t>
            </a:r>
            <a:r>
              <a:rPr lang="en-GB" sz="2000" b="0" i="0" dirty="0">
                <a:solidFill>
                  <a:srgbClr val="000000"/>
                </a:solidFill>
                <a:effectLst/>
                <a:latin typeface="Century Gothic" panose="020B0502020202020204" pitchFamily="34" charset="0"/>
              </a:rPr>
              <a:t> for a </a:t>
            </a:r>
            <a:r>
              <a:rPr lang="en-GB" sz="2000" b="0" i="0" dirty="0">
                <a:solidFill>
                  <a:srgbClr val="000000"/>
                </a:solidFill>
                <a:effectLst/>
                <a:highlight>
                  <a:srgbClr val="FF00FF"/>
                </a:highlight>
                <a:latin typeface="Century Gothic" panose="020B0502020202020204" pitchFamily="34" charset="0"/>
              </a:rPr>
              <a:t>thief</a:t>
            </a:r>
            <a:r>
              <a:rPr lang="en-GB" sz="2000" b="0" i="0" dirty="0">
                <a:solidFill>
                  <a:srgbClr val="000000"/>
                </a:solidFill>
                <a:effectLst/>
                <a:latin typeface="Century Gothic" panose="020B0502020202020204" pitchFamily="34" charset="0"/>
              </a:rPr>
              <a:t> to get into houses, she said to </a:t>
            </a:r>
            <a:r>
              <a:rPr lang="en-GB" sz="2000" b="0" i="0" dirty="0">
                <a:solidFill>
                  <a:srgbClr val="000000"/>
                </a:solidFill>
                <a:effectLst/>
                <a:highlight>
                  <a:srgbClr val="FBD783"/>
                </a:highlight>
                <a:latin typeface="Century Gothic" panose="020B0502020202020204" pitchFamily="34" charset="0"/>
              </a:rPr>
              <a:t>me</a:t>
            </a:r>
            <a:r>
              <a:rPr lang="en-GB" sz="2000" b="0" i="0" dirty="0">
                <a:solidFill>
                  <a:srgbClr val="000000"/>
                </a:solidFill>
                <a:effectLst/>
                <a:latin typeface="Century Gothic" panose="020B0502020202020204" pitchFamily="34" charset="0"/>
              </a:rPr>
              <a:t>.</a:t>
            </a:r>
          </a:p>
        </p:txBody>
      </p:sp>
      <p:pic>
        <p:nvPicPr>
          <p:cNvPr id="32" name="Picture 31">
            <a:extLst>
              <a:ext uri="{FF2B5EF4-FFF2-40B4-BE49-F238E27FC236}">
                <a16:creationId xmlns:a16="http://schemas.microsoft.com/office/drawing/2014/main" id="{0B063F8C-339B-3271-74FA-B594A775D050}"/>
              </a:ext>
            </a:extLst>
          </p:cNvPr>
          <p:cNvPicPr>
            <a:picLocks noGrp="1" noRot="1" noChangeAspect="1" noMove="1" noResize="1" noEditPoints="1" noAdjustHandles="1" noChangeArrowheads="1" noChangeShapeType="1" noCrop="1"/>
          </p:cNvPicPr>
          <p:nvPr/>
        </p:nvPicPr>
        <p:blipFill>
          <a:blip r:embed="rId3"/>
          <a:stretch>
            <a:fillRect/>
          </a:stretch>
        </p:blipFill>
        <p:spPr>
          <a:xfrm>
            <a:off x="5325024" y="619508"/>
            <a:ext cx="540000" cy="540000"/>
          </a:xfrm>
          <a:prstGeom prst="rect">
            <a:avLst/>
          </a:prstGeom>
        </p:spPr>
      </p:pic>
    </p:spTree>
    <p:extLst>
      <p:ext uri="{BB962C8B-B14F-4D97-AF65-F5344CB8AC3E}">
        <p14:creationId xmlns:p14="http://schemas.microsoft.com/office/powerpoint/2010/main" val="22057522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A picture containing text, screenshot, display, operating system&#10;&#10;Description automatically generated">
            <a:extLst>
              <a:ext uri="{FF2B5EF4-FFF2-40B4-BE49-F238E27FC236}">
                <a16:creationId xmlns:a16="http://schemas.microsoft.com/office/drawing/2014/main" id="{D87D9942-0123-98F5-E308-F00812234B53}"/>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BC1A5D15-8584-A095-ABF9-6017870EB04C}"/>
              </a:ext>
            </a:extLst>
          </p:cNvPr>
          <p:cNvSpPr>
            <a:spLocks noGrp="1" noRot="1" noMove="1" noResize="1" noEditPoints="1" noAdjustHandles="1" noChangeArrowheads="1" noChangeShapeType="1"/>
          </p:cNvSpPr>
          <p:nvPr/>
        </p:nvSpPr>
        <p:spPr>
          <a:xfrm>
            <a:off x="593332" y="677335"/>
            <a:ext cx="6444466" cy="519880"/>
          </a:xfrm>
          <a:prstGeom prst="roundRect">
            <a:avLst>
              <a:gd name="adj" fmla="val 39836"/>
            </a:avLst>
          </a:prstGeom>
          <a:solidFill>
            <a:srgbClr val="BAF0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588AA727-7D8D-F390-75B6-511AE29F6B83}"/>
              </a:ext>
            </a:extLst>
          </p:cNvPr>
          <p:cNvSpPr txBox="1">
            <a:spLocks noGrp="1" noRot="1" noMove="1" noResize="1" noEditPoints="1" noAdjustHandles="1" noChangeArrowheads="1" noChangeShapeType="1"/>
          </p:cNvSpPr>
          <p:nvPr/>
        </p:nvSpPr>
        <p:spPr>
          <a:xfrm>
            <a:off x="743356" y="622757"/>
            <a:ext cx="5544427" cy="615553"/>
          </a:xfrm>
          <a:prstGeom prst="rect">
            <a:avLst/>
          </a:prstGeom>
          <a:noFill/>
        </p:spPr>
        <p:txBody>
          <a:bodyPr wrap="square" rtlCol="0">
            <a:spAutoFit/>
          </a:bodyPr>
          <a:lstStyle/>
          <a:p>
            <a:r>
              <a:rPr lang="en-GB" sz="3400" b="1" dirty="0">
                <a:latin typeface="Century Gothic" panose="020B0502020202020204" pitchFamily="34" charset="0"/>
              </a:rPr>
              <a:t>Task 2 – Creating Tables</a:t>
            </a:r>
          </a:p>
        </p:txBody>
      </p:sp>
      <p:grpSp>
        <p:nvGrpSpPr>
          <p:cNvPr id="4" name="Google Shape;1293;p50">
            <a:extLst>
              <a:ext uri="{FF2B5EF4-FFF2-40B4-BE49-F238E27FC236}">
                <a16:creationId xmlns:a16="http://schemas.microsoft.com/office/drawing/2014/main" id="{825593F0-69DA-6C63-C575-AB1F2DF4D42D}"/>
              </a:ext>
            </a:extLst>
          </p:cNvPr>
          <p:cNvGrpSpPr>
            <a:grpSpLocks noGrp="1" noUngrp="1" noRot="1" noMove="1" noResize="1"/>
          </p:cNvGrpSpPr>
          <p:nvPr/>
        </p:nvGrpSpPr>
        <p:grpSpPr>
          <a:xfrm>
            <a:off x="9319380" y="3708388"/>
            <a:ext cx="897657" cy="1423177"/>
            <a:chOff x="6718575" y="2318625"/>
            <a:chExt cx="256950" cy="407375"/>
          </a:xfrm>
          <a:solidFill>
            <a:schemeClr val="tx1"/>
          </a:solidFill>
        </p:grpSpPr>
        <p:sp>
          <p:nvSpPr>
            <p:cNvPr id="5" name="Google Shape;1294;p50">
              <a:extLst>
                <a:ext uri="{FF2B5EF4-FFF2-40B4-BE49-F238E27FC236}">
                  <a16:creationId xmlns:a16="http://schemas.microsoft.com/office/drawing/2014/main" id="{CA312239-9DFD-FCA7-C0E9-A8DD9DC051F5}"/>
                </a:ext>
              </a:extLst>
            </p:cNvPr>
            <p:cNvSpPr>
              <a:spLocks noGrp="1" noRot="1" noMove="1" noResize="1" noEditPoints="1" noAdjustHandles="1" noChangeArrowheads="1" noChangeShapeType="1"/>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6" name="Google Shape;1295;p50">
              <a:extLst>
                <a:ext uri="{FF2B5EF4-FFF2-40B4-BE49-F238E27FC236}">
                  <a16:creationId xmlns:a16="http://schemas.microsoft.com/office/drawing/2014/main" id="{5935637D-954C-28DE-4573-12170E720E83}"/>
                </a:ext>
              </a:extLst>
            </p:cNvPr>
            <p:cNvSpPr>
              <a:spLocks noGrp="1" noRot="1" noMove="1" noResize="1" noEditPoints="1" noAdjustHandles="1" noChangeArrowheads="1" noChangeShapeType="1"/>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7" name="Google Shape;1296;p50">
              <a:extLst>
                <a:ext uri="{FF2B5EF4-FFF2-40B4-BE49-F238E27FC236}">
                  <a16:creationId xmlns:a16="http://schemas.microsoft.com/office/drawing/2014/main" id="{6BEFD9D2-44BC-56BD-F39D-F2C847698C84}"/>
                </a:ext>
              </a:extLst>
            </p:cNvPr>
            <p:cNvSpPr>
              <a:spLocks noGrp="1" noRot="1" noMove="1" noResize="1" noEditPoints="1" noAdjustHandles="1" noChangeArrowheads="1" noChangeShapeType="1"/>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8" name="Google Shape;1297;p50">
              <a:extLst>
                <a:ext uri="{FF2B5EF4-FFF2-40B4-BE49-F238E27FC236}">
                  <a16:creationId xmlns:a16="http://schemas.microsoft.com/office/drawing/2014/main" id="{2CFBC731-D32A-D10D-3496-854999FB59A8}"/>
                </a:ext>
              </a:extLst>
            </p:cNvPr>
            <p:cNvSpPr>
              <a:spLocks noGrp="1" noRot="1" noMove="1" noResize="1" noEditPoints="1" noAdjustHandles="1" noChangeArrowheads="1" noChangeShapeType="1"/>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9" name="Google Shape;1298;p50">
              <a:extLst>
                <a:ext uri="{FF2B5EF4-FFF2-40B4-BE49-F238E27FC236}">
                  <a16:creationId xmlns:a16="http://schemas.microsoft.com/office/drawing/2014/main" id="{843C12C2-B468-86FE-4235-46D63050F2DF}"/>
                </a:ext>
              </a:extLst>
            </p:cNvPr>
            <p:cNvSpPr>
              <a:spLocks noGrp="1" noRot="1" noMove="1" noResize="1" noEditPoints="1" noAdjustHandles="1" noChangeArrowheads="1" noChangeShapeType="1"/>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0" name="Google Shape;1299;p50">
              <a:extLst>
                <a:ext uri="{FF2B5EF4-FFF2-40B4-BE49-F238E27FC236}">
                  <a16:creationId xmlns:a16="http://schemas.microsoft.com/office/drawing/2014/main" id="{ACA8DE7A-0769-1DF9-3B14-6DCBFC271983}"/>
                </a:ext>
              </a:extLst>
            </p:cNvPr>
            <p:cNvSpPr>
              <a:spLocks noGrp="1" noRot="1" noMove="1" noResize="1" noEditPoints="1" noAdjustHandles="1" noChangeArrowheads="1" noChangeShapeType="1"/>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1" name="Google Shape;1300;p50">
              <a:extLst>
                <a:ext uri="{FF2B5EF4-FFF2-40B4-BE49-F238E27FC236}">
                  <a16:creationId xmlns:a16="http://schemas.microsoft.com/office/drawing/2014/main" id="{2EF98169-5A13-330C-4A70-851558D3D0F0}"/>
                </a:ext>
              </a:extLst>
            </p:cNvPr>
            <p:cNvSpPr>
              <a:spLocks noGrp="1" noRot="1" noMove="1" noResize="1" noEditPoints="1" noAdjustHandles="1" noChangeArrowheads="1" noChangeShapeType="1"/>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2" name="Google Shape;1301;p50">
              <a:extLst>
                <a:ext uri="{FF2B5EF4-FFF2-40B4-BE49-F238E27FC236}">
                  <a16:creationId xmlns:a16="http://schemas.microsoft.com/office/drawing/2014/main" id="{59D398A9-5A53-9D14-70C5-92625721A081}"/>
                </a:ext>
              </a:extLst>
            </p:cNvPr>
            <p:cNvSpPr>
              <a:spLocks noGrp="1" noRot="1" noMove="1" noResize="1" noEditPoints="1" noAdjustHandles="1" noChangeArrowheads="1" noChangeShapeType="1"/>
            </p:cNvSpPr>
            <p:nvPr/>
          </p:nvSpPr>
          <p:spPr>
            <a:xfrm>
              <a:off x="6795900" y="2628550"/>
              <a:ext cx="102300" cy="25"/>
            </a:xfrm>
            <a:custGeom>
              <a:avLst/>
              <a:gdLst/>
              <a:ahLst/>
              <a:cxnLst/>
              <a:rect l="l" t="t" r="r" b="b"/>
              <a:pathLst>
                <a:path w="4092" h="1" fill="none" extrusionOk="0">
                  <a:moveTo>
                    <a:pt x="0" y="1"/>
                  </a:moveTo>
                  <a:lnTo>
                    <a:pt x="4092" y="1"/>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grpSp>
      <p:sp>
        <p:nvSpPr>
          <p:cNvPr id="13" name="Oval 12">
            <a:extLst>
              <a:ext uri="{FF2B5EF4-FFF2-40B4-BE49-F238E27FC236}">
                <a16:creationId xmlns:a16="http://schemas.microsoft.com/office/drawing/2014/main" id="{FA31E58B-5FD0-37C8-B708-DE3E164C387D}"/>
              </a:ext>
            </a:extLst>
          </p:cNvPr>
          <p:cNvSpPr>
            <a:spLocks noGrp="1" noRot="1" noMove="1" noResize="1" noEditPoints="1" noAdjustHandles="1" noChangeArrowheads="1" noChangeShapeType="1"/>
          </p:cNvSpPr>
          <p:nvPr/>
        </p:nvSpPr>
        <p:spPr>
          <a:xfrm>
            <a:off x="6580646" y="480123"/>
            <a:ext cx="914303" cy="914303"/>
          </a:xfrm>
          <a:prstGeom prst="ellipse">
            <a:avLst/>
          </a:prstGeom>
          <a:solidFill>
            <a:srgbClr val="BAF0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pic>
        <p:nvPicPr>
          <p:cNvPr id="14" name="Picture 13">
            <a:extLst>
              <a:ext uri="{FF2B5EF4-FFF2-40B4-BE49-F238E27FC236}">
                <a16:creationId xmlns:a16="http://schemas.microsoft.com/office/drawing/2014/main" id="{7F60FE14-B389-EF93-8BA4-7235A1D0AD16}"/>
              </a:ext>
            </a:extLst>
          </p:cNvPr>
          <p:cNvPicPr>
            <a:picLocks noGrp="1" noRot="1" noChangeAspect="1" noMove="1" noResize="1" noEditPoints="1" noAdjustHandles="1" noChangeArrowheads="1" noChangeShapeType="1" noCrop="1"/>
          </p:cNvPicPr>
          <p:nvPr/>
        </p:nvPicPr>
        <p:blipFill>
          <a:blip r:embed="rId3"/>
          <a:stretch>
            <a:fillRect/>
          </a:stretch>
        </p:blipFill>
        <p:spPr>
          <a:xfrm>
            <a:off x="6772616" y="636240"/>
            <a:ext cx="540000" cy="540000"/>
          </a:xfrm>
          <a:prstGeom prst="rect">
            <a:avLst/>
          </a:prstGeom>
        </p:spPr>
      </p:pic>
      <p:sp>
        <p:nvSpPr>
          <p:cNvPr id="15" name="TextBox 14">
            <a:extLst>
              <a:ext uri="{FF2B5EF4-FFF2-40B4-BE49-F238E27FC236}">
                <a16:creationId xmlns:a16="http://schemas.microsoft.com/office/drawing/2014/main" id="{0E6A76E4-D437-34D1-E53A-B40737A3168E}"/>
              </a:ext>
            </a:extLst>
          </p:cNvPr>
          <p:cNvSpPr txBox="1">
            <a:spLocks noGrp="1" noRot="1" noMove="1" noResize="1" noEditPoints="1" noAdjustHandles="1" noChangeArrowheads="1" noChangeShapeType="1"/>
          </p:cNvSpPr>
          <p:nvPr/>
        </p:nvSpPr>
        <p:spPr>
          <a:xfrm>
            <a:off x="591322" y="1455676"/>
            <a:ext cx="11172588" cy="1200329"/>
          </a:xfrm>
          <a:prstGeom prst="rect">
            <a:avLst/>
          </a:prstGeom>
          <a:noFill/>
        </p:spPr>
        <p:txBody>
          <a:bodyPr wrap="square" lIns="91440" tIns="45720" rIns="91440" bIns="45720" rtlCol="0" anchor="t">
            <a:spAutoFit/>
          </a:bodyPr>
          <a:lstStyle/>
          <a:p>
            <a:pPr rtl="0" fontAlgn="base"/>
            <a:r>
              <a:rPr lang="en-GB" sz="2400" i="0" u="none" strike="noStrike" dirty="0">
                <a:solidFill>
                  <a:srgbClr val="404040"/>
                </a:solidFill>
                <a:effectLst/>
                <a:latin typeface="Century Gothic" panose="020B0502020202020204" pitchFamily="34" charset="0"/>
              </a:rPr>
              <a:t>We are going to </a:t>
            </a:r>
            <a:r>
              <a:rPr lang="en-GB" sz="2400" b="1" i="0" u="none" strike="noStrike" dirty="0">
                <a:solidFill>
                  <a:srgbClr val="404040"/>
                </a:solidFill>
                <a:effectLst/>
                <a:latin typeface="Century Gothic" panose="020B0502020202020204" pitchFamily="34" charset="0"/>
              </a:rPr>
              <a:t>sort</a:t>
            </a:r>
            <a:r>
              <a:rPr lang="en-GB" sz="2400" i="0" u="none" strike="noStrike" dirty="0">
                <a:solidFill>
                  <a:srgbClr val="404040"/>
                </a:solidFill>
                <a:effectLst/>
                <a:latin typeface="Century Gothic" panose="020B0502020202020204" pitchFamily="34" charset="0"/>
              </a:rPr>
              <a:t> the ‘</a:t>
            </a:r>
            <a:r>
              <a:rPr lang="en-GB" sz="2400" i="0" u="none" strike="noStrike" dirty="0" err="1">
                <a:solidFill>
                  <a:srgbClr val="404040"/>
                </a:solidFill>
                <a:effectLst/>
                <a:latin typeface="Century Gothic" panose="020B0502020202020204" pitchFamily="34" charset="0"/>
              </a:rPr>
              <a:t>ee</a:t>
            </a:r>
            <a:r>
              <a:rPr lang="en-GB" sz="2400" i="0" u="none" strike="noStrike" dirty="0">
                <a:solidFill>
                  <a:srgbClr val="404040"/>
                </a:solidFill>
                <a:effectLst/>
                <a:latin typeface="Century Gothic" panose="020B0502020202020204" pitchFamily="34" charset="0"/>
              </a:rPr>
              <a:t>’ representations.</a:t>
            </a:r>
          </a:p>
          <a:p>
            <a:pPr rtl="0" fontAlgn="base"/>
            <a:br>
              <a:rPr lang="en-GB" sz="2400" i="0" u="none" strike="noStrike" dirty="0">
                <a:solidFill>
                  <a:srgbClr val="404040"/>
                </a:solidFill>
                <a:effectLst/>
                <a:latin typeface="Century Gothic" panose="020B0502020202020204" pitchFamily="34" charset="0"/>
              </a:rPr>
            </a:br>
            <a:r>
              <a:rPr lang="en-GB" sz="2400" i="0" u="none" strike="noStrike" dirty="0">
                <a:solidFill>
                  <a:srgbClr val="404040"/>
                </a:solidFill>
                <a:effectLst/>
                <a:latin typeface="Century Gothic" panose="020B0502020202020204" pitchFamily="34" charset="0"/>
              </a:rPr>
              <a:t>On the next page, </a:t>
            </a:r>
            <a:r>
              <a:rPr lang="en-GB" sz="2400" b="1" dirty="0">
                <a:solidFill>
                  <a:srgbClr val="404040"/>
                </a:solidFill>
                <a:latin typeface="Century Gothic" panose="020B0502020202020204" pitchFamily="34" charset="0"/>
              </a:rPr>
              <a:t>c</a:t>
            </a:r>
            <a:r>
              <a:rPr lang="en-GB" sz="2400" b="1" i="0" u="none" strike="noStrike" dirty="0">
                <a:solidFill>
                  <a:srgbClr val="404040"/>
                </a:solidFill>
                <a:effectLst/>
                <a:latin typeface="Century Gothic" panose="020B0502020202020204" pitchFamily="34" charset="0"/>
              </a:rPr>
              <a:t>reate </a:t>
            </a:r>
            <a:r>
              <a:rPr lang="en-GB" sz="2400" i="0" u="none" strike="noStrike" dirty="0">
                <a:solidFill>
                  <a:srgbClr val="404040"/>
                </a:solidFill>
                <a:effectLst/>
                <a:latin typeface="Century Gothic" panose="020B0502020202020204" pitchFamily="34" charset="0"/>
              </a:rPr>
              <a:t>a table to help</a:t>
            </a:r>
            <a:r>
              <a:rPr lang="en-GB" sz="2400" b="1" i="0" u="none" strike="noStrike" dirty="0">
                <a:solidFill>
                  <a:srgbClr val="404040"/>
                </a:solidFill>
                <a:effectLst/>
                <a:latin typeface="Century Gothic" panose="020B0502020202020204" pitchFamily="34" charset="0"/>
              </a:rPr>
              <a:t> organise </a:t>
            </a:r>
            <a:r>
              <a:rPr lang="en-GB" sz="2400" i="0" u="none" strike="noStrike" dirty="0">
                <a:solidFill>
                  <a:srgbClr val="404040"/>
                </a:solidFill>
                <a:effectLst/>
                <a:latin typeface="Century Gothic" panose="020B0502020202020204" pitchFamily="34" charset="0"/>
              </a:rPr>
              <a:t>your phoneme words.</a:t>
            </a:r>
            <a:endParaRPr lang="en-GB" sz="2400" dirty="0">
              <a:solidFill>
                <a:srgbClr val="404040"/>
              </a:solidFill>
              <a:latin typeface="Century Gothic" panose="020B0502020202020204" pitchFamily="34" charset="0"/>
            </a:endParaRPr>
          </a:p>
        </p:txBody>
      </p:sp>
      <p:sp>
        <p:nvSpPr>
          <p:cNvPr id="16" name="TextBox 15">
            <a:extLst>
              <a:ext uri="{FF2B5EF4-FFF2-40B4-BE49-F238E27FC236}">
                <a16:creationId xmlns:a16="http://schemas.microsoft.com/office/drawing/2014/main" id="{CB89F0A2-F967-C031-E792-3FCFA26D07BB}"/>
              </a:ext>
            </a:extLst>
          </p:cNvPr>
          <p:cNvSpPr txBox="1">
            <a:spLocks noGrp="1" noRot="1" noMove="1" noResize="1" noEditPoints="1" noAdjustHandles="1" noChangeArrowheads="1" noChangeShapeType="1"/>
          </p:cNvSpPr>
          <p:nvPr/>
        </p:nvSpPr>
        <p:spPr>
          <a:xfrm>
            <a:off x="591322" y="3028984"/>
            <a:ext cx="11172588" cy="461665"/>
          </a:xfrm>
          <a:prstGeom prst="rect">
            <a:avLst/>
          </a:prstGeom>
          <a:noFill/>
        </p:spPr>
        <p:txBody>
          <a:bodyPr wrap="square" lIns="91440" tIns="45720" rIns="91440" bIns="45720" rtlCol="0" anchor="t">
            <a:spAutoFit/>
          </a:bodyPr>
          <a:lstStyle/>
          <a:p>
            <a:pPr algn="ctr" rtl="0" fontAlgn="base"/>
            <a:r>
              <a:rPr lang="en-US" sz="2400" dirty="0">
                <a:solidFill>
                  <a:srgbClr val="000000"/>
                </a:solidFill>
                <a:latin typeface="Century Gothic" panose="020B0502020202020204" pitchFamily="34" charset="0"/>
              </a:rPr>
              <a:t>First,</a:t>
            </a:r>
            <a:r>
              <a:rPr lang="en-US" sz="2400" b="0" i="0" dirty="0">
                <a:solidFill>
                  <a:srgbClr val="000000"/>
                </a:solidFill>
                <a:effectLst/>
                <a:latin typeface="Century Gothic" panose="020B0502020202020204" pitchFamily="34" charset="0"/>
              </a:rPr>
              <a:t> </a:t>
            </a:r>
            <a:r>
              <a:rPr lang="en-US" sz="2400" b="1" dirty="0">
                <a:solidFill>
                  <a:srgbClr val="000000"/>
                </a:solidFill>
                <a:latin typeface="Century Gothic" panose="020B0502020202020204" pitchFamily="34" charset="0"/>
              </a:rPr>
              <a:t>click </a:t>
            </a:r>
            <a:r>
              <a:rPr lang="en-US" sz="2400" dirty="0">
                <a:solidFill>
                  <a:srgbClr val="000000"/>
                </a:solidFill>
                <a:latin typeface="Century Gothic" panose="020B0502020202020204" pitchFamily="34" charset="0"/>
              </a:rPr>
              <a:t>on the </a:t>
            </a:r>
            <a:r>
              <a:rPr lang="en-US" sz="2400" b="1" dirty="0">
                <a:solidFill>
                  <a:srgbClr val="50E7B5"/>
                </a:solidFill>
                <a:latin typeface="Century Gothic" panose="020B0502020202020204" pitchFamily="34" charset="0"/>
              </a:rPr>
              <a:t>             </a:t>
            </a:r>
            <a:r>
              <a:rPr lang="en-US" sz="2400" dirty="0">
                <a:latin typeface="Century Gothic" panose="020B0502020202020204" pitchFamily="34" charset="0"/>
              </a:rPr>
              <a:t>and</a:t>
            </a:r>
            <a:r>
              <a:rPr lang="en-US" sz="2400" b="1" dirty="0">
                <a:solidFill>
                  <a:srgbClr val="50E7B5"/>
                </a:solidFill>
                <a:latin typeface="Century Gothic" panose="020B0502020202020204" pitchFamily="34" charset="0"/>
              </a:rPr>
              <a:t>             </a:t>
            </a:r>
            <a:r>
              <a:rPr lang="en-US" sz="2400" dirty="0">
                <a:solidFill>
                  <a:srgbClr val="000000"/>
                </a:solidFill>
                <a:latin typeface="Century Gothic" panose="020B0502020202020204" pitchFamily="34" charset="0"/>
              </a:rPr>
              <a:t>icon at the top of the page.</a:t>
            </a:r>
            <a:endParaRPr lang="en-US" sz="2400" i="0" dirty="0">
              <a:solidFill>
                <a:srgbClr val="000000"/>
              </a:solidFill>
              <a:effectLst/>
              <a:latin typeface="Century Gothic" panose="020B0502020202020204" pitchFamily="34" charset="0"/>
            </a:endParaRPr>
          </a:p>
        </p:txBody>
      </p:sp>
      <p:sp>
        <p:nvSpPr>
          <p:cNvPr id="17" name="Oval 16">
            <a:extLst>
              <a:ext uri="{FF2B5EF4-FFF2-40B4-BE49-F238E27FC236}">
                <a16:creationId xmlns:a16="http://schemas.microsoft.com/office/drawing/2014/main" id="{6B3FB2A2-8D1A-3015-CEA6-8E5B1EEC8E11}"/>
              </a:ext>
            </a:extLst>
          </p:cNvPr>
          <p:cNvSpPr>
            <a:spLocks noGrp="1" noRot="1" noMove="1" noResize="1" noEditPoints="1" noAdjustHandles="1" noChangeArrowheads="1" noChangeShapeType="1"/>
          </p:cNvSpPr>
          <p:nvPr/>
        </p:nvSpPr>
        <p:spPr>
          <a:xfrm>
            <a:off x="551012" y="2927290"/>
            <a:ext cx="812800" cy="812800"/>
          </a:xfrm>
          <a:prstGeom prst="ellipse">
            <a:avLst/>
          </a:prstGeom>
          <a:solidFill>
            <a:srgbClr val="50E7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88A789A7-DE5F-1AF0-F0E2-9DDB2D6EF090}"/>
              </a:ext>
            </a:extLst>
          </p:cNvPr>
          <p:cNvSpPr txBox="1">
            <a:spLocks noGrp="1" noRot="1" noMove="1" noResize="1" noEditPoints="1" noAdjustHandles="1" noChangeArrowheads="1" noChangeShapeType="1"/>
          </p:cNvSpPr>
          <p:nvPr/>
        </p:nvSpPr>
        <p:spPr>
          <a:xfrm>
            <a:off x="733126" y="2991937"/>
            <a:ext cx="442750" cy="646331"/>
          </a:xfrm>
          <a:prstGeom prst="rect">
            <a:avLst/>
          </a:prstGeom>
          <a:noFill/>
        </p:spPr>
        <p:txBody>
          <a:bodyPr wrap="none" rtlCol="0">
            <a:spAutoFit/>
          </a:bodyPr>
          <a:lstStyle/>
          <a:p>
            <a:r>
              <a:rPr lang="en-GB" sz="3600" b="1" dirty="0">
                <a:latin typeface="Century Gothic" panose="020B0502020202020204" pitchFamily="34" charset="0"/>
              </a:rPr>
              <a:t>1</a:t>
            </a:r>
          </a:p>
        </p:txBody>
      </p:sp>
      <p:sp>
        <p:nvSpPr>
          <p:cNvPr id="20" name="Oval 19">
            <a:extLst>
              <a:ext uri="{FF2B5EF4-FFF2-40B4-BE49-F238E27FC236}">
                <a16:creationId xmlns:a16="http://schemas.microsoft.com/office/drawing/2014/main" id="{89B33FD0-1663-5B69-FAFE-CD6A6353BB5E}"/>
              </a:ext>
            </a:extLst>
          </p:cNvPr>
          <p:cNvSpPr>
            <a:spLocks noGrp="1" noRot="1" noMove="1" noResize="1" noEditPoints="1" noAdjustHandles="1" noChangeArrowheads="1" noChangeShapeType="1"/>
          </p:cNvSpPr>
          <p:nvPr/>
        </p:nvSpPr>
        <p:spPr>
          <a:xfrm>
            <a:off x="520317" y="3923665"/>
            <a:ext cx="812800" cy="812800"/>
          </a:xfrm>
          <a:prstGeom prst="ellipse">
            <a:avLst/>
          </a:prstGeom>
          <a:solidFill>
            <a:srgbClr val="50E7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A3705887-888A-1A52-8ED1-D5340B9FC8A9}"/>
              </a:ext>
            </a:extLst>
          </p:cNvPr>
          <p:cNvSpPr txBox="1">
            <a:spLocks noGrp="1" noRot="1" noMove="1" noResize="1" noEditPoints="1" noAdjustHandles="1" noChangeArrowheads="1" noChangeShapeType="1"/>
          </p:cNvSpPr>
          <p:nvPr/>
        </p:nvSpPr>
        <p:spPr>
          <a:xfrm>
            <a:off x="312562" y="4135873"/>
            <a:ext cx="10155684" cy="461665"/>
          </a:xfrm>
          <a:prstGeom prst="rect">
            <a:avLst/>
          </a:prstGeom>
          <a:noFill/>
        </p:spPr>
        <p:txBody>
          <a:bodyPr wrap="square" lIns="91440" tIns="45720" rIns="91440" bIns="45720" rtlCol="0" anchor="t">
            <a:spAutoFit/>
          </a:bodyPr>
          <a:lstStyle/>
          <a:p>
            <a:pPr algn="ctr" rtl="0" fontAlgn="base"/>
            <a:r>
              <a:rPr lang="en-US" sz="2400" dirty="0">
                <a:solidFill>
                  <a:srgbClr val="000000"/>
                </a:solidFill>
                <a:latin typeface="Century Gothic" panose="020B0502020202020204" pitchFamily="34" charset="0"/>
              </a:rPr>
              <a:t>Next ,</a:t>
            </a:r>
            <a:r>
              <a:rPr lang="en-US" sz="2400" b="0" i="0" dirty="0">
                <a:solidFill>
                  <a:srgbClr val="000000"/>
                </a:solidFill>
                <a:effectLst/>
                <a:latin typeface="Century Gothic" panose="020B0502020202020204" pitchFamily="34" charset="0"/>
              </a:rPr>
              <a:t> </a:t>
            </a:r>
            <a:r>
              <a:rPr lang="en-US" sz="2400" b="1" dirty="0">
                <a:solidFill>
                  <a:srgbClr val="000000"/>
                </a:solidFill>
                <a:latin typeface="Century Gothic" panose="020B0502020202020204" pitchFamily="34" charset="0"/>
              </a:rPr>
              <a:t>click </a:t>
            </a:r>
            <a:r>
              <a:rPr lang="en-US" sz="2400" dirty="0">
                <a:solidFill>
                  <a:srgbClr val="000000"/>
                </a:solidFill>
                <a:latin typeface="Century Gothic" panose="020B0502020202020204" pitchFamily="34" charset="0"/>
              </a:rPr>
              <a:t>on the                        </a:t>
            </a:r>
            <a:r>
              <a:rPr lang="en-US" sz="2400" dirty="0">
                <a:latin typeface="Century Gothic" panose="020B0502020202020204" pitchFamily="34" charset="0"/>
              </a:rPr>
              <a:t>button at the bottom.</a:t>
            </a:r>
            <a:endParaRPr lang="en-US" sz="2400" i="0" dirty="0">
              <a:effectLst/>
              <a:latin typeface="Century Gothic" panose="020B0502020202020204" pitchFamily="34" charset="0"/>
            </a:endParaRPr>
          </a:p>
        </p:txBody>
      </p:sp>
      <p:sp>
        <p:nvSpPr>
          <p:cNvPr id="22" name="Oval 21">
            <a:extLst>
              <a:ext uri="{FF2B5EF4-FFF2-40B4-BE49-F238E27FC236}">
                <a16:creationId xmlns:a16="http://schemas.microsoft.com/office/drawing/2014/main" id="{6FFD4FD3-BCD3-AF11-5838-4F7016FC842D}"/>
              </a:ext>
            </a:extLst>
          </p:cNvPr>
          <p:cNvSpPr>
            <a:spLocks noGrp="1" noRot="1" noMove="1" noResize="1" noEditPoints="1" noAdjustHandles="1" noChangeArrowheads="1" noChangeShapeType="1"/>
          </p:cNvSpPr>
          <p:nvPr/>
        </p:nvSpPr>
        <p:spPr>
          <a:xfrm>
            <a:off x="520317" y="4959048"/>
            <a:ext cx="812800" cy="812800"/>
          </a:xfrm>
          <a:prstGeom prst="ellipse">
            <a:avLst/>
          </a:prstGeom>
          <a:solidFill>
            <a:srgbClr val="50E7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BB03C4CA-78BB-3308-FCBB-9775290FCF8B}"/>
              </a:ext>
            </a:extLst>
          </p:cNvPr>
          <p:cNvSpPr txBox="1">
            <a:spLocks noGrp="1" noRot="1" noMove="1" noResize="1" noEditPoints="1" noAdjustHandles="1" noChangeArrowheads="1" noChangeShapeType="1"/>
          </p:cNvSpPr>
          <p:nvPr/>
        </p:nvSpPr>
        <p:spPr>
          <a:xfrm>
            <a:off x="134535" y="5178519"/>
            <a:ext cx="10155684" cy="461665"/>
          </a:xfrm>
          <a:prstGeom prst="rect">
            <a:avLst/>
          </a:prstGeom>
          <a:noFill/>
        </p:spPr>
        <p:txBody>
          <a:bodyPr wrap="square" lIns="91440" tIns="45720" rIns="91440" bIns="45720" rtlCol="0" anchor="t">
            <a:spAutoFit/>
          </a:bodyPr>
          <a:lstStyle/>
          <a:p>
            <a:pPr algn="ctr" rtl="0" fontAlgn="base"/>
            <a:r>
              <a:rPr lang="en-US" sz="2400" dirty="0">
                <a:solidFill>
                  <a:srgbClr val="000000"/>
                </a:solidFill>
                <a:latin typeface="Century Gothic" panose="020B0502020202020204" pitchFamily="34" charset="0"/>
              </a:rPr>
              <a:t> Finally, </a:t>
            </a:r>
            <a:r>
              <a:rPr lang="en-US" sz="2400" b="1" dirty="0">
                <a:solidFill>
                  <a:srgbClr val="000000"/>
                </a:solidFill>
                <a:latin typeface="Century Gothic" panose="020B0502020202020204" pitchFamily="34" charset="0"/>
              </a:rPr>
              <a:t>choose</a:t>
            </a:r>
            <a:r>
              <a:rPr lang="en-US" sz="2400" dirty="0">
                <a:solidFill>
                  <a:srgbClr val="000000"/>
                </a:solidFill>
                <a:latin typeface="Century Gothic" panose="020B0502020202020204" pitchFamily="34" charset="0"/>
              </a:rPr>
              <a:t> 5 rows and 5 columns, then </a:t>
            </a:r>
            <a:r>
              <a:rPr lang="en-US" sz="2400" b="1" dirty="0">
                <a:solidFill>
                  <a:srgbClr val="000000"/>
                </a:solidFill>
                <a:latin typeface="Century Gothic" panose="020B0502020202020204" pitchFamily="34" charset="0"/>
              </a:rPr>
              <a:t>click</a:t>
            </a:r>
            <a:r>
              <a:rPr lang="en-US" sz="2400" dirty="0">
                <a:solidFill>
                  <a:srgbClr val="000000"/>
                </a:solidFill>
                <a:latin typeface="Century Gothic" panose="020B0502020202020204" pitchFamily="34" charset="0"/>
              </a:rPr>
              <a:t> OK.</a:t>
            </a:r>
            <a:endParaRPr lang="en-US" sz="2400" i="0" dirty="0">
              <a:effectLst/>
              <a:latin typeface="Century Gothic" panose="020B0502020202020204" pitchFamily="34" charset="0"/>
            </a:endParaRPr>
          </a:p>
        </p:txBody>
      </p:sp>
      <p:pic>
        <p:nvPicPr>
          <p:cNvPr id="24" name="Picture 23">
            <a:extLst>
              <a:ext uri="{FF2B5EF4-FFF2-40B4-BE49-F238E27FC236}">
                <a16:creationId xmlns:a16="http://schemas.microsoft.com/office/drawing/2014/main" id="{53CF3DF1-41FE-950F-07CB-8A86DD1384F6}"/>
              </a:ext>
            </a:extLst>
          </p:cNvPr>
          <p:cNvPicPr>
            <a:picLocks noGrp="1" noRot="1" noMove="1" noResize="1" noEditPoints="1" noAdjustHandles="1" noChangeArrowheads="1" noChangeShapeType="1" noCrop="1"/>
          </p:cNvPicPr>
          <p:nvPr/>
        </p:nvPicPr>
        <p:blipFill>
          <a:blip r:embed="rId4"/>
          <a:stretch>
            <a:fillRect/>
          </a:stretch>
        </p:blipFill>
        <p:spPr>
          <a:xfrm>
            <a:off x="5823048" y="2684536"/>
            <a:ext cx="762000" cy="1104900"/>
          </a:xfrm>
          <a:prstGeom prst="rect">
            <a:avLst/>
          </a:prstGeom>
        </p:spPr>
      </p:pic>
      <p:sp>
        <p:nvSpPr>
          <p:cNvPr id="25" name="TextBox 24">
            <a:extLst>
              <a:ext uri="{FF2B5EF4-FFF2-40B4-BE49-F238E27FC236}">
                <a16:creationId xmlns:a16="http://schemas.microsoft.com/office/drawing/2014/main" id="{8ADE1D3A-2CDA-3B21-08CC-B75CA97418D5}"/>
              </a:ext>
            </a:extLst>
          </p:cNvPr>
          <p:cNvSpPr txBox="1">
            <a:spLocks noGrp="1" noRot="1" noMove="1" noResize="1" noEditPoints="1" noAdjustHandles="1" noChangeArrowheads="1" noChangeShapeType="1"/>
          </p:cNvSpPr>
          <p:nvPr/>
        </p:nvSpPr>
        <p:spPr>
          <a:xfrm>
            <a:off x="712884" y="4007169"/>
            <a:ext cx="442750" cy="646331"/>
          </a:xfrm>
          <a:prstGeom prst="rect">
            <a:avLst/>
          </a:prstGeom>
          <a:noFill/>
        </p:spPr>
        <p:txBody>
          <a:bodyPr wrap="none" rtlCol="0">
            <a:spAutoFit/>
          </a:bodyPr>
          <a:lstStyle/>
          <a:p>
            <a:r>
              <a:rPr lang="en-GB" sz="3600" b="1" dirty="0">
                <a:latin typeface="Century Gothic" panose="020B0502020202020204" pitchFamily="34" charset="0"/>
              </a:rPr>
              <a:t>2</a:t>
            </a:r>
          </a:p>
        </p:txBody>
      </p:sp>
      <p:sp>
        <p:nvSpPr>
          <p:cNvPr id="26" name="TextBox 25">
            <a:extLst>
              <a:ext uri="{FF2B5EF4-FFF2-40B4-BE49-F238E27FC236}">
                <a16:creationId xmlns:a16="http://schemas.microsoft.com/office/drawing/2014/main" id="{E7D4DD5A-1E83-AAA3-E148-30DDCB911E6D}"/>
              </a:ext>
            </a:extLst>
          </p:cNvPr>
          <p:cNvSpPr txBox="1">
            <a:spLocks noGrp="1" noRot="1" noMove="1" noResize="1" noEditPoints="1" noAdjustHandles="1" noChangeArrowheads="1" noChangeShapeType="1"/>
          </p:cNvSpPr>
          <p:nvPr/>
        </p:nvSpPr>
        <p:spPr>
          <a:xfrm>
            <a:off x="727410" y="5020285"/>
            <a:ext cx="442750" cy="646331"/>
          </a:xfrm>
          <a:prstGeom prst="rect">
            <a:avLst/>
          </a:prstGeom>
          <a:noFill/>
        </p:spPr>
        <p:txBody>
          <a:bodyPr wrap="none" rtlCol="0">
            <a:spAutoFit/>
          </a:bodyPr>
          <a:lstStyle/>
          <a:p>
            <a:r>
              <a:rPr lang="en-GB" sz="3600" b="1" dirty="0">
                <a:latin typeface="Century Gothic" panose="020B0502020202020204" pitchFamily="34" charset="0"/>
              </a:rPr>
              <a:t>3</a:t>
            </a:r>
          </a:p>
        </p:txBody>
      </p:sp>
      <p:pic>
        <p:nvPicPr>
          <p:cNvPr id="27" name="Picture 26">
            <a:extLst>
              <a:ext uri="{FF2B5EF4-FFF2-40B4-BE49-F238E27FC236}">
                <a16:creationId xmlns:a16="http://schemas.microsoft.com/office/drawing/2014/main" id="{1F9C34A6-1237-2107-21C1-C7B0C8F0A186}"/>
              </a:ext>
            </a:extLst>
          </p:cNvPr>
          <p:cNvPicPr>
            <a:picLocks noGrp="1" noRot="1" noMove="1" noResize="1" noEditPoints="1" noAdjustHandles="1" noChangeArrowheads="1" noChangeShapeType="1" noCrop="1"/>
          </p:cNvPicPr>
          <p:nvPr/>
        </p:nvPicPr>
        <p:blipFill>
          <a:blip r:embed="rId5"/>
          <a:stretch>
            <a:fillRect/>
          </a:stretch>
        </p:blipFill>
        <p:spPr>
          <a:xfrm>
            <a:off x="4302517" y="4199753"/>
            <a:ext cx="1730256" cy="443114"/>
          </a:xfrm>
          <a:prstGeom prst="rect">
            <a:avLst/>
          </a:prstGeom>
        </p:spPr>
      </p:pic>
      <p:pic>
        <p:nvPicPr>
          <p:cNvPr id="28" name="Picture 27">
            <a:extLst>
              <a:ext uri="{FF2B5EF4-FFF2-40B4-BE49-F238E27FC236}">
                <a16:creationId xmlns:a16="http://schemas.microsoft.com/office/drawing/2014/main" id="{05BB025F-3D69-A4CD-3978-E11952D5A9AE}"/>
              </a:ext>
            </a:extLst>
          </p:cNvPr>
          <p:cNvPicPr>
            <a:picLocks noGrp="1" noRot="1" noChangeAspect="1" noMove="1" noResize="1" noEditPoints="1" noAdjustHandles="1" noChangeArrowheads="1" noChangeShapeType="1" noCrop="1"/>
          </p:cNvPicPr>
          <p:nvPr/>
        </p:nvPicPr>
        <p:blipFill>
          <a:blip r:embed="rId6"/>
          <a:stretch>
            <a:fillRect/>
          </a:stretch>
        </p:blipFill>
        <p:spPr>
          <a:xfrm>
            <a:off x="9171945" y="4707610"/>
            <a:ext cx="2030745" cy="1200329"/>
          </a:xfrm>
          <a:prstGeom prst="rect">
            <a:avLst/>
          </a:prstGeom>
        </p:spPr>
      </p:pic>
      <p:pic>
        <p:nvPicPr>
          <p:cNvPr id="29" name="Picture 28">
            <a:extLst>
              <a:ext uri="{FF2B5EF4-FFF2-40B4-BE49-F238E27FC236}">
                <a16:creationId xmlns:a16="http://schemas.microsoft.com/office/drawing/2014/main" id="{8767F169-930C-B935-4459-802A0AD2DF20}"/>
              </a:ext>
            </a:extLst>
          </p:cNvPr>
          <p:cNvPicPr>
            <a:picLocks noGrp="1" noRot="1" noMove="1" noResize="1" noEditPoints="1" noAdjustHandles="1" noChangeArrowheads="1" noChangeShapeType="1" noCrop="1"/>
          </p:cNvPicPr>
          <p:nvPr/>
        </p:nvPicPr>
        <p:blipFill>
          <a:blip r:embed="rId7"/>
          <a:stretch>
            <a:fillRect/>
          </a:stretch>
        </p:blipFill>
        <p:spPr>
          <a:xfrm>
            <a:off x="4028683" y="2995812"/>
            <a:ext cx="847725" cy="485775"/>
          </a:xfrm>
          <a:prstGeom prst="rect">
            <a:avLst/>
          </a:prstGeom>
          <a:ln w="28575">
            <a:noFill/>
          </a:ln>
        </p:spPr>
      </p:pic>
    </p:spTree>
    <p:extLst>
      <p:ext uri="{BB962C8B-B14F-4D97-AF65-F5344CB8AC3E}">
        <p14:creationId xmlns:p14="http://schemas.microsoft.com/office/powerpoint/2010/main" val="325180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A picture containing text, screenshot, display, operating system&#10;&#10;Description automatically generated">
            <a:extLst>
              <a:ext uri="{FF2B5EF4-FFF2-40B4-BE49-F238E27FC236}">
                <a16:creationId xmlns:a16="http://schemas.microsoft.com/office/drawing/2014/main" id="{D87D9942-0123-98F5-E308-F00812234B53}"/>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FA0A436B-E8F8-3B80-4D4C-8CC9173B35E1}"/>
              </a:ext>
            </a:extLst>
          </p:cNvPr>
          <p:cNvSpPr>
            <a:spLocks noGrp="1" noRot="1" noMove="1" noResize="1" noEditPoints="1" noAdjustHandles="1" noChangeArrowheads="1" noChangeShapeType="1"/>
          </p:cNvSpPr>
          <p:nvPr/>
        </p:nvSpPr>
        <p:spPr>
          <a:xfrm>
            <a:off x="593332" y="668893"/>
            <a:ext cx="5159768" cy="519880"/>
          </a:xfrm>
          <a:prstGeom prst="roundRect">
            <a:avLst>
              <a:gd name="adj" fmla="val 39836"/>
            </a:avLst>
          </a:prstGeom>
          <a:solidFill>
            <a:srgbClr val="BAF0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38BEF34F-7E32-6D31-9872-67E1146FF705}"/>
              </a:ext>
            </a:extLst>
          </p:cNvPr>
          <p:cNvSpPr txBox="1">
            <a:spLocks noGrp="1" noRot="1" noMove="1" noResize="1" noEditPoints="1" noAdjustHandles="1" noChangeArrowheads="1" noChangeShapeType="1"/>
          </p:cNvSpPr>
          <p:nvPr/>
        </p:nvSpPr>
        <p:spPr>
          <a:xfrm>
            <a:off x="743356" y="614316"/>
            <a:ext cx="4023003" cy="615553"/>
          </a:xfrm>
          <a:prstGeom prst="rect">
            <a:avLst/>
          </a:prstGeom>
          <a:noFill/>
        </p:spPr>
        <p:txBody>
          <a:bodyPr wrap="square" rtlCol="0">
            <a:spAutoFit/>
          </a:bodyPr>
          <a:lstStyle/>
          <a:p>
            <a:r>
              <a:rPr lang="en-GB" sz="3400" b="1" dirty="0">
                <a:latin typeface="Century Gothic" panose="020B0502020202020204" pitchFamily="34" charset="0"/>
              </a:rPr>
              <a:t>Creating Tables</a:t>
            </a:r>
          </a:p>
        </p:txBody>
      </p:sp>
      <p:sp>
        <p:nvSpPr>
          <p:cNvPr id="4" name="TextBox 3">
            <a:extLst>
              <a:ext uri="{FF2B5EF4-FFF2-40B4-BE49-F238E27FC236}">
                <a16:creationId xmlns:a16="http://schemas.microsoft.com/office/drawing/2014/main" id="{523FA6AA-B6C2-3FD3-CB73-BFBBDAD4D258}"/>
              </a:ext>
            </a:extLst>
          </p:cNvPr>
          <p:cNvSpPr txBox="1">
            <a:spLocks noGrp="1" noRot="1" noMove="1" noResize="1" noEditPoints="1" noAdjustHandles="1" noChangeArrowheads="1" noChangeShapeType="1"/>
          </p:cNvSpPr>
          <p:nvPr/>
        </p:nvSpPr>
        <p:spPr>
          <a:xfrm>
            <a:off x="620073" y="1460396"/>
            <a:ext cx="10882902" cy="461665"/>
          </a:xfrm>
          <a:prstGeom prst="rect">
            <a:avLst/>
          </a:prstGeom>
          <a:noFill/>
        </p:spPr>
        <p:txBody>
          <a:bodyPr wrap="square" lIns="91440" tIns="45720" rIns="91440" bIns="45720" rtlCol="0" anchor="t">
            <a:spAutoFit/>
          </a:bodyPr>
          <a:lstStyle/>
          <a:p>
            <a:pPr algn="l" rtl="0" fontAlgn="base"/>
            <a:r>
              <a:rPr lang="en-GB" sz="2400" b="1" i="0" u="none" strike="noStrike" dirty="0">
                <a:solidFill>
                  <a:srgbClr val="404040"/>
                </a:solidFill>
                <a:effectLst/>
                <a:latin typeface="Century Gothic" panose="020B0502020202020204" pitchFamily="34" charset="0"/>
              </a:rPr>
              <a:t>Create</a:t>
            </a:r>
            <a:r>
              <a:rPr lang="en-GB" sz="2400" b="0" i="0" u="none" strike="noStrike" dirty="0">
                <a:solidFill>
                  <a:srgbClr val="404040"/>
                </a:solidFill>
                <a:effectLst/>
                <a:latin typeface="Century Gothic" panose="020B0502020202020204" pitchFamily="34" charset="0"/>
              </a:rPr>
              <a:t> a table and </a:t>
            </a:r>
            <a:r>
              <a:rPr lang="en-GB" sz="2400" b="1" dirty="0">
                <a:solidFill>
                  <a:srgbClr val="404040"/>
                </a:solidFill>
                <a:latin typeface="Century Gothic" panose="020B0502020202020204" pitchFamily="34" charset="0"/>
              </a:rPr>
              <a:t>type</a:t>
            </a:r>
            <a:r>
              <a:rPr lang="en-GB" sz="2400" b="0" i="0" u="none" strike="noStrike" dirty="0">
                <a:solidFill>
                  <a:srgbClr val="404040"/>
                </a:solidFill>
                <a:effectLst/>
                <a:latin typeface="Century Gothic" panose="020B0502020202020204" pitchFamily="34" charset="0"/>
              </a:rPr>
              <a:t> your phoneme words into each column.</a:t>
            </a:r>
            <a:endParaRPr lang="en-US" sz="2400" b="0" i="0" dirty="0">
              <a:solidFill>
                <a:srgbClr val="000000"/>
              </a:solidFill>
              <a:effectLst/>
              <a:latin typeface="Century Gothic" panose="020B0502020202020204" pitchFamily="34" charset="0"/>
            </a:endParaRPr>
          </a:p>
        </p:txBody>
      </p:sp>
      <p:sp>
        <p:nvSpPr>
          <p:cNvPr id="5" name="Oval 4">
            <a:extLst>
              <a:ext uri="{FF2B5EF4-FFF2-40B4-BE49-F238E27FC236}">
                <a16:creationId xmlns:a16="http://schemas.microsoft.com/office/drawing/2014/main" id="{23CFB85F-96C6-9116-46DA-35ED6F77C593}"/>
              </a:ext>
            </a:extLst>
          </p:cNvPr>
          <p:cNvSpPr>
            <a:spLocks noGrp="1" noRot="1" noMove="1" noResize="1" noEditPoints="1" noAdjustHandles="1" noChangeArrowheads="1" noChangeShapeType="1"/>
          </p:cNvSpPr>
          <p:nvPr/>
        </p:nvSpPr>
        <p:spPr>
          <a:xfrm>
            <a:off x="5070715" y="448492"/>
            <a:ext cx="914303" cy="914303"/>
          </a:xfrm>
          <a:prstGeom prst="ellipse">
            <a:avLst/>
          </a:prstGeom>
          <a:solidFill>
            <a:srgbClr val="BAF0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pic>
        <p:nvPicPr>
          <p:cNvPr id="6" name="Picture 5">
            <a:extLst>
              <a:ext uri="{FF2B5EF4-FFF2-40B4-BE49-F238E27FC236}">
                <a16:creationId xmlns:a16="http://schemas.microsoft.com/office/drawing/2014/main" id="{413524C9-32A8-BBD3-77F6-F3AC624ADB40}"/>
              </a:ext>
            </a:extLst>
          </p:cNvPr>
          <p:cNvPicPr>
            <a:picLocks noGrp="1" noRot="1" noChangeAspect="1" noMove="1" noResize="1" noEditPoints="1" noAdjustHandles="1" noChangeArrowheads="1" noChangeShapeType="1" noCrop="1"/>
          </p:cNvPicPr>
          <p:nvPr/>
        </p:nvPicPr>
        <p:blipFill>
          <a:blip r:embed="rId3"/>
          <a:stretch>
            <a:fillRect/>
          </a:stretch>
        </p:blipFill>
        <p:spPr>
          <a:xfrm>
            <a:off x="5257866" y="627797"/>
            <a:ext cx="540000" cy="540000"/>
          </a:xfrm>
          <a:prstGeom prst="rect">
            <a:avLst/>
          </a:prstGeom>
        </p:spPr>
      </p:pic>
      <p:pic>
        <p:nvPicPr>
          <p:cNvPr id="7" name="Picture 4">
            <a:extLst>
              <a:ext uri="{FF2B5EF4-FFF2-40B4-BE49-F238E27FC236}">
                <a16:creationId xmlns:a16="http://schemas.microsoft.com/office/drawing/2014/main" id="{79096695-368A-0536-947E-CC1F2D8613FE}"/>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0321517" y="4174471"/>
            <a:ext cx="1738712" cy="1738712"/>
          </a:xfrm>
          <a:prstGeom prst="rect">
            <a:avLst/>
          </a:prstGeom>
          <a:noFill/>
          <a:extLst>
            <a:ext uri="{909E8E84-426E-40DD-AFC4-6F175D3DCCD1}">
              <a14:hiddenFill xmlns:a14="http://schemas.microsoft.com/office/drawing/2010/main">
                <a:solidFill>
                  <a:srgbClr val="FFFFFF"/>
                </a:solidFill>
              </a14:hiddenFill>
            </a:ext>
          </a:extLst>
        </p:spPr>
      </p:pic>
      <p:sp>
        <p:nvSpPr>
          <p:cNvPr id="8" name="Speech Bubble: Rectangle with Corners Rounded 7">
            <a:extLst>
              <a:ext uri="{FF2B5EF4-FFF2-40B4-BE49-F238E27FC236}">
                <a16:creationId xmlns:a16="http://schemas.microsoft.com/office/drawing/2014/main" id="{F3F58211-A3D1-7AC3-7DFD-282A51DFD63D}"/>
              </a:ext>
            </a:extLst>
          </p:cNvPr>
          <p:cNvSpPr>
            <a:spLocks noGrp="1" noRot="1" noMove="1" noResize="1" noEditPoints="1" noAdjustHandles="1" noChangeArrowheads="1" noChangeShapeType="1"/>
          </p:cNvSpPr>
          <p:nvPr/>
        </p:nvSpPr>
        <p:spPr>
          <a:xfrm flipH="1">
            <a:off x="8311793" y="3037856"/>
            <a:ext cx="2335858" cy="1451304"/>
          </a:xfrm>
          <a:prstGeom prst="wedgeRoundRectCallout">
            <a:avLst>
              <a:gd name="adj1" fmla="val -56266"/>
              <a:gd name="adj2" fmla="val 88443"/>
              <a:gd name="adj3" fmla="val 16667"/>
            </a:avLst>
          </a:prstGeom>
          <a:solidFill>
            <a:schemeClr val="bg1"/>
          </a:solidFill>
          <a:ln w="38100">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Century Gothic" panose="020B0502020202020204" pitchFamily="34" charset="0"/>
              </a:rPr>
              <a:t>Did you find the answers?</a:t>
            </a:r>
          </a:p>
        </p:txBody>
      </p:sp>
      <p:sp>
        <p:nvSpPr>
          <p:cNvPr id="9" name="TextBox 8">
            <a:extLst>
              <a:ext uri="{FF2B5EF4-FFF2-40B4-BE49-F238E27FC236}">
                <a16:creationId xmlns:a16="http://schemas.microsoft.com/office/drawing/2014/main" id="{442738C2-B32C-9B04-5688-DB6EB04C4472}"/>
              </a:ext>
            </a:extLst>
          </p:cNvPr>
          <p:cNvSpPr txBox="1">
            <a:spLocks noGrp="1" noRot="1" noMove="1" noResize="1" noEditPoints="1" noAdjustHandles="1" noChangeArrowheads="1" noChangeShapeType="1"/>
          </p:cNvSpPr>
          <p:nvPr/>
        </p:nvSpPr>
        <p:spPr>
          <a:xfrm>
            <a:off x="8126858" y="3242665"/>
            <a:ext cx="2560688" cy="1246495"/>
          </a:xfrm>
          <a:prstGeom prst="rect">
            <a:avLst/>
          </a:prstGeom>
          <a:noFill/>
        </p:spPr>
        <p:txBody>
          <a:bodyPr wrap="square" rtlCol="0">
            <a:spAutoFit/>
          </a:bodyPr>
          <a:lstStyle/>
          <a:p>
            <a:pPr algn="ctr"/>
            <a:r>
              <a:rPr lang="en-GB" sz="2500" dirty="0">
                <a:latin typeface="Century Gothic" panose="020B0502020202020204" pitchFamily="34" charset="0"/>
              </a:rPr>
              <a:t>Use your class word list for ‘</a:t>
            </a:r>
            <a:r>
              <a:rPr lang="en-GB" sz="2500" dirty="0" err="1">
                <a:latin typeface="Century Gothic" panose="020B0502020202020204" pitchFamily="34" charset="0"/>
              </a:rPr>
              <a:t>ee</a:t>
            </a:r>
            <a:r>
              <a:rPr lang="en-GB" sz="2500" dirty="0">
                <a:latin typeface="Century Gothic" panose="020B0502020202020204" pitchFamily="34" charset="0"/>
              </a:rPr>
              <a:t>’</a:t>
            </a:r>
          </a:p>
        </p:txBody>
      </p:sp>
    </p:spTree>
    <p:extLst>
      <p:ext uri="{BB962C8B-B14F-4D97-AF65-F5344CB8AC3E}">
        <p14:creationId xmlns:p14="http://schemas.microsoft.com/office/powerpoint/2010/main" val="25191378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A picture containing text, screenshot, display, operating system&#10;&#10;Description automatically generated">
            <a:extLst>
              <a:ext uri="{FF2B5EF4-FFF2-40B4-BE49-F238E27FC236}">
                <a16:creationId xmlns:a16="http://schemas.microsoft.com/office/drawing/2014/main" id="{D87D9942-0123-98F5-E308-F00812234B53}"/>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08D5D414-D117-3FE1-15F2-AC4926C534D0}"/>
              </a:ext>
            </a:extLst>
          </p:cNvPr>
          <p:cNvSpPr>
            <a:spLocks noGrp="1" noRot="1" noMove="1" noResize="1" noEditPoints="1" noAdjustHandles="1" noChangeArrowheads="1" noChangeShapeType="1"/>
          </p:cNvSpPr>
          <p:nvPr/>
        </p:nvSpPr>
        <p:spPr>
          <a:xfrm>
            <a:off x="593332" y="668893"/>
            <a:ext cx="5159768" cy="519880"/>
          </a:xfrm>
          <a:prstGeom prst="roundRect">
            <a:avLst>
              <a:gd name="adj" fmla="val 39836"/>
            </a:avLst>
          </a:prstGeom>
          <a:solidFill>
            <a:srgbClr val="BAF0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Oval 3">
            <a:extLst>
              <a:ext uri="{FF2B5EF4-FFF2-40B4-BE49-F238E27FC236}">
                <a16:creationId xmlns:a16="http://schemas.microsoft.com/office/drawing/2014/main" id="{4DA70F31-C93E-B8C2-87A6-BB73BE649F7A}"/>
              </a:ext>
            </a:extLst>
          </p:cNvPr>
          <p:cNvSpPr>
            <a:spLocks noGrp="1" noRot="1" noMove="1" noResize="1" noEditPoints="1" noAdjustHandles="1" noChangeArrowheads="1" noChangeShapeType="1"/>
          </p:cNvSpPr>
          <p:nvPr/>
        </p:nvSpPr>
        <p:spPr>
          <a:xfrm>
            <a:off x="5070715" y="448492"/>
            <a:ext cx="914303" cy="914303"/>
          </a:xfrm>
          <a:prstGeom prst="ellipse">
            <a:avLst/>
          </a:prstGeom>
          <a:solidFill>
            <a:srgbClr val="BAF0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pic>
        <p:nvPicPr>
          <p:cNvPr id="6" name="Picture 5">
            <a:extLst>
              <a:ext uri="{FF2B5EF4-FFF2-40B4-BE49-F238E27FC236}">
                <a16:creationId xmlns:a16="http://schemas.microsoft.com/office/drawing/2014/main" id="{1B304FB0-42AB-21DA-0003-E75F60CBA1D9}"/>
              </a:ext>
            </a:extLst>
          </p:cNvPr>
          <p:cNvPicPr>
            <a:picLocks noGrp="1" noRot="1" noChangeAspect="1" noMove="1" noResize="1" noEditPoints="1" noAdjustHandles="1" noChangeArrowheads="1" noChangeShapeType="1" noCrop="1"/>
          </p:cNvPicPr>
          <p:nvPr/>
        </p:nvPicPr>
        <p:blipFill>
          <a:blip r:embed="rId3"/>
          <a:stretch>
            <a:fillRect/>
          </a:stretch>
        </p:blipFill>
        <p:spPr>
          <a:xfrm flipH="1">
            <a:off x="5228660" y="521234"/>
            <a:ext cx="713109" cy="713109"/>
          </a:xfrm>
          <a:prstGeom prst="rect">
            <a:avLst/>
          </a:prstGeom>
        </p:spPr>
      </p:pic>
      <p:pic>
        <p:nvPicPr>
          <p:cNvPr id="7" name="Picture 4">
            <a:extLst>
              <a:ext uri="{FF2B5EF4-FFF2-40B4-BE49-F238E27FC236}">
                <a16:creationId xmlns:a16="http://schemas.microsoft.com/office/drawing/2014/main" id="{DF3B547A-8C57-DF5E-A34E-29E3A03751EC}"/>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rcRect/>
          <a:stretch>
            <a:fillRect/>
          </a:stretch>
        </p:blipFill>
        <p:spPr bwMode="auto">
          <a:xfrm>
            <a:off x="9100524" y="3429000"/>
            <a:ext cx="2548944" cy="2548944"/>
          </a:xfrm>
          <a:prstGeom prst="rect">
            <a:avLst/>
          </a:prstGeom>
          <a:noFill/>
          <a:extLst>
            <a:ext uri="{909E8E84-426E-40DD-AFC4-6F175D3DCCD1}">
              <a14:hiddenFill xmlns:a14="http://schemas.microsoft.com/office/drawing/2010/main">
                <a:solidFill>
                  <a:srgbClr val="FFFFFF"/>
                </a:solidFill>
              </a14:hiddenFill>
            </a:ext>
          </a:extLst>
        </p:spPr>
      </p:pic>
      <p:sp>
        <p:nvSpPr>
          <p:cNvPr id="8" name="Speech Bubble: Rectangle with Corners Rounded 7">
            <a:extLst>
              <a:ext uri="{FF2B5EF4-FFF2-40B4-BE49-F238E27FC236}">
                <a16:creationId xmlns:a16="http://schemas.microsoft.com/office/drawing/2014/main" id="{87C8D733-1C55-6323-9343-9D32D3A1AB4A}"/>
              </a:ext>
            </a:extLst>
          </p:cNvPr>
          <p:cNvSpPr>
            <a:spLocks noGrp="1" noRot="1" noMove="1" noResize="1" noEditPoints="1" noAdjustHandles="1" noChangeArrowheads="1" noChangeShapeType="1"/>
          </p:cNvSpPr>
          <p:nvPr/>
        </p:nvSpPr>
        <p:spPr>
          <a:xfrm flipH="1">
            <a:off x="5285236" y="4252092"/>
            <a:ext cx="3490104" cy="1725852"/>
          </a:xfrm>
          <a:prstGeom prst="wedgeRoundRectCallout">
            <a:avLst>
              <a:gd name="adj1" fmla="val -84821"/>
              <a:gd name="adj2" fmla="val -21094"/>
              <a:gd name="adj3" fmla="val 16667"/>
            </a:avLst>
          </a:prstGeom>
          <a:solidFill>
            <a:schemeClr val="bg1"/>
          </a:solidFill>
          <a:ln w="38100">
            <a:solidFill>
              <a:srgbClr val="50E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Century Gothic" panose="020B0502020202020204" pitchFamily="34" charset="0"/>
              </a:rPr>
              <a:t>Did you find the answers?</a:t>
            </a:r>
          </a:p>
        </p:txBody>
      </p:sp>
      <p:sp>
        <p:nvSpPr>
          <p:cNvPr id="9" name="TextBox 8">
            <a:extLst>
              <a:ext uri="{FF2B5EF4-FFF2-40B4-BE49-F238E27FC236}">
                <a16:creationId xmlns:a16="http://schemas.microsoft.com/office/drawing/2014/main" id="{91E571D9-057F-E9E0-E42A-FB78F7356AED}"/>
              </a:ext>
            </a:extLst>
          </p:cNvPr>
          <p:cNvSpPr txBox="1">
            <a:spLocks noGrp="1" noRot="1" noMove="1" noResize="1" noEditPoints="1" noAdjustHandles="1" noChangeArrowheads="1" noChangeShapeType="1"/>
          </p:cNvSpPr>
          <p:nvPr/>
        </p:nvSpPr>
        <p:spPr>
          <a:xfrm>
            <a:off x="5616584" y="4259125"/>
            <a:ext cx="2827407" cy="1692771"/>
          </a:xfrm>
          <a:prstGeom prst="rect">
            <a:avLst/>
          </a:prstGeom>
          <a:noFill/>
        </p:spPr>
        <p:txBody>
          <a:bodyPr wrap="square" rtlCol="0">
            <a:spAutoFit/>
          </a:bodyPr>
          <a:lstStyle/>
          <a:p>
            <a:pPr algn="ctr"/>
            <a:r>
              <a:rPr lang="en-GB" sz="2600" dirty="0">
                <a:latin typeface="Century Gothic" panose="020B0502020202020204" pitchFamily="34" charset="0"/>
              </a:rPr>
              <a:t>Can you think of other words that aren’t on your list?</a:t>
            </a:r>
          </a:p>
        </p:txBody>
      </p:sp>
      <p:sp>
        <p:nvSpPr>
          <p:cNvPr id="11" name="TextBox 10">
            <a:extLst>
              <a:ext uri="{FF2B5EF4-FFF2-40B4-BE49-F238E27FC236}">
                <a16:creationId xmlns:a16="http://schemas.microsoft.com/office/drawing/2014/main" id="{634059BD-6BE8-4068-2D05-E15B9F243D7D}"/>
              </a:ext>
            </a:extLst>
          </p:cNvPr>
          <p:cNvSpPr txBox="1"/>
          <p:nvPr/>
        </p:nvSpPr>
        <p:spPr>
          <a:xfrm>
            <a:off x="908991" y="625866"/>
            <a:ext cx="4023003" cy="615553"/>
          </a:xfrm>
          <a:prstGeom prst="rect">
            <a:avLst/>
          </a:prstGeom>
          <a:noFill/>
        </p:spPr>
        <p:txBody>
          <a:bodyPr wrap="square" rtlCol="0">
            <a:spAutoFit/>
          </a:bodyPr>
          <a:lstStyle/>
          <a:p>
            <a:r>
              <a:rPr lang="en-GB" sz="3400" b="1" dirty="0">
                <a:latin typeface="Century Gothic" panose="020B0502020202020204" pitchFamily="34" charset="0"/>
              </a:rPr>
              <a:t>Answers</a:t>
            </a:r>
          </a:p>
        </p:txBody>
      </p:sp>
      <p:graphicFrame>
        <p:nvGraphicFramePr>
          <p:cNvPr id="13" name="Table 14">
            <a:extLst>
              <a:ext uri="{FF2B5EF4-FFF2-40B4-BE49-F238E27FC236}">
                <a16:creationId xmlns:a16="http://schemas.microsoft.com/office/drawing/2014/main" id="{FB4FD7D4-A826-4A2D-1060-A87B31569472}"/>
              </a:ext>
            </a:extLst>
          </p:cNvPr>
          <p:cNvGraphicFramePr>
            <a:graphicFrameLocks noGrp="1"/>
          </p:cNvGraphicFramePr>
          <p:nvPr>
            <p:extLst>
              <p:ext uri="{D42A27DB-BD31-4B8C-83A1-F6EECF244321}">
                <p14:modId xmlns:p14="http://schemas.microsoft.com/office/powerpoint/2010/main" val="3129529082"/>
              </p:ext>
            </p:extLst>
          </p:nvPr>
        </p:nvGraphicFramePr>
        <p:xfrm>
          <a:off x="656105" y="1575292"/>
          <a:ext cx="7788315" cy="2535105"/>
        </p:xfrm>
        <a:graphic>
          <a:graphicData uri="http://schemas.openxmlformats.org/drawingml/2006/table">
            <a:tbl>
              <a:tblPr firstRow="1" bandRow="1">
                <a:tableStyleId>{93296810-A885-4BE3-A3E7-6D5BEEA58F35}</a:tableStyleId>
              </a:tblPr>
              <a:tblGrid>
                <a:gridCol w="1557663">
                  <a:extLst>
                    <a:ext uri="{9D8B030D-6E8A-4147-A177-3AD203B41FA5}">
                      <a16:colId xmlns:a16="http://schemas.microsoft.com/office/drawing/2014/main" val="2395062405"/>
                    </a:ext>
                  </a:extLst>
                </a:gridCol>
                <a:gridCol w="1557663">
                  <a:extLst>
                    <a:ext uri="{9D8B030D-6E8A-4147-A177-3AD203B41FA5}">
                      <a16:colId xmlns:a16="http://schemas.microsoft.com/office/drawing/2014/main" val="2837338014"/>
                    </a:ext>
                  </a:extLst>
                </a:gridCol>
                <a:gridCol w="1557663">
                  <a:extLst>
                    <a:ext uri="{9D8B030D-6E8A-4147-A177-3AD203B41FA5}">
                      <a16:colId xmlns:a16="http://schemas.microsoft.com/office/drawing/2014/main" val="717068747"/>
                    </a:ext>
                  </a:extLst>
                </a:gridCol>
                <a:gridCol w="1557663">
                  <a:extLst>
                    <a:ext uri="{9D8B030D-6E8A-4147-A177-3AD203B41FA5}">
                      <a16:colId xmlns:a16="http://schemas.microsoft.com/office/drawing/2014/main" val="4257785202"/>
                    </a:ext>
                  </a:extLst>
                </a:gridCol>
                <a:gridCol w="1557663">
                  <a:extLst>
                    <a:ext uri="{9D8B030D-6E8A-4147-A177-3AD203B41FA5}">
                      <a16:colId xmlns:a16="http://schemas.microsoft.com/office/drawing/2014/main" val="858435819"/>
                    </a:ext>
                  </a:extLst>
                </a:gridCol>
              </a:tblGrid>
              <a:tr h="507021">
                <a:tc>
                  <a:txBody>
                    <a:bodyPr/>
                    <a:lstStyle/>
                    <a:p>
                      <a:pPr algn="l"/>
                      <a:r>
                        <a:rPr lang="en-GB" dirty="0">
                          <a:solidFill>
                            <a:schemeClr val="tx1"/>
                          </a:solidFill>
                          <a:latin typeface="Century Gothic" panose="020B0502020202020204" pitchFamily="34" charset="0"/>
                        </a:rPr>
                        <a:t>ee</a:t>
                      </a:r>
                    </a:p>
                  </a:txBody>
                  <a:tcPr>
                    <a:lnR w="38100" cap="flat" cmpd="sng" algn="ctr">
                      <a:solidFill>
                        <a:srgbClr val="50E7B5"/>
                      </a:solidFill>
                      <a:prstDash val="solid"/>
                      <a:round/>
                      <a:headEnd type="none" w="med" len="med"/>
                      <a:tailEnd type="none" w="med" len="med"/>
                    </a:lnR>
                    <a:lnB w="38100" cap="flat" cmpd="sng" algn="ctr">
                      <a:solidFill>
                        <a:srgbClr val="50E7B5"/>
                      </a:solidFill>
                      <a:prstDash val="solid"/>
                      <a:round/>
                      <a:headEnd type="none" w="med" len="med"/>
                      <a:tailEnd type="none" w="med" len="med"/>
                    </a:lnB>
                    <a:solidFill>
                      <a:srgbClr val="BAF0E2"/>
                    </a:solidFill>
                  </a:tcPr>
                </a:tc>
                <a:tc>
                  <a:txBody>
                    <a:bodyPr/>
                    <a:lstStyle/>
                    <a:p>
                      <a:pPr algn="l"/>
                      <a:r>
                        <a:rPr lang="en-GB" dirty="0">
                          <a:solidFill>
                            <a:schemeClr val="tx1"/>
                          </a:solidFill>
                          <a:latin typeface="Century Gothic" panose="020B0502020202020204" pitchFamily="34" charset="0"/>
                        </a:rPr>
                        <a:t>ea</a:t>
                      </a:r>
                    </a:p>
                  </a:txBody>
                  <a:tcPr>
                    <a:lnL w="38100" cap="flat" cmpd="sng" algn="ctr">
                      <a:solidFill>
                        <a:srgbClr val="50E7B5"/>
                      </a:solidFill>
                      <a:prstDash val="solid"/>
                      <a:round/>
                      <a:headEnd type="none" w="med" len="med"/>
                      <a:tailEnd type="none" w="med" len="med"/>
                    </a:lnL>
                    <a:lnR w="38100" cap="flat" cmpd="sng" algn="ctr">
                      <a:solidFill>
                        <a:srgbClr val="50E7B5"/>
                      </a:solidFill>
                      <a:prstDash val="solid"/>
                      <a:round/>
                      <a:headEnd type="none" w="med" len="med"/>
                      <a:tailEnd type="none" w="med" len="med"/>
                    </a:lnR>
                    <a:lnB w="38100" cap="flat" cmpd="sng" algn="ctr">
                      <a:solidFill>
                        <a:srgbClr val="50E7B5"/>
                      </a:solidFill>
                      <a:prstDash val="solid"/>
                      <a:round/>
                      <a:headEnd type="none" w="med" len="med"/>
                      <a:tailEnd type="none" w="med" len="med"/>
                    </a:lnB>
                    <a:solidFill>
                      <a:srgbClr val="BAF0E2"/>
                    </a:solidFill>
                  </a:tcPr>
                </a:tc>
                <a:tc>
                  <a:txBody>
                    <a:bodyPr/>
                    <a:lstStyle/>
                    <a:p>
                      <a:pPr algn="l"/>
                      <a:r>
                        <a:rPr lang="en-GB" dirty="0">
                          <a:solidFill>
                            <a:schemeClr val="tx1"/>
                          </a:solidFill>
                          <a:latin typeface="Century Gothic" panose="020B0502020202020204" pitchFamily="34" charset="0"/>
                        </a:rPr>
                        <a:t>e</a:t>
                      </a:r>
                    </a:p>
                  </a:txBody>
                  <a:tcPr>
                    <a:lnL w="38100" cap="flat" cmpd="sng" algn="ctr">
                      <a:solidFill>
                        <a:srgbClr val="50E7B5"/>
                      </a:solidFill>
                      <a:prstDash val="solid"/>
                      <a:round/>
                      <a:headEnd type="none" w="med" len="med"/>
                      <a:tailEnd type="none" w="med" len="med"/>
                    </a:lnL>
                    <a:lnR w="38100" cap="flat" cmpd="sng" algn="ctr">
                      <a:solidFill>
                        <a:srgbClr val="50E7B5"/>
                      </a:solidFill>
                      <a:prstDash val="solid"/>
                      <a:round/>
                      <a:headEnd type="none" w="med" len="med"/>
                      <a:tailEnd type="none" w="med" len="med"/>
                    </a:lnR>
                    <a:lnB w="38100" cap="flat" cmpd="sng" algn="ctr">
                      <a:solidFill>
                        <a:srgbClr val="50E7B5"/>
                      </a:solidFill>
                      <a:prstDash val="solid"/>
                      <a:round/>
                      <a:headEnd type="none" w="med" len="med"/>
                      <a:tailEnd type="none" w="med" len="med"/>
                    </a:lnB>
                    <a:solidFill>
                      <a:srgbClr val="BAF0E2"/>
                    </a:solidFill>
                  </a:tcPr>
                </a:tc>
                <a:tc>
                  <a:txBody>
                    <a:bodyPr/>
                    <a:lstStyle/>
                    <a:p>
                      <a:pPr algn="l"/>
                      <a:r>
                        <a:rPr lang="en-GB" dirty="0">
                          <a:solidFill>
                            <a:schemeClr val="tx1"/>
                          </a:solidFill>
                          <a:latin typeface="Century Gothic" panose="020B0502020202020204" pitchFamily="34" charset="0"/>
                        </a:rPr>
                        <a:t>ie</a:t>
                      </a:r>
                    </a:p>
                  </a:txBody>
                  <a:tcPr>
                    <a:lnL w="38100" cap="flat" cmpd="sng" algn="ctr">
                      <a:solidFill>
                        <a:srgbClr val="50E7B5"/>
                      </a:solidFill>
                      <a:prstDash val="solid"/>
                      <a:round/>
                      <a:headEnd type="none" w="med" len="med"/>
                      <a:tailEnd type="none" w="med" len="med"/>
                    </a:lnL>
                    <a:lnR w="38100" cap="flat" cmpd="sng" algn="ctr">
                      <a:solidFill>
                        <a:srgbClr val="50E7B5"/>
                      </a:solidFill>
                      <a:prstDash val="solid"/>
                      <a:round/>
                      <a:headEnd type="none" w="med" len="med"/>
                      <a:tailEnd type="none" w="med" len="med"/>
                    </a:lnR>
                    <a:lnB w="38100" cap="flat" cmpd="sng" algn="ctr">
                      <a:solidFill>
                        <a:srgbClr val="50E7B5"/>
                      </a:solidFill>
                      <a:prstDash val="solid"/>
                      <a:round/>
                      <a:headEnd type="none" w="med" len="med"/>
                      <a:tailEnd type="none" w="med" len="med"/>
                    </a:lnB>
                    <a:solidFill>
                      <a:srgbClr val="BAF0E2"/>
                    </a:solidFill>
                  </a:tcPr>
                </a:tc>
                <a:tc>
                  <a:txBody>
                    <a:bodyPr/>
                    <a:lstStyle/>
                    <a:p>
                      <a:pPr algn="l"/>
                      <a:r>
                        <a:rPr lang="en-GB" dirty="0">
                          <a:solidFill>
                            <a:schemeClr val="tx1"/>
                          </a:solidFill>
                          <a:latin typeface="Century Gothic" panose="020B0502020202020204" pitchFamily="34" charset="0"/>
                        </a:rPr>
                        <a:t>e-e</a:t>
                      </a:r>
                    </a:p>
                  </a:txBody>
                  <a:tcPr>
                    <a:lnL w="38100" cap="flat" cmpd="sng" algn="ctr">
                      <a:solidFill>
                        <a:srgbClr val="50E7B5"/>
                      </a:solidFill>
                      <a:prstDash val="solid"/>
                      <a:round/>
                      <a:headEnd type="none" w="med" len="med"/>
                      <a:tailEnd type="none" w="med" len="med"/>
                    </a:lnL>
                    <a:lnB w="38100" cap="flat" cmpd="sng" algn="ctr">
                      <a:solidFill>
                        <a:srgbClr val="50E7B5"/>
                      </a:solidFill>
                      <a:prstDash val="solid"/>
                      <a:round/>
                      <a:headEnd type="none" w="med" len="med"/>
                      <a:tailEnd type="none" w="med" len="med"/>
                    </a:lnB>
                    <a:solidFill>
                      <a:srgbClr val="BAF0E2"/>
                    </a:solidFill>
                  </a:tcPr>
                </a:tc>
                <a:extLst>
                  <a:ext uri="{0D108BD9-81ED-4DB2-BD59-A6C34878D82A}">
                    <a16:rowId xmlns:a16="http://schemas.microsoft.com/office/drawing/2014/main" val="4040340257"/>
                  </a:ext>
                </a:extLst>
              </a:tr>
              <a:tr h="507021">
                <a:tc>
                  <a:txBody>
                    <a:bodyPr/>
                    <a:lstStyle/>
                    <a:p>
                      <a:r>
                        <a:rPr lang="en-GB" dirty="0">
                          <a:latin typeface="Century Gothic" panose="020B0502020202020204" pitchFamily="34" charset="0"/>
                        </a:rPr>
                        <a:t>thirteen</a:t>
                      </a:r>
                    </a:p>
                  </a:txBody>
                  <a:tcPr>
                    <a:lnR w="38100" cap="flat" cmpd="sng" algn="ctr">
                      <a:solidFill>
                        <a:srgbClr val="50E7B5"/>
                      </a:solidFill>
                      <a:prstDash val="solid"/>
                      <a:round/>
                      <a:headEnd type="none" w="med" len="med"/>
                      <a:tailEnd type="none" w="med" len="med"/>
                    </a:lnR>
                    <a:lnT w="38100" cap="flat" cmpd="sng" algn="ctr">
                      <a:solidFill>
                        <a:srgbClr val="50E7B5"/>
                      </a:solidFill>
                      <a:prstDash val="solid"/>
                      <a:round/>
                      <a:headEnd type="none" w="med" len="med"/>
                      <a:tailEnd type="none" w="med" len="med"/>
                    </a:lnT>
                    <a:lnB w="38100" cap="flat" cmpd="sng" algn="ctr">
                      <a:solidFill>
                        <a:srgbClr val="50E7B5"/>
                      </a:solidFill>
                      <a:prstDash val="solid"/>
                      <a:round/>
                      <a:headEnd type="none" w="med" len="med"/>
                      <a:tailEnd type="none" w="med" len="med"/>
                    </a:lnB>
                    <a:solidFill>
                      <a:srgbClr val="BAF0E2"/>
                    </a:solidFill>
                  </a:tcPr>
                </a:tc>
                <a:tc>
                  <a:txBody>
                    <a:bodyPr/>
                    <a:lstStyle/>
                    <a:p>
                      <a:r>
                        <a:rPr lang="en-GB" dirty="0">
                          <a:latin typeface="Century Gothic" panose="020B0502020202020204" pitchFamily="34" charset="0"/>
                        </a:rPr>
                        <a:t>please</a:t>
                      </a:r>
                    </a:p>
                  </a:txBody>
                  <a:tcPr>
                    <a:lnL w="38100" cap="flat" cmpd="sng" algn="ctr">
                      <a:solidFill>
                        <a:srgbClr val="50E7B5"/>
                      </a:solidFill>
                      <a:prstDash val="solid"/>
                      <a:round/>
                      <a:headEnd type="none" w="med" len="med"/>
                      <a:tailEnd type="none" w="med" len="med"/>
                    </a:lnL>
                    <a:lnR w="38100" cap="flat" cmpd="sng" algn="ctr">
                      <a:solidFill>
                        <a:srgbClr val="50E7B5"/>
                      </a:solidFill>
                      <a:prstDash val="solid"/>
                      <a:round/>
                      <a:headEnd type="none" w="med" len="med"/>
                      <a:tailEnd type="none" w="med" len="med"/>
                    </a:lnR>
                    <a:lnT w="38100" cap="flat" cmpd="sng" algn="ctr">
                      <a:solidFill>
                        <a:srgbClr val="50E7B5"/>
                      </a:solidFill>
                      <a:prstDash val="solid"/>
                      <a:round/>
                      <a:headEnd type="none" w="med" len="med"/>
                      <a:tailEnd type="none" w="med" len="med"/>
                    </a:lnT>
                    <a:lnB w="38100" cap="flat" cmpd="sng" algn="ctr">
                      <a:solidFill>
                        <a:srgbClr val="50E7B5"/>
                      </a:solidFill>
                      <a:prstDash val="solid"/>
                      <a:round/>
                      <a:headEnd type="none" w="med" len="med"/>
                      <a:tailEnd type="none" w="med" len="med"/>
                    </a:lnB>
                    <a:solidFill>
                      <a:srgbClr val="BAF0E2"/>
                    </a:solidFill>
                  </a:tcPr>
                </a:tc>
                <a:tc>
                  <a:txBody>
                    <a:bodyPr/>
                    <a:lstStyle/>
                    <a:p>
                      <a:r>
                        <a:rPr lang="en-GB" dirty="0">
                          <a:latin typeface="Century Gothic" panose="020B0502020202020204" pitchFamily="34" charset="0"/>
                        </a:rPr>
                        <a:t>he</a:t>
                      </a:r>
                    </a:p>
                  </a:txBody>
                  <a:tcPr>
                    <a:lnL w="38100" cap="flat" cmpd="sng" algn="ctr">
                      <a:solidFill>
                        <a:srgbClr val="50E7B5"/>
                      </a:solidFill>
                      <a:prstDash val="solid"/>
                      <a:round/>
                      <a:headEnd type="none" w="med" len="med"/>
                      <a:tailEnd type="none" w="med" len="med"/>
                    </a:lnL>
                    <a:lnR w="38100" cap="flat" cmpd="sng" algn="ctr">
                      <a:solidFill>
                        <a:srgbClr val="50E7B5"/>
                      </a:solidFill>
                      <a:prstDash val="solid"/>
                      <a:round/>
                      <a:headEnd type="none" w="med" len="med"/>
                      <a:tailEnd type="none" w="med" len="med"/>
                    </a:lnR>
                    <a:lnT w="38100" cap="flat" cmpd="sng" algn="ctr">
                      <a:solidFill>
                        <a:srgbClr val="50E7B5"/>
                      </a:solidFill>
                      <a:prstDash val="solid"/>
                      <a:round/>
                      <a:headEnd type="none" w="med" len="med"/>
                      <a:tailEnd type="none" w="med" len="med"/>
                    </a:lnT>
                    <a:lnB w="38100" cap="flat" cmpd="sng" algn="ctr">
                      <a:solidFill>
                        <a:srgbClr val="50E7B5"/>
                      </a:solidFill>
                      <a:prstDash val="solid"/>
                      <a:round/>
                      <a:headEnd type="none" w="med" len="med"/>
                      <a:tailEnd type="none" w="med" len="med"/>
                    </a:lnB>
                    <a:solidFill>
                      <a:srgbClr val="BAF0E2"/>
                    </a:solidFill>
                  </a:tcPr>
                </a:tc>
                <a:tc>
                  <a:txBody>
                    <a:bodyPr/>
                    <a:lstStyle/>
                    <a:p>
                      <a:r>
                        <a:rPr lang="en-GB" dirty="0">
                          <a:latin typeface="Century Gothic" panose="020B0502020202020204" pitchFamily="34" charset="0"/>
                        </a:rPr>
                        <a:t>thief</a:t>
                      </a:r>
                    </a:p>
                  </a:txBody>
                  <a:tcPr>
                    <a:lnL w="38100" cap="flat" cmpd="sng" algn="ctr">
                      <a:solidFill>
                        <a:srgbClr val="50E7B5"/>
                      </a:solidFill>
                      <a:prstDash val="solid"/>
                      <a:round/>
                      <a:headEnd type="none" w="med" len="med"/>
                      <a:tailEnd type="none" w="med" len="med"/>
                    </a:lnL>
                    <a:lnR w="38100" cap="flat" cmpd="sng" algn="ctr">
                      <a:solidFill>
                        <a:srgbClr val="50E7B5"/>
                      </a:solidFill>
                      <a:prstDash val="solid"/>
                      <a:round/>
                      <a:headEnd type="none" w="med" len="med"/>
                      <a:tailEnd type="none" w="med" len="med"/>
                    </a:lnR>
                    <a:lnT w="38100" cap="flat" cmpd="sng" algn="ctr">
                      <a:solidFill>
                        <a:srgbClr val="50E7B5"/>
                      </a:solidFill>
                      <a:prstDash val="solid"/>
                      <a:round/>
                      <a:headEnd type="none" w="med" len="med"/>
                      <a:tailEnd type="none" w="med" len="med"/>
                    </a:lnT>
                    <a:lnB w="38100" cap="flat" cmpd="sng" algn="ctr">
                      <a:solidFill>
                        <a:srgbClr val="50E7B5"/>
                      </a:solidFill>
                      <a:prstDash val="solid"/>
                      <a:round/>
                      <a:headEnd type="none" w="med" len="med"/>
                      <a:tailEnd type="none" w="med" len="med"/>
                    </a:lnB>
                    <a:solidFill>
                      <a:srgbClr val="BAF0E2"/>
                    </a:solidFill>
                  </a:tcPr>
                </a:tc>
                <a:tc>
                  <a:txBody>
                    <a:bodyPr/>
                    <a:lstStyle/>
                    <a:p>
                      <a:r>
                        <a:rPr lang="en-GB" dirty="0">
                          <a:latin typeface="Century Gothic" panose="020B0502020202020204" pitchFamily="34" charset="0"/>
                        </a:rPr>
                        <a:t>these</a:t>
                      </a:r>
                    </a:p>
                  </a:txBody>
                  <a:tcPr>
                    <a:lnL w="38100" cap="flat" cmpd="sng" algn="ctr">
                      <a:solidFill>
                        <a:srgbClr val="50E7B5"/>
                      </a:solidFill>
                      <a:prstDash val="solid"/>
                      <a:round/>
                      <a:headEnd type="none" w="med" len="med"/>
                      <a:tailEnd type="none" w="med" len="med"/>
                    </a:lnL>
                    <a:lnT w="38100" cap="flat" cmpd="sng" algn="ctr">
                      <a:solidFill>
                        <a:srgbClr val="50E7B5"/>
                      </a:solidFill>
                      <a:prstDash val="solid"/>
                      <a:round/>
                      <a:headEnd type="none" w="med" len="med"/>
                      <a:tailEnd type="none" w="med" len="med"/>
                    </a:lnT>
                    <a:lnB w="38100" cap="flat" cmpd="sng" algn="ctr">
                      <a:solidFill>
                        <a:srgbClr val="50E7B5"/>
                      </a:solidFill>
                      <a:prstDash val="solid"/>
                      <a:round/>
                      <a:headEnd type="none" w="med" len="med"/>
                      <a:tailEnd type="none" w="med" len="med"/>
                    </a:lnB>
                    <a:solidFill>
                      <a:srgbClr val="BAF0E2"/>
                    </a:solidFill>
                  </a:tcPr>
                </a:tc>
                <a:extLst>
                  <a:ext uri="{0D108BD9-81ED-4DB2-BD59-A6C34878D82A}">
                    <a16:rowId xmlns:a16="http://schemas.microsoft.com/office/drawing/2014/main" val="3513447615"/>
                  </a:ext>
                </a:extLst>
              </a:tr>
              <a:tr h="507021">
                <a:tc>
                  <a:txBody>
                    <a:bodyPr/>
                    <a:lstStyle/>
                    <a:p>
                      <a:r>
                        <a:rPr lang="en-GB" dirty="0">
                          <a:latin typeface="Century Gothic" panose="020B0502020202020204" pitchFamily="34" charset="0"/>
                        </a:rPr>
                        <a:t>indeed</a:t>
                      </a:r>
                    </a:p>
                  </a:txBody>
                  <a:tcPr>
                    <a:lnR w="38100" cap="flat" cmpd="sng" algn="ctr">
                      <a:solidFill>
                        <a:srgbClr val="50E7B5"/>
                      </a:solidFill>
                      <a:prstDash val="solid"/>
                      <a:round/>
                      <a:headEnd type="none" w="med" len="med"/>
                      <a:tailEnd type="none" w="med" len="med"/>
                    </a:lnR>
                    <a:lnT w="38100" cap="flat" cmpd="sng" algn="ctr">
                      <a:solidFill>
                        <a:srgbClr val="50E7B5"/>
                      </a:solidFill>
                      <a:prstDash val="solid"/>
                      <a:round/>
                      <a:headEnd type="none" w="med" len="med"/>
                      <a:tailEnd type="none" w="med" len="med"/>
                    </a:lnT>
                    <a:lnB w="38100" cap="flat" cmpd="sng" algn="ctr">
                      <a:solidFill>
                        <a:srgbClr val="50E7B5"/>
                      </a:solidFill>
                      <a:prstDash val="solid"/>
                      <a:round/>
                      <a:headEnd type="none" w="med" len="med"/>
                      <a:tailEnd type="none" w="med" len="med"/>
                    </a:lnB>
                    <a:solidFill>
                      <a:srgbClr val="BAF0E2"/>
                    </a:solidFill>
                  </a:tcPr>
                </a:tc>
                <a:tc>
                  <a:txBody>
                    <a:bodyPr/>
                    <a:lstStyle/>
                    <a:p>
                      <a:r>
                        <a:rPr lang="en-GB" dirty="0">
                          <a:latin typeface="Century Gothic" panose="020B0502020202020204" pitchFamily="34" charset="0"/>
                        </a:rPr>
                        <a:t>teach</a:t>
                      </a:r>
                    </a:p>
                  </a:txBody>
                  <a:tcPr>
                    <a:lnL w="38100" cap="flat" cmpd="sng" algn="ctr">
                      <a:solidFill>
                        <a:srgbClr val="50E7B5"/>
                      </a:solidFill>
                      <a:prstDash val="solid"/>
                      <a:round/>
                      <a:headEnd type="none" w="med" len="med"/>
                      <a:tailEnd type="none" w="med" len="med"/>
                    </a:lnL>
                    <a:lnR w="38100" cap="flat" cmpd="sng" algn="ctr">
                      <a:solidFill>
                        <a:srgbClr val="50E7B5"/>
                      </a:solidFill>
                      <a:prstDash val="solid"/>
                      <a:round/>
                      <a:headEnd type="none" w="med" len="med"/>
                      <a:tailEnd type="none" w="med" len="med"/>
                    </a:lnR>
                    <a:lnT w="38100" cap="flat" cmpd="sng" algn="ctr">
                      <a:solidFill>
                        <a:srgbClr val="50E7B5"/>
                      </a:solidFill>
                      <a:prstDash val="solid"/>
                      <a:round/>
                      <a:headEnd type="none" w="med" len="med"/>
                      <a:tailEnd type="none" w="med" len="med"/>
                    </a:lnT>
                    <a:lnB w="38100" cap="flat" cmpd="sng" algn="ctr">
                      <a:solidFill>
                        <a:srgbClr val="50E7B5"/>
                      </a:solidFill>
                      <a:prstDash val="solid"/>
                      <a:round/>
                      <a:headEnd type="none" w="med" len="med"/>
                      <a:tailEnd type="none" w="med" len="med"/>
                    </a:lnB>
                    <a:solidFill>
                      <a:srgbClr val="BAF0E2"/>
                    </a:solidFill>
                  </a:tcPr>
                </a:tc>
                <a:tc>
                  <a:txBody>
                    <a:bodyPr/>
                    <a:lstStyle/>
                    <a:p>
                      <a:r>
                        <a:rPr lang="en-GB" dirty="0">
                          <a:latin typeface="Century Gothic" panose="020B0502020202020204" pitchFamily="34" charset="0"/>
                        </a:rPr>
                        <a:t>me</a:t>
                      </a:r>
                    </a:p>
                  </a:txBody>
                  <a:tcPr>
                    <a:lnL w="38100" cap="flat" cmpd="sng" algn="ctr">
                      <a:solidFill>
                        <a:srgbClr val="50E7B5"/>
                      </a:solidFill>
                      <a:prstDash val="solid"/>
                      <a:round/>
                      <a:headEnd type="none" w="med" len="med"/>
                      <a:tailEnd type="none" w="med" len="med"/>
                    </a:lnL>
                    <a:lnR w="38100" cap="flat" cmpd="sng" algn="ctr">
                      <a:solidFill>
                        <a:srgbClr val="50E7B5"/>
                      </a:solidFill>
                      <a:prstDash val="solid"/>
                      <a:round/>
                      <a:headEnd type="none" w="med" len="med"/>
                      <a:tailEnd type="none" w="med" len="med"/>
                    </a:lnR>
                    <a:lnT w="38100" cap="flat" cmpd="sng" algn="ctr">
                      <a:solidFill>
                        <a:srgbClr val="50E7B5"/>
                      </a:solidFill>
                      <a:prstDash val="solid"/>
                      <a:round/>
                      <a:headEnd type="none" w="med" len="med"/>
                      <a:tailEnd type="none" w="med" len="med"/>
                    </a:lnT>
                    <a:lnB w="38100" cap="flat" cmpd="sng" algn="ctr">
                      <a:solidFill>
                        <a:srgbClr val="50E7B5"/>
                      </a:solidFill>
                      <a:prstDash val="solid"/>
                      <a:round/>
                      <a:headEnd type="none" w="med" len="med"/>
                      <a:tailEnd type="none" w="med" len="med"/>
                    </a:lnB>
                    <a:solidFill>
                      <a:srgbClr val="BAF0E2"/>
                    </a:solidFill>
                  </a:tcPr>
                </a:tc>
                <a:tc>
                  <a:txBody>
                    <a:bodyPr/>
                    <a:lstStyle/>
                    <a:p>
                      <a:r>
                        <a:rPr lang="en-GB" dirty="0">
                          <a:latin typeface="Century Gothic" panose="020B0502020202020204" pitchFamily="34" charset="0"/>
                        </a:rPr>
                        <a:t>believe</a:t>
                      </a:r>
                    </a:p>
                  </a:txBody>
                  <a:tcPr>
                    <a:lnL w="38100" cap="flat" cmpd="sng" algn="ctr">
                      <a:solidFill>
                        <a:srgbClr val="50E7B5"/>
                      </a:solidFill>
                      <a:prstDash val="solid"/>
                      <a:round/>
                      <a:headEnd type="none" w="med" len="med"/>
                      <a:tailEnd type="none" w="med" len="med"/>
                    </a:lnL>
                    <a:lnR w="38100" cap="flat" cmpd="sng" algn="ctr">
                      <a:solidFill>
                        <a:srgbClr val="50E7B5"/>
                      </a:solidFill>
                      <a:prstDash val="solid"/>
                      <a:round/>
                      <a:headEnd type="none" w="med" len="med"/>
                      <a:tailEnd type="none" w="med" len="med"/>
                    </a:lnR>
                    <a:lnT w="38100" cap="flat" cmpd="sng" algn="ctr">
                      <a:solidFill>
                        <a:srgbClr val="50E7B5"/>
                      </a:solidFill>
                      <a:prstDash val="solid"/>
                      <a:round/>
                      <a:headEnd type="none" w="med" len="med"/>
                      <a:tailEnd type="none" w="med" len="med"/>
                    </a:lnT>
                    <a:lnB w="38100" cap="flat" cmpd="sng" algn="ctr">
                      <a:solidFill>
                        <a:srgbClr val="50E7B5"/>
                      </a:solidFill>
                      <a:prstDash val="solid"/>
                      <a:round/>
                      <a:headEnd type="none" w="med" len="med"/>
                      <a:tailEnd type="none" w="med" len="med"/>
                    </a:lnB>
                    <a:solidFill>
                      <a:srgbClr val="BAF0E2"/>
                    </a:solidFill>
                  </a:tcPr>
                </a:tc>
                <a:tc>
                  <a:txBody>
                    <a:bodyPr/>
                    <a:lstStyle/>
                    <a:p>
                      <a:r>
                        <a:rPr lang="en-GB" dirty="0">
                          <a:latin typeface="Century Gothic" panose="020B0502020202020204" pitchFamily="34" charset="0"/>
                        </a:rPr>
                        <a:t>here</a:t>
                      </a:r>
                    </a:p>
                  </a:txBody>
                  <a:tcPr>
                    <a:lnL w="38100" cap="flat" cmpd="sng" algn="ctr">
                      <a:solidFill>
                        <a:srgbClr val="50E7B5"/>
                      </a:solidFill>
                      <a:prstDash val="solid"/>
                      <a:round/>
                      <a:headEnd type="none" w="med" len="med"/>
                      <a:tailEnd type="none" w="med" len="med"/>
                    </a:lnL>
                    <a:lnT w="38100" cap="flat" cmpd="sng" algn="ctr">
                      <a:solidFill>
                        <a:srgbClr val="50E7B5"/>
                      </a:solidFill>
                      <a:prstDash val="solid"/>
                      <a:round/>
                      <a:headEnd type="none" w="med" len="med"/>
                      <a:tailEnd type="none" w="med" len="med"/>
                    </a:lnT>
                    <a:lnB w="38100" cap="flat" cmpd="sng" algn="ctr">
                      <a:solidFill>
                        <a:srgbClr val="50E7B5"/>
                      </a:solidFill>
                      <a:prstDash val="solid"/>
                      <a:round/>
                      <a:headEnd type="none" w="med" len="med"/>
                      <a:tailEnd type="none" w="med" len="med"/>
                    </a:lnB>
                    <a:solidFill>
                      <a:srgbClr val="BAF0E2"/>
                    </a:solidFill>
                  </a:tcPr>
                </a:tc>
                <a:extLst>
                  <a:ext uri="{0D108BD9-81ED-4DB2-BD59-A6C34878D82A}">
                    <a16:rowId xmlns:a16="http://schemas.microsoft.com/office/drawing/2014/main" val="3064252544"/>
                  </a:ext>
                </a:extLst>
              </a:tr>
              <a:tr h="507021">
                <a:tc>
                  <a:txBody>
                    <a:bodyPr/>
                    <a:lstStyle/>
                    <a:p>
                      <a:r>
                        <a:rPr lang="en-GB" dirty="0">
                          <a:latin typeface="Century Gothic" panose="020B0502020202020204" pitchFamily="34" charset="0"/>
                        </a:rPr>
                        <a:t>agree</a:t>
                      </a:r>
                    </a:p>
                  </a:txBody>
                  <a:tcPr>
                    <a:lnR w="38100" cap="flat" cmpd="sng" algn="ctr">
                      <a:solidFill>
                        <a:srgbClr val="50E7B5"/>
                      </a:solidFill>
                      <a:prstDash val="solid"/>
                      <a:round/>
                      <a:headEnd type="none" w="med" len="med"/>
                      <a:tailEnd type="none" w="med" len="med"/>
                    </a:lnR>
                    <a:lnT w="38100" cap="flat" cmpd="sng" algn="ctr">
                      <a:solidFill>
                        <a:srgbClr val="50E7B5"/>
                      </a:solidFill>
                      <a:prstDash val="solid"/>
                      <a:round/>
                      <a:headEnd type="none" w="med" len="med"/>
                      <a:tailEnd type="none" w="med" len="med"/>
                    </a:lnT>
                    <a:lnB w="38100" cap="flat" cmpd="sng" algn="ctr">
                      <a:solidFill>
                        <a:srgbClr val="50E7B5"/>
                      </a:solidFill>
                      <a:prstDash val="solid"/>
                      <a:round/>
                      <a:headEnd type="none" w="med" len="med"/>
                      <a:tailEnd type="none" w="med" len="med"/>
                    </a:lnB>
                    <a:solidFill>
                      <a:srgbClr val="BAF0E2"/>
                    </a:solidFill>
                  </a:tcPr>
                </a:tc>
                <a:tc>
                  <a:txBody>
                    <a:bodyPr/>
                    <a:lstStyle/>
                    <a:p>
                      <a:r>
                        <a:rPr lang="en-GB" dirty="0">
                          <a:latin typeface="Century Gothic" panose="020B0502020202020204" pitchFamily="34" charset="0"/>
                        </a:rPr>
                        <a:t>leave</a:t>
                      </a:r>
                    </a:p>
                  </a:txBody>
                  <a:tcPr>
                    <a:lnL w="38100" cap="flat" cmpd="sng" algn="ctr">
                      <a:solidFill>
                        <a:srgbClr val="50E7B5"/>
                      </a:solidFill>
                      <a:prstDash val="solid"/>
                      <a:round/>
                      <a:headEnd type="none" w="med" len="med"/>
                      <a:tailEnd type="none" w="med" len="med"/>
                    </a:lnL>
                    <a:lnR w="38100" cap="flat" cmpd="sng" algn="ctr">
                      <a:solidFill>
                        <a:srgbClr val="50E7B5"/>
                      </a:solidFill>
                      <a:prstDash val="solid"/>
                      <a:round/>
                      <a:headEnd type="none" w="med" len="med"/>
                      <a:tailEnd type="none" w="med" len="med"/>
                    </a:lnR>
                    <a:lnT w="38100" cap="flat" cmpd="sng" algn="ctr">
                      <a:solidFill>
                        <a:srgbClr val="50E7B5"/>
                      </a:solidFill>
                      <a:prstDash val="solid"/>
                      <a:round/>
                      <a:headEnd type="none" w="med" len="med"/>
                      <a:tailEnd type="none" w="med" len="med"/>
                    </a:lnT>
                    <a:lnB w="38100" cap="flat" cmpd="sng" algn="ctr">
                      <a:solidFill>
                        <a:srgbClr val="50E7B5"/>
                      </a:solidFill>
                      <a:prstDash val="solid"/>
                      <a:round/>
                      <a:headEnd type="none" w="med" len="med"/>
                      <a:tailEnd type="none" w="med" len="med"/>
                    </a:lnB>
                    <a:solidFill>
                      <a:srgbClr val="BAF0E2"/>
                    </a:solidFill>
                  </a:tcPr>
                </a:tc>
                <a:tc>
                  <a:txBody>
                    <a:bodyPr/>
                    <a:lstStyle/>
                    <a:p>
                      <a:r>
                        <a:rPr lang="en-GB" dirty="0">
                          <a:latin typeface="Century Gothic" panose="020B0502020202020204" pitchFamily="34" charset="0"/>
                        </a:rPr>
                        <a:t>she</a:t>
                      </a:r>
                    </a:p>
                  </a:txBody>
                  <a:tcPr>
                    <a:lnL w="38100" cap="flat" cmpd="sng" algn="ctr">
                      <a:solidFill>
                        <a:srgbClr val="50E7B5"/>
                      </a:solidFill>
                      <a:prstDash val="solid"/>
                      <a:round/>
                      <a:headEnd type="none" w="med" len="med"/>
                      <a:tailEnd type="none" w="med" len="med"/>
                    </a:lnL>
                    <a:lnR w="38100" cap="flat" cmpd="sng" algn="ctr">
                      <a:solidFill>
                        <a:srgbClr val="50E7B5"/>
                      </a:solidFill>
                      <a:prstDash val="solid"/>
                      <a:round/>
                      <a:headEnd type="none" w="med" len="med"/>
                      <a:tailEnd type="none" w="med" len="med"/>
                    </a:lnR>
                    <a:lnT w="38100" cap="flat" cmpd="sng" algn="ctr">
                      <a:solidFill>
                        <a:srgbClr val="50E7B5"/>
                      </a:solidFill>
                      <a:prstDash val="solid"/>
                      <a:round/>
                      <a:headEnd type="none" w="med" len="med"/>
                      <a:tailEnd type="none" w="med" len="med"/>
                    </a:lnT>
                    <a:lnB w="38100" cap="flat" cmpd="sng" algn="ctr">
                      <a:solidFill>
                        <a:srgbClr val="50E7B5"/>
                      </a:solidFill>
                      <a:prstDash val="solid"/>
                      <a:round/>
                      <a:headEnd type="none" w="med" len="med"/>
                      <a:tailEnd type="none" w="med" len="med"/>
                    </a:lnB>
                    <a:solidFill>
                      <a:srgbClr val="BAF0E2"/>
                    </a:solidFill>
                  </a:tcPr>
                </a:tc>
                <a:tc>
                  <a:txBody>
                    <a:bodyPr/>
                    <a:lstStyle/>
                    <a:p>
                      <a:r>
                        <a:rPr lang="en-GB" dirty="0">
                          <a:latin typeface="Century Gothic" panose="020B0502020202020204" pitchFamily="34" charset="0"/>
                        </a:rPr>
                        <a:t>relieve</a:t>
                      </a:r>
                    </a:p>
                  </a:txBody>
                  <a:tcPr>
                    <a:lnL w="38100" cap="flat" cmpd="sng" algn="ctr">
                      <a:solidFill>
                        <a:srgbClr val="50E7B5"/>
                      </a:solidFill>
                      <a:prstDash val="solid"/>
                      <a:round/>
                      <a:headEnd type="none" w="med" len="med"/>
                      <a:tailEnd type="none" w="med" len="med"/>
                    </a:lnL>
                    <a:lnR w="38100" cap="flat" cmpd="sng" algn="ctr">
                      <a:solidFill>
                        <a:srgbClr val="50E7B5"/>
                      </a:solidFill>
                      <a:prstDash val="solid"/>
                      <a:round/>
                      <a:headEnd type="none" w="med" len="med"/>
                      <a:tailEnd type="none" w="med" len="med"/>
                    </a:lnR>
                    <a:lnT w="38100" cap="flat" cmpd="sng" algn="ctr">
                      <a:solidFill>
                        <a:srgbClr val="50E7B5"/>
                      </a:solidFill>
                      <a:prstDash val="solid"/>
                      <a:round/>
                      <a:headEnd type="none" w="med" len="med"/>
                      <a:tailEnd type="none" w="med" len="med"/>
                    </a:lnT>
                    <a:lnB w="38100" cap="flat" cmpd="sng" algn="ctr">
                      <a:solidFill>
                        <a:srgbClr val="50E7B5"/>
                      </a:solidFill>
                      <a:prstDash val="solid"/>
                      <a:round/>
                      <a:headEnd type="none" w="med" len="med"/>
                      <a:tailEnd type="none" w="med" len="med"/>
                    </a:lnB>
                    <a:solidFill>
                      <a:srgbClr val="BAF0E2"/>
                    </a:solidFill>
                  </a:tcPr>
                </a:tc>
                <a:tc>
                  <a:txBody>
                    <a:bodyPr/>
                    <a:lstStyle/>
                    <a:p>
                      <a:r>
                        <a:rPr lang="en-GB" dirty="0">
                          <a:latin typeface="Century Gothic" panose="020B0502020202020204" pitchFamily="34" charset="0"/>
                        </a:rPr>
                        <a:t>complete</a:t>
                      </a:r>
                    </a:p>
                  </a:txBody>
                  <a:tcPr>
                    <a:lnL w="38100" cap="flat" cmpd="sng" algn="ctr">
                      <a:solidFill>
                        <a:srgbClr val="50E7B5"/>
                      </a:solidFill>
                      <a:prstDash val="solid"/>
                      <a:round/>
                      <a:headEnd type="none" w="med" len="med"/>
                      <a:tailEnd type="none" w="med" len="med"/>
                    </a:lnL>
                    <a:lnT w="38100" cap="flat" cmpd="sng" algn="ctr">
                      <a:solidFill>
                        <a:srgbClr val="50E7B5"/>
                      </a:solidFill>
                      <a:prstDash val="solid"/>
                      <a:round/>
                      <a:headEnd type="none" w="med" len="med"/>
                      <a:tailEnd type="none" w="med" len="med"/>
                    </a:lnT>
                    <a:lnB w="38100" cap="flat" cmpd="sng" algn="ctr">
                      <a:solidFill>
                        <a:srgbClr val="50E7B5"/>
                      </a:solidFill>
                      <a:prstDash val="solid"/>
                      <a:round/>
                      <a:headEnd type="none" w="med" len="med"/>
                      <a:tailEnd type="none" w="med" len="med"/>
                    </a:lnB>
                    <a:solidFill>
                      <a:srgbClr val="BAF0E2"/>
                    </a:solidFill>
                  </a:tcPr>
                </a:tc>
                <a:extLst>
                  <a:ext uri="{0D108BD9-81ED-4DB2-BD59-A6C34878D82A}">
                    <a16:rowId xmlns:a16="http://schemas.microsoft.com/office/drawing/2014/main" val="1177851558"/>
                  </a:ext>
                </a:extLst>
              </a:tr>
              <a:tr h="507021">
                <a:tc>
                  <a:txBody>
                    <a:bodyPr/>
                    <a:lstStyle/>
                    <a:p>
                      <a:r>
                        <a:rPr lang="en-GB" dirty="0">
                          <a:latin typeface="Century Gothic" panose="020B0502020202020204" pitchFamily="34" charset="0"/>
                        </a:rPr>
                        <a:t>three</a:t>
                      </a:r>
                    </a:p>
                  </a:txBody>
                  <a:tcPr>
                    <a:lnR w="38100" cap="flat" cmpd="sng" algn="ctr">
                      <a:solidFill>
                        <a:srgbClr val="50E7B5"/>
                      </a:solidFill>
                      <a:prstDash val="solid"/>
                      <a:round/>
                      <a:headEnd type="none" w="med" len="med"/>
                      <a:tailEnd type="none" w="med" len="med"/>
                    </a:lnR>
                    <a:lnT w="38100" cap="flat" cmpd="sng" algn="ctr">
                      <a:solidFill>
                        <a:srgbClr val="50E7B5"/>
                      </a:solidFill>
                      <a:prstDash val="solid"/>
                      <a:round/>
                      <a:headEnd type="none" w="med" len="med"/>
                      <a:tailEnd type="none" w="med" len="med"/>
                    </a:lnT>
                    <a:solidFill>
                      <a:srgbClr val="BAF0E2"/>
                    </a:solidFill>
                  </a:tcPr>
                </a:tc>
                <a:tc>
                  <a:txBody>
                    <a:bodyPr/>
                    <a:lstStyle/>
                    <a:p>
                      <a:r>
                        <a:rPr lang="en-GB" dirty="0">
                          <a:latin typeface="Century Gothic" panose="020B0502020202020204" pitchFamily="34" charset="0"/>
                        </a:rPr>
                        <a:t>speak</a:t>
                      </a:r>
                    </a:p>
                  </a:txBody>
                  <a:tcPr>
                    <a:lnL w="38100" cap="flat" cmpd="sng" algn="ctr">
                      <a:solidFill>
                        <a:srgbClr val="50E7B5"/>
                      </a:solidFill>
                      <a:prstDash val="solid"/>
                      <a:round/>
                      <a:headEnd type="none" w="med" len="med"/>
                      <a:tailEnd type="none" w="med" len="med"/>
                    </a:lnL>
                    <a:lnR w="38100" cap="flat" cmpd="sng" algn="ctr">
                      <a:solidFill>
                        <a:srgbClr val="50E7B5"/>
                      </a:solidFill>
                      <a:prstDash val="solid"/>
                      <a:round/>
                      <a:headEnd type="none" w="med" len="med"/>
                      <a:tailEnd type="none" w="med" len="med"/>
                    </a:lnR>
                    <a:lnT w="38100" cap="flat" cmpd="sng" algn="ctr">
                      <a:solidFill>
                        <a:srgbClr val="50E7B5"/>
                      </a:solidFill>
                      <a:prstDash val="solid"/>
                      <a:round/>
                      <a:headEnd type="none" w="med" len="med"/>
                      <a:tailEnd type="none" w="med" len="med"/>
                    </a:lnT>
                    <a:solidFill>
                      <a:srgbClr val="BAF0E2"/>
                    </a:solidFill>
                  </a:tcPr>
                </a:tc>
                <a:tc>
                  <a:txBody>
                    <a:bodyPr/>
                    <a:lstStyle/>
                    <a:p>
                      <a:r>
                        <a:rPr lang="en-GB" dirty="0">
                          <a:latin typeface="Century Gothic" panose="020B0502020202020204" pitchFamily="34" charset="0"/>
                        </a:rPr>
                        <a:t>we</a:t>
                      </a:r>
                    </a:p>
                  </a:txBody>
                  <a:tcPr>
                    <a:lnL w="38100" cap="flat" cmpd="sng" algn="ctr">
                      <a:solidFill>
                        <a:srgbClr val="50E7B5"/>
                      </a:solidFill>
                      <a:prstDash val="solid"/>
                      <a:round/>
                      <a:headEnd type="none" w="med" len="med"/>
                      <a:tailEnd type="none" w="med" len="med"/>
                    </a:lnL>
                    <a:lnR w="38100" cap="flat" cmpd="sng" algn="ctr">
                      <a:solidFill>
                        <a:srgbClr val="50E7B5"/>
                      </a:solidFill>
                      <a:prstDash val="solid"/>
                      <a:round/>
                      <a:headEnd type="none" w="med" len="med"/>
                      <a:tailEnd type="none" w="med" len="med"/>
                    </a:lnR>
                    <a:lnT w="38100" cap="flat" cmpd="sng" algn="ctr">
                      <a:solidFill>
                        <a:srgbClr val="50E7B5"/>
                      </a:solidFill>
                      <a:prstDash val="solid"/>
                      <a:round/>
                      <a:headEnd type="none" w="med" len="med"/>
                      <a:tailEnd type="none" w="med" len="med"/>
                    </a:lnT>
                    <a:solidFill>
                      <a:srgbClr val="BAF0E2"/>
                    </a:solidFill>
                  </a:tcPr>
                </a:tc>
                <a:tc>
                  <a:txBody>
                    <a:bodyPr/>
                    <a:lstStyle/>
                    <a:p>
                      <a:r>
                        <a:rPr lang="en-GB" dirty="0">
                          <a:latin typeface="Century Gothic" panose="020B0502020202020204" pitchFamily="34" charset="0"/>
                        </a:rPr>
                        <a:t>field</a:t>
                      </a:r>
                    </a:p>
                  </a:txBody>
                  <a:tcPr>
                    <a:lnL w="38100" cap="flat" cmpd="sng" algn="ctr">
                      <a:solidFill>
                        <a:srgbClr val="50E7B5"/>
                      </a:solidFill>
                      <a:prstDash val="solid"/>
                      <a:round/>
                      <a:headEnd type="none" w="med" len="med"/>
                      <a:tailEnd type="none" w="med" len="med"/>
                    </a:lnL>
                    <a:lnR w="38100" cap="flat" cmpd="sng" algn="ctr">
                      <a:solidFill>
                        <a:srgbClr val="50E7B5"/>
                      </a:solidFill>
                      <a:prstDash val="solid"/>
                      <a:round/>
                      <a:headEnd type="none" w="med" len="med"/>
                      <a:tailEnd type="none" w="med" len="med"/>
                    </a:lnR>
                    <a:lnT w="38100" cap="flat" cmpd="sng" algn="ctr">
                      <a:solidFill>
                        <a:srgbClr val="50E7B5"/>
                      </a:solidFill>
                      <a:prstDash val="solid"/>
                      <a:round/>
                      <a:headEnd type="none" w="med" len="med"/>
                      <a:tailEnd type="none" w="med" len="med"/>
                    </a:lnT>
                    <a:solidFill>
                      <a:srgbClr val="BAF0E2"/>
                    </a:solidFill>
                  </a:tcPr>
                </a:tc>
                <a:tc>
                  <a:txBody>
                    <a:bodyPr/>
                    <a:lstStyle/>
                    <a:p>
                      <a:endParaRPr lang="en-GB" dirty="0">
                        <a:latin typeface="Century Gothic" panose="020B0502020202020204" pitchFamily="34" charset="0"/>
                      </a:endParaRPr>
                    </a:p>
                  </a:txBody>
                  <a:tcPr>
                    <a:lnL w="38100" cap="flat" cmpd="sng" algn="ctr">
                      <a:solidFill>
                        <a:srgbClr val="50E7B5"/>
                      </a:solidFill>
                      <a:prstDash val="solid"/>
                      <a:round/>
                      <a:headEnd type="none" w="med" len="med"/>
                      <a:tailEnd type="none" w="med" len="med"/>
                    </a:lnL>
                    <a:lnT w="38100" cap="flat" cmpd="sng" algn="ctr">
                      <a:solidFill>
                        <a:srgbClr val="50E7B5"/>
                      </a:solidFill>
                      <a:prstDash val="solid"/>
                      <a:round/>
                      <a:headEnd type="none" w="med" len="med"/>
                      <a:tailEnd type="none" w="med" len="med"/>
                    </a:lnT>
                    <a:solidFill>
                      <a:srgbClr val="BAF0E2"/>
                    </a:solidFill>
                  </a:tcPr>
                </a:tc>
                <a:extLst>
                  <a:ext uri="{0D108BD9-81ED-4DB2-BD59-A6C34878D82A}">
                    <a16:rowId xmlns:a16="http://schemas.microsoft.com/office/drawing/2014/main" val="1811044461"/>
                  </a:ext>
                </a:extLst>
              </a:tr>
            </a:tbl>
          </a:graphicData>
        </a:graphic>
      </p:graphicFrame>
    </p:spTree>
    <p:extLst>
      <p:ext uri="{BB962C8B-B14F-4D97-AF65-F5344CB8AC3E}">
        <p14:creationId xmlns:p14="http://schemas.microsoft.com/office/powerpoint/2010/main" val="10742983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2E3FB0840619E4DA75E53703A2D75DE" ma:contentTypeVersion="20" ma:contentTypeDescription="Create a new document." ma:contentTypeScope="" ma:versionID="dd634ac7be4937b1dd88fda947e14bc7">
  <xsd:schema xmlns:xsd="http://www.w3.org/2001/XMLSchema" xmlns:xs="http://www.w3.org/2001/XMLSchema" xmlns:p="http://schemas.microsoft.com/office/2006/metadata/properties" xmlns:ns2="b4888e16-e659-4862-bf1f-47ce16bd783b" xmlns:ns3="0e5d574d-2439-459d-83f9-e7b36e52a1ee" targetNamespace="http://schemas.microsoft.com/office/2006/metadata/properties" ma:root="true" ma:fieldsID="0e4beafacbc2f5a1c62e7641e2cbe607" ns2:_="" ns3:_="">
    <xsd:import namespace="b4888e16-e659-4862-bf1f-47ce16bd783b"/>
    <xsd:import namespace="0e5d574d-2439-459d-83f9-e7b36e52a1ee"/>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ClassroomColour" minOccurs="0"/>
                <xsd:element ref="ns2:Resourcetype" minOccurs="0"/>
                <xsd:element ref="ns2:LinkedResources" minOccurs="0"/>
                <xsd:element ref="ns2:ResourceDescription" minOccurs="0"/>
                <xsd:element ref="ns2:Linkedresourcestest" minOccurs="0"/>
                <xsd:element ref="ns2:MediaLengthInSeconds" minOccurs="0"/>
                <xsd:element ref="ns2:MediaServiceDateTaken" minOccurs="0"/>
                <xsd:element ref="ns2:MediaServiceObjectDetectorVersion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4888e16-e659-4862-bf1f-47ce16bd783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ca8110b4-7946-418e-8ab0-d3d0ec8bffd7"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ClassroomColour" ma:index="16" nillable="true" ma:displayName="Classroom Colour" ma:format="Dropdown" ma:internalName="ClassroomColour">
      <xsd:simpleType>
        <xsd:restriction base="dms:Choice">
          <xsd:enumeration value="Indigo"/>
          <xsd:enumeration value="Orange"/>
          <xsd:enumeration value="Green"/>
          <xsd:enumeration value="Blue"/>
          <xsd:enumeration value="Red"/>
          <xsd:enumeration value="Violet"/>
          <xsd:enumeration value="Yellow"/>
          <xsd:enumeration value="Lilac"/>
          <xsd:enumeration value="Magenta"/>
          <xsd:enumeration value="Zebra"/>
        </xsd:restriction>
      </xsd:simpleType>
    </xsd:element>
    <xsd:element name="Resourcetype" ma:index="17" nillable="true" ma:displayName="Resource type" ma:default="Lesson" ma:format="Dropdown" ma:internalName="Resourcetype">
      <xsd:simpleType>
        <xsd:restriction base="dms:Choice">
          <xsd:enumeration value="Lesson"/>
          <xsd:enumeration value="Digital Template"/>
          <xsd:enumeration value="Printable Resource"/>
          <xsd:enumeration value="Book Talks"/>
          <xsd:enumeration value="Chilli Challenge"/>
          <xsd:enumeration value="Reference Sheet"/>
          <xsd:enumeration value="Choice Board"/>
          <xsd:enumeration value="Interactive Resource"/>
          <xsd:enumeration value="Challenge Card"/>
          <xsd:enumeration value="Modelled Example"/>
          <xsd:enumeration value="Home Page"/>
          <xsd:enumeration value="Video"/>
        </xsd:restriction>
      </xsd:simpleType>
    </xsd:element>
    <xsd:element name="LinkedResources" ma:index="19" nillable="true" ma:displayName="Linked Resources" ma:format="Image" ma:internalName="LinkedResources">
      <xsd:complexType>
        <xsd:complexContent>
          <xsd:extension base="dms:URL">
            <xsd:sequence>
              <xsd:element name="Url" type="dms:ValidUrl" minOccurs="0" nillable="true"/>
              <xsd:element name="Description" type="xsd:string" nillable="true"/>
            </xsd:sequence>
          </xsd:extension>
        </xsd:complexContent>
      </xsd:complexType>
    </xsd:element>
    <xsd:element name="ResourceDescription" ma:index="20" nillable="true" ma:displayName="Resource Description" ma:format="Dropdown" ma:internalName="ResourceDescription">
      <xsd:simpleType>
        <xsd:restriction base="dms:Note">
          <xsd:maxLength value="255"/>
        </xsd:restriction>
      </xsd:simpleType>
    </xsd:element>
    <xsd:element name="Linkedresourcestest" ma:index="21" nillable="true" ma:displayName="Linked resources test" ma:format="Dropdown" ma:internalName="Linkedresourcestest">
      <xsd:simpleType>
        <xsd:restriction base="dms:Note">
          <xsd:maxLength value="255"/>
        </xsd:restriction>
      </xsd:simpleType>
    </xsd:element>
    <xsd:element name="MediaLengthInSeconds" ma:index="22" nillable="true" ma:displayName="MediaLengthInSeconds" ma:hidden="true" ma:internalName="MediaLengthInSeconds" ma:readOnly="true">
      <xsd:simpleType>
        <xsd:restriction base="dms:Unknown"/>
      </xsd:simpleType>
    </xsd:element>
    <xsd:element name="MediaServiceDateTaken" ma:index="23" nillable="true" ma:displayName="MediaServiceDateTaken" ma:hidden="true" ma:indexed="true" ma:internalName="MediaServiceDateTake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e5d574d-2439-459d-83f9-e7b36e52a1ee"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82d94cca-c374-4dc2-9281-5685114859bd}" ma:internalName="TaxCatchAll" ma:showField="CatchAllData" ma:web="0e5d574d-2439-459d-83f9-e7b36e52a1ee">
      <xsd:complexType>
        <xsd:complexContent>
          <xsd:extension base="dms:MultiChoiceLookup">
            <xsd:sequence>
              <xsd:element name="Value" type="dms:Lookup" maxOccurs="unbounded" minOccurs="0" nillable="true"/>
            </xsd:sequence>
          </xsd:extension>
        </xsd:complexContent>
      </xsd:complex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ma:index="18" ma:displayName="Subject"/>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4888e16-e659-4862-bf1f-47ce16bd783b">
      <Terms xmlns="http://schemas.microsoft.com/office/infopath/2007/PartnerControls"/>
    </lcf76f155ced4ddcb4097134ff3c332f>
    <TaxCatchAll xmlns="0e5d574d-2439-459d-83f9-e7b36e52a1ee" xsi:nil="true"/>
    <ClassroomColour xmlns="b4888e16-e659-4862-bf1f-47ce16bd783b">Green</ClassroomColour>
    <Linkedresourcestest xmlns="b4888e16-e659-4862-bf1f-47ce16bd783b" xsi:nil="true"/>
    <LinkedResources xmlns="b4888e16-e659-4862-bf1f-47ce16bd783b">
      <Url xsi:nil="true"/>
      <Description xsi:nil="true"/>
    </LinkedResources>
    <ResourceDescription xmlns="b4888e16-e659-4862-bf1f-47ce16bd783b">Active Literacy Stage 4 phonics tasks for use in a digital format.</ResourceDescription>
    <Resourcetype xmlns="b4888e16-e659-4862-bf1f-47ce16bd783b">Digital Template</Resourcetype>
  </documentManagement>
</p:properties>
</file>

<file path=customXml/itemProps1.xml><?xml version="1.0" encoding="utf-8"?>
<ds:datastoreItem xmlns:ds="http://schemas.openxmlformats.org/officeDocument/2006/customXml" ds:itemID="{6DB2B3FB-9F7F-4F32-AA65-A0125C8F173F}">
  <ds:schemaRefs>
    <ds:schemaRef ds:uri="http://schemas.microsoft.com/sharepoint/v3/contenttype/forms"/>
  </ds:schemaRefs>
</ds:datastoreItem>
</file>

<file path=customXml/itemProps2.xml><?xml version="1.0" encoding="utf-8"?>
<ds:datastoreItem xmlns:ds="http://schemas.openxmlformats.org/officeDocument/2006/customXml" ds:itemID="{792AFD39-8F2B-4BB0-A3A6-43F9ED7AFA2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4888e16-e659-4862-bf1f-47ce16bd783b"/>
    <ds:schemaRef ds:uri="0e5d574d-2439-459d-83f9-e7b36e52a1e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C1CC919-8331-42AA-9E09-E6FE2FE78286}">
  <ds:schemaRefs>
    <ds:schemaRef ds:uri="http://purl.org/dc/dcmitype/"/>
    <ds:schemaRef ds:uri="http://purl.org/dc/elements/1.1/"/>
    <ds:schemaRef ds:uri="b4888e16-e659-4862-bf1f-47ce16bd783b"/>
    <ds:schemaRef ds:uri="http://www.w3.org/XML/1998/namespace"/>
    <ds:schemaRef ds:uri="http://schemas.openxmlformats.org/package/2006/metadata/core-properties"/>
    <ds:schemaRef ds:uri="http://schemas.microsoft.com/office/2006/documentManagement/types"/>
    <ds:schemaRef ds:uri="0e5d574d-2439-459d-83f9-e7b36e52a1ee"/>
    <ds:schemaRef ds:uri="http://schemas.microsoft.com/office/infopath/2007/PartnerControls"/>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otalTime>111</TotalTime>
  <Words>1504</Words>
  <Application>Microsoft Office PowerPoint</Application>
  <PresentationFormat>Widescreen</PresentationFormat>
  <Paragraphs>256</Paragraphs>
  <Slides>26</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Calibri Light</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North Lanarkshire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Active Literacy</dc:subject>
  <dc:creator>Mrs Chand</dc:creator>
  <cp:lastModifiedBy>Mrs Lynch</cp:lastModifiedBy>
  <cp:revision>18</cp:revision>
  <dcterms:created xsi:type="dcterms:W3CDTF">2023-04-18T10:06:36Z</dcterms:created>
  <dcterms:modified xsi:type="dcterms:W3CDTF">2023-09-20T09:25:07Z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0x01010002E3FB0840619E4DA75E53703A2D75DE</vt:lpwstr>
  </property>
  <property fmtid="{D5CDD505-2E9C-101B-9397-08002B2CF9AE}" pid="3" name="MediaServiceImageTags">
    <vt:lpwstr/>
  </property>
</Properties>
</file>