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8"/>
  </p:notesMasterIdLst>
  <p:sldIdLst>
    <p:sldId id="257" r:id="rId5"/>
    <p:sldId id="258" r:id="rId6"/>
    <p:sldId id="262" r:id="rId7"/>
    <p:sldId id="263" r:id="rId8"/>
    <p:sldId id="266" r:id="rId9"/>
    <p:sldId id="291" r:id="rId10"/>
    <p:sldId id="264" r:id="rId11"/>
    <p:sldId id="292" r:id="rId12"/>
    <p:sldId id="293" r:id="rId13"/>
    <p:sldId id="294" r:id="rId14"/>
    <p:sldId id="295" r:id="rId15"/>
    <p:sldId id="306" r:id="rId16"/>
    <p:sldId id="305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Comic Sans MS" panose="030F0702030302020204" pitchFamily="66" charset="0"/>
      <p:regular r:id="rId25"/>
      <p:bold r:id="rId26"/>
      <p:italic r:id="rId27"/>
      <p:boldItalic r:id="rId28"/>
    </p:embeddedFont>
    <p:embeddedFont>
      <p:font typeface="KG Red Hands" panose="020B060402020202020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rs Chand" initials="MC" lastIdx="1" clrIdx="0">
    <p:extLst>
      <p:ext uri="{19B8F6BF-5375-455C-9EA6-DF929625EA0E}">
        <p15:presenceInfo xmlns:p15="http://schemas.microsoft.com/office/powerpoint/2012/main" userId="S-1-5-21-2157785919-1813966810-3562206066-10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4D92"/>
    <a:srgbClr val="45A5ED"/>
    <a:srgbClr val="FAE230"/>
    <a:srgbClr val="56DCC6"/>
    <a:srgbClr val="7030A0"/>
    <a:srgbClr val="FFB600"/>
    <a:srgbClr val="E6E6E6"/>
    <a:srgbClr val="DEE9F2"/>
    <a:srgbClr val="F4F03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D8EA3D-65B1-DE76-222C-834B60B1A111}" v="4" dt="2022-01-13T12:08:28.1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97" autoAdjust="0"/>
    <p:restoredTop sz="94660"/>
  </p:normalViewPr>
  <p:slideViewPr>
    <p:cSldViewPr snapToGrid="0">
      <p:cViewPr varScale="1">
        <p:scale>
          <a:sx n="68" d="100"/>
          <a:sy n="68" d="100"/>
        </p:scale>
        <p:origin x="4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commentAuthors" Target="commentAuthor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CF521-3B6A-447C-83D3-4F3440293CC9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4DCF3-88DE-41EE-AE41-AB5BD555A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530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can show my understanding of what I listen to or watch by responding to and asking different kinds of questions. LIT 1-07a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4DCF3-88DE-41EE-AE41-AB5BD555A99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870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040F-6D5C-449F-B05E-BEFD99674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03214B-EC1F-4C17-B263-C421569999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74464-50B8-44AA-8480-3D18AE472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6F33-939E-485C-8C55-8B09F18E0F98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0680A-3913-45F5-8F80-1DD59518F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864A8-1490-42C5-9D94-DA94EE705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012B-72B5-4642-AAFA-31C34B965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11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734AD-CC90-43DF-905F-BF39C6F10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7DCCE7-79E9-44C9-88A8-64EE6BF4C6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32EC-BCBB-4951-A0F6-4434B3106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6F33-939E-485C-8C55-8B09F18E0F98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8AB40-8C40-41DE-AA55-943730A61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A90ED-4AA6-4641-8E18-7B673E44C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012B-72B5-4642-AAFA-31C34B965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127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D45DFB-9E60-4EC7-96D9-91AD79721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07EDED-86D9-4F85-8800-63416D4FB3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D0889-480C-4D42-A293-B6E6C57D6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6F33-939E-485C-8C55-8B09F18E0F98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B918A-7EF9-42CA-A6C0-14ED1819C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D5648-2E71-481C-8C54-2F8CED005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012B-72B5-4642-AAFA-31C34B965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865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430CD-D7EA-4CD1-82F4-8944AC5AD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14FC1-20AC-43DC-8BA1-9E4244814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F60D0-DC1F-40F8-A8E2-47D7C79EA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6F33-939E-485C-8C55-8B09F18E0F98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4317C-A0CB-440E-933F-9DEB6654E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2124F-67A7-49A1-8BA1-FA61FC753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012B-72B5-4642-AAFA-31C34B965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793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9B8BD-0ECB-4826-92F1-9E0151952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1CD4E0-5204-42CA-A1A3-0FC930167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C0B8A-5378-4C93-B540-760089B1C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6F33-939E-485C-8C55-8B09F18E0F98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6A344-45E6-43D4-BEE3-027C428F4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3E1F2-DB80-4A95-93E9-AFA75E8F7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012B-72B5-4642-AAFA-31C34B965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111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2E1A2-B43B-42E1-8675-F1AA3F566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CF368-CC0F-4F6F-9776-5F702363AD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B1815D-3E8D-4C0E-8360-9F1F70141F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051AFC-0A03-4C91-946F-40232409B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6F33-939E-485C-8C55-8B09F18E0F98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EBDE23-E901-446E-9FF0-A60D47C76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C4CC78-2D18-428B-BF08-8C285FEE9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012B-72B5-4642-AAFA-31C34B965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484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5EA36-92F8-4EBD-ACDD-3446773AD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AC8659-63EC-478E-AEC7-6F97A54D6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C33FA6-7204-480C-AC49-60842317C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DD0C75-9AF2-4045-AF1F-5B481DCB89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0521B1-3FD1-4AE4-8FCC-7DBDF68CAF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E79E52-2A95-4716-923C-34423EBAA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6F33-939E-485C-8C55-8B09F18E0F98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41DF6-E7B7-4667-88B8-198F09A10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8EC0D6-D5B8-4E86-8571-471FA0FC6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012B-72B5-4642-AAFA-31C34B965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588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EFAA8-E258-4A13-BE02-AA1E897D3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6FF928-1C8E-4965-BDBD-0030C5F09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6F33-939E-485C-8C55-8B09F18E0F98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610BCD-4EF1-487D-B646-4AE7BB24B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74F764-D291-49F3-BF0D-24638D62A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012B-72B5-4642-AAFA-31C34B965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67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DBC462-CB59-4AA5-9342-275B3B0D4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6F33-939E-485C-8C55-8B09F18E0F98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83F153-273B-4E0A-BCFC-FE8A6512C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CBFE1-31D8-4B65-9F9B-210FDF91F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012B-72B5-4642-AAFA-31C34B965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416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AC381-3B7D-478E-A72A-1981578FE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9054C-D7B1-475D-98BE-25A1C8A97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BBF0A-E467-47AA-BEE4-2824566B2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D73238-E6B0-4366-BB61-1594B328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6F33-939E-485C-8C55-8B09F18E0F98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8425B4-4613-4E35-B3B4-C5805971C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F6D240-C0FD-4892-A8BB-F8253EFAB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012B-72B5-4642-AAFA-31C34B965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109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A8EAE-7476-4CF6-B75F-7DC9D0267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2E9CB5-8794-489C-BB07-47C58D4B19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8BAB0D-0F10-470E-8D0A-C00CD0736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6F1B1-6BAB-44D4-A18D-3A86DAC75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6F33-939E-485C-8C55-8B09F18E0F98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FAB84-742C-45E6-A0B7-408848F97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5B74CA-ABF5-4075-B558-0787FBA23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012B-72B5-4642-AAFA-31C34B965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742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F7FD8C-EBAE-47A0-9E06-1C7507E13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B26F5-C1D2-4C9B-B217-E9BE27C29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E74EE-8A9D-48C7-A685-D361C25D1D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B6F33-939E-485C-8C55-8B09F18E0F98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E3D33-982B-4024-872E-C63485E1FB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0B19B-55A4-47A0-8B02-C336703090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4012B-72B5-4642-AAFA-31C34B965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142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rindleinstitute.org/books/room-on-the-broom/" TargetMode="Externa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rindleinstitute.org/books/room-on-the-broom/" TargetMode="Externa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png"/><Relationship Id="rId7" Type="http://schemas.openxmlformats.org/officeDocument/2006/relationships/image" Target="../media/image3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5.svg"/><Relationship Id="rId10" Type="http://schemas.openxmlformats.org/officeDocument/2006/relationships/image" Target="../media/image35.png"/><Relationship Id="rId4" Type="http://schemas.openxmlformats.org/officeDocument/2006/relationships/image" Target="../media/image4.png"/><Relationship Id="rId9" Type="http://schemas.openxmlformats.org/officeDocument/2006/relationships/image" Target="../media/image3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3.png"/><Relationship Id="rId4" Type="http://schemas.openxmlformats.org/officeDocument/2006/relationships/image" Target="../media/image10.sv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://photoeverywhere.co.uk/britain/fife/slides/st_andrews_flag.htm" TargetMode="Externa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hotoeverywhere.co.uk/britain/fife/slides/st_andrews_flag.htm" TargetMode="Externa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3.pn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hyperlink" Target="https://www.youtube-nocookie.com/embed/PHxGe44wSCI?playlist=PHxGe44wSCI&amp;autoplay=1&amp;iv_load_policy=3&amp;loop=1&amp;modestbranding=1&amp;start=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rindleinstitute.org/books/room-on-the-broom/" TargetMode="Externa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4F6F4AB-B3F6-47A8-B4B5-399FC66DE16E}"/>
              </a:ext>
            </a:extLst>
          </p:cNvPr>
          <p:cNvSpPr/>
          <p:nvPr/>
        </p:nvSpPr>
        <p:spPr>
          <a:xfrm>
            <a:off x="516000" y="499683"/>
            <a:ext cx="11160000" cy="5760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483FC2F8-5AC0-4C47-A5EE-87141A50A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238" y="725189"/>
            <a:ext cx="5401524" cy="540762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EB6856E-B940-4F03-8633-8E38613DE0CB}"/>
              </a:ext>
            </a:extLst>
          </p:cNvPr>
          <p:cNvSpPr/>
          <p:nvPr/>
        </p:nvSpPr>
        <p:spPr>
          <a:xfrm>
            <a:off x="7448638" y="607524"/>
            <a:ext cx="1421060" cy="1421060"/>
          </a:xfrm>
          <a:prstGeom prst="ellipse">
            <a:avLst/>
          </a:prstGeom>
          <a:solidFill>
            <a:srgbClr val="FAE23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2817AC9-1096-4E47-8654-A7A1BC8D8A63}"/>
              </a:ext>
            </a:extLst>
          </p:cNvPr>
          <p:cNvSpPr/>
          <p:nvPr/>
        </p:nvSpPr>
        <p:spPr>
          <a:xfrm>
            <a:off x="3132194" y="4679737"/>
            <a:ext cx="1504242" cy="1504242"/>
          </a:xfrm>
          <a:prstGeom prst="ellipse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DA355F6-23C9-4DE2-8EE8-67B55A818905}"/>
              </a:ext>
            </a:extLst>
          </p:cNvPr>
          <p:cNvSpPr/>
          <p:nvPr/>
        </p:nvSpPr>
        <p:spPr>
          <a:xfrm>
            <a:off x="3522389" y="467794"/>
            <a:ext cx="890325" cy="890325"/>
          </a:xfrm>
          <a:prstGeom prst="ellipse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0AFC03E-0DE4-45D8-A982-E0A2F1DBDF1D}"/>
              </a:ext>
            </a:extLst>
          </p:cNvPr>
          <p:cNvSpPr/>
          <p:nvPr/>
        </p:nvSpPr>
        <p:spPr>
          <a:xfrm>
            <a:off x="8098338" y="3942401"/>
            <a:ext cx="1391288" cy="1391288"/>
          </a:xfrm>
          <a:prstGeom prst="ellipse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BDF0687-F08F-4611-AE82-F664DA9B9B4F}"/>
              </a:ext>
            </a:extLst>
          </p:cNvPr>
          <p:cNvSpPr/>
          <p:nvPr/>
        </p:nvSpPr>
        <p:spPr>
          <a:xfrm>
            <a:off x="9197937" y="2619017"/>
            <a:ext cx="886601" cy="8866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7B20C4D-A9B8-4A1B-ACB5-22CDC1448C42}"/>
              </a:ext>
            </a:extLst>
          </p:cNvPr>
          <p:cNvSpPr/>
          <p:nvPr/>
        </p:nvSpPr>
        <p:spPr>
          <a:xfrm>
            <a:off x="8159168" y="5378854"/>
            <a:ext cx="549336" cy="549336"/>
          </a:xfrm>
          <a:prstGeom prst="ellipse">
            <a:avLst/>
          </a:prstGeom>
          <a:solidFill>
            <a:srgbClr val="FAE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45B9F0F-09DE-4886-9D00-D3D800F9945B}"/>
              </a:ext>
            </a:extLst>
          </p:cNvPr>
          <p:cNvSpPr/>
          <p:nvPr/>
        </p:nvSpPr>
        <p:spPr>
          <a:xfrm>
            <a:off x="2380711" y="395230"/>
            <a:ext cx="1391288" cy="1391288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C8D192-EAD2-4F64-A41D-1323EDF01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49972"/>
            <a:ext cx="1130157" cy="4668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E5C4CE-A51E-41D3-8F81-A485EBC9C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2823" y="57642"/>
            <a:ext cx="1019177" cy="249594"/>
          </a:xfrm>
          <a:prstGeom prst="rect">
            <a:avLst/>
          </a:prstGeom>
        </p:spPr>
      </p:pic>
      <p:grpSp>
        <p:nvGrpSpPr>
          <p:cNvPr id="17" name="Google Shape;998;p50">
            <a:extLst>
              <a:ext uri="{FF2B5EF4-FFF2-40B4-BE49-F238E27FC236}">
                <a16:creationId xmlns:a16="http://schemas.microsoft.com/office/drawing/2014/main" id="{11769C82-B17C-4FF3-BC89-D017970CE668}"/>
              </a:ext>
            </a:extLst>
          </p:cNvPr>
          <p:cNvGrpSpPr/>
          <p:nvPr/>
        </p:nvGrpSpPr>
        <p:grpSpPr>
          <a:xfrm>
            <a:off x="3373385" y="4830281"/>
            <a:ext cx="980752" cy="980697"/>
            <a:chOff x="1923675" y="1633650"/>
            <a:chExt cx="436000" cy="435975"/>
          </a:xfrm>
        </p:grpSpPr>
        <p:sp>
          <p:nvSpPr>
            <p:cNvPr id="18" name="Google Shape;999;p50">
              <a:extLst>
                <a:ext uri="{FF2B5EF4-FFF2-40B4-BE49-F238E27FC236}">
                  <a16:creationId xmlns:a16="http://schemas.microsoft.com/office/drawing/2014/main" id="{33E8487A-2366-450A-898E-9AEB143FE2F8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E6E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00;p50">
              <a:extLst>
                <a:ext uri="{FF2B5EF4-FFF2-40B4-BE49-F238E27FC236}">
                  <a16:creationId xmlns:a16="http://schemas.microsoft.com/office/drawing/2014/main" id="{F06001D5-5755-4D14-A34F-879ADBD7CA76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E6E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1;p50">
              <a:extLst>
                <a:ext uri="{FF2B5EF4-FFF2-40B4-BE49-F238E27FC236}">
                  <a16:creationId xmlns:a16="http://schemas.microsoft.com/office/drawing/2014/main" id="{05AE683F-9897-4AF5-A452-897284A17245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02;p50">
              <a:extLst>
                <a:ext uri="{FF2B5EF4-FFF2-40B4-BE49-F238E27FC236}">
                  <a16:creationId xmlns:a16="http://schemas.microsoft.com/office/drawing/2014/main" id="{4B500595-C1DF-4BD2-AA64-060437B6AD1C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E6E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3;p50">
              <a:extLst>
                <a:ext uri="{FF2B5EF4-FFF2-40B4-BE49-F238E27FC236}">
                  <a16:creationId xmlns:a16="http://schemas.microsoft.com/office/drawing/2014/main" id="{F1446E4D-E213-43F5-A06F-8DA41CCCD1B7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E6E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04;p50">
              <a:extLst>
                <a:ext uri="{FF2B5EF4-FFF2-40B4-BE49-F238E27FC236}">
                  <a16:creationId xmlns:a16="http://schemas.microsoft.com/office/drawing/2014/main" id="{BDB0F712-D674-4403-9A5F-3B6CEB2E8EEC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E6E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D7363A2E-3280-4A9E-84BD-0F10983980C7}"/>
              </a:ext>
            </a:extLst>
          </p:cNvPr>
          <p:cNvSpPr/>
          <p:nvPr/>
        </p:nvSpPr>
        <p:spPr>
          <a:xfrm>
            <a:off x="2268949" y="2565197"/>
            <a:ext cx="1376808" cy="1376808"/>
          </a:xfrm>
          <a:prstGeom prst="ellipse">
            <a:avLst/>
          </a:prstGeom>
          <a:solidFill>
            <a:srgbClr val="FAE23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4" name="Google Shape;1293;p50">
            <a:extLst>
              <a:ext uri="{FF2B5EF4-FFF2-40B4-BE49-F238E27FC236}">
                <a16:creationId xmlns:a16="http://schemas.microsoft.com/office/drawing/2014/main" id="{DAF75E6F-2892-4386-859F-35B86111B32F}"/>
              </a:ext>
            </a:extLst>
          </p:cNvPr>
          <p:cNvGrpSpPr/>
          <p:nvPr/>
        </p:nvGrpSpPr>
        <p:grpSpPr>
          <a:xfrm>
            <a:off x="8461381" y="4117303"/>
            <a:ext cx="624781" cy="990544"/>
            <a:chOff x="6718575" y="2318625"/>
            <a:chExt cx="256950" cy="407375"/>
          </a:xfrm>
        </p:grpSpPr>
        <p:sp>
          <p:nvSpPr>
            <p:cNvPr id="75" name="Google Shape;1294;p50">
              <a:extLst>
                <a:ext uri="{FF2B5EF4-FFF2-40B4-BE49-F238E27FC236}">
                  <a16:creationId xmlns:a16="http://schemas.microsoft.com/office/drawing/2014/main" id="{8DA4D34B-EDE7-4EB0-BA54-D24D1CCEC853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28575" cap="rnd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295;p50">
              <a:extLst>
                <a:ext uri="{FF2B5EF4-FFF2-40B4-BE49-F238E27FC236}">
                  <a16:creationId xmlns:a16="http://schemas.microsoft.com/office/drawing/2014/main" id="{928415DE-E477-4CDB-8757-CF3480CF98AF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28575" cap="rnd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296;p50">
              <a:extLst>
                <a:ext uri="{FF2B5EF4-FFF2-40B4-BE49-F238E27FC236}">
                  <a16:creationId xmlns:a16="http://schemas.microsoft.com/office/drawing/2014/main" id="{71C02DC3-7ECC-4ABD-93A8-3FE1912E8B9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297;p50">
              <a:extLst>
                <a:ext uri="{FF2B5EF4-FFF2-40B4-BE49-F238E27FC236}">
                  <a16:creationId xmlns:a16="http://schemas.microsoft.com/office/drawing/2014/main" id="{D4FA3B92-58B2-4311-A0E9-D5D96EBD73E2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298;p50">
              <a:extLst>
                <a:ext uri="{FF2B5EF4-FFF2-40B4-BE49-F238E27FC236}">
                  <a16:creationId xmlns:a16="http://schemas.microsoft.com/office/drawing/2014/main" id="{30F84520-4106-4CE4-8A3A-9EC12A630813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28575" cap="rnd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1299;p50">
              <a:extLst>
                <a:ext uri="{FF2B5EF4-FFF2-40B4-BE49-F238E27FC236}">
                  <a16:creationId xmlns:a16="http://schemas.microsoft.com/office/drawing/2014/main" id="{FF4944E9-57A8-433C-B5AB-16EF584FE0BC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28575" cap="rnd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300;p50">
              <a:extLst>
                <a:ext uri="{FF2B5EF4-FFF2-40B4-BE49-F238E27FC236}">
                  <a16:creationId xmlns:a16="http://schemas.microsoft.com/office/drawing/2014/main" id="{25BCB3B4-BC9D-40F3-BA5C-31A66FD4D02F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28575" cap="rnd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301;p50">
              <a:extLst>
                <a:ext uri="{FF2B5EF4-FFF2-40B4-BE49-F238E27FC236}">
                  <a16:creationId xmlns:a16="http://schemas.microsoft.com/office/drawing/2014/main" id="{C282B784-84D5-4090-95DD-6B89AFEDB133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28575" cap="rnd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" name="Oval 82">
            <a:extLst>
              <a:ext uri="{FF2B5EF4-FFF2-40B4-BE49-F238E27FC236}">
                <a16:creationId xmlns:a16="http://schemas.microsoft.com/office/drawing/2014/main" id="{1165D974-7E73-47EE-B291-0C029CC8AFD3}"/>
              </a:ext>
            </a:extLst>
          </p:cNvPr>
          <p:cNvSpPr/>
          <p:nvPr/>
        </p:nvSpPr>
        <p:spPr>
          <a:xfrm>
            <a:off x="1877965" y="1152342"/>
            <a:ext cx="411554" cy="411554"/>
          </a:xfrm>
          <a:prstGeom prst="ellipse">
            <a:avLst/>
          </a:prstGeom>
          <a:solidFill>
            <a:srgbClr val="45A5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154F2D5C-2C22-43C3-8DE5-AEFEB56D0640}"/>
              </a:ext>
            </a:extLst>
          </p:cNvPr>
          <p:cNvSpPr/>
          <p:nvPr/>
        </p:nvSpPr>
        <p:spPr>
          <a:xfrm>
            <a:off x="2895078" y="4922135"/>
            <a:ext cx="411554" cy="411554"/>
          </a:xfrm>
          <a:prstGeom prst="ellipse">
            <a:avLst/>
          </a:prstGeom>
          <a:solidFill>
            <a:srgbClr val="56D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721E3B66-C9D6-467E-B13B-8003B6C1B776}"/>
              </a:ext>
            </a:extLst>
          </p:cNvPr>
          <p:cNvSpPr/>
          <p:nvPr/>
        </p:nvSpPr>
        <p:spPr>
          <a:xfrm>
            <a:off x="9694726" y="2190549"/>
            <a:ext cx="542261" cy="542261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45940469-1C8F-4FC5-B2E0-AA54B7F2DE4D}"/>
              </a:ext>
            </a:extLst>
          </p:cNvPr>
          <p:cNvSpPr/>
          <p:nvPr/>
        </p:nvSpPr>
        <p:spPr>
          <a:xfrm>
            <a:off x="10087596" y="2304342"/>
            <a:ext cx="411554" cy="411554"/>
          </a:xfrm>
          <a:prstGeom prst="ellipse">
            <a:avLst/>
          </a:prstGeom>
          <a:solidFill>
            <a:srgbClr val="56D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111140FF-6FAA-4C83-A8F2-3D14C282A480}"/>
              </a:ext>
            </a:extLst>
          </p:cNvPr>
          <p:cNvSpPr/>
          <p:nvPr/>
        </p:nvSpPr>
        <p:spPr>
          <a:xfrm>
            <a:off x="8976029" y="646999"/>
            <a:ext cx="411554" cy="411554"/>
          </a:xfrm>
          <a:prstGeom prst="ellipse">
            <a:avLst/>
          </a:prstGeom>
          <a:solidFill>
            <a:srgbClr val="45A5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DE0A5CB7-F9DD-471D-A2FB-755507CBBD95}"/>
              </a:ext>
            </a:extLst>
          </p:cNvPr>
          <p:cNvSpPr/>
          <p:nvPr/>
        </p:nvSpPr>
        <p:spPr>
          <a:xfrm>
            <a:off x="4206937" y="759215"/>
            <a:ext cx="411554" cy="4115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403A2DC-5A4F-4EAD-AAE3-731ED41FC743}"/>
              </a:ext>
            </a:extLst>
          </p:cNvPr>
          <p:cNvSpPr/>
          <p:nvPr/>
        </p:nvSpPr>
        <p:spPr>
          <a:xfrm>
            <a:off x="8003773" y="5391216"/>
            <a:ext cx="411554" cy="4115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25545EC5-2C12-44AC-95A3-80730E58E4C9}"/>
              </a:ext>
            </a:extLst>
          </p:cNvPr>
          <p:cNvSpPr/>
          <p:nvPr/>
        </p:nvSpPr>
        <p:spPr>
          <a:xfrm>
            <a:off x="2069670" y="2363310"/>
            <a:ext cx="542261" cy="542261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9917D3E-07E8-4081-BB46-9791604B7053}"/>
              </a:ext>
            </a:extLst>
          </p:cNvPr>
          <p:cNvSpPr/>
          <p:nvPr/>
        </p:nvSpPr>
        <p:spPr>
          <a:xfrm>
            <a:off x="2910884" y="4612575"/>
            <a:ext cx="542261" cy="542261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68F5EE59-C627-4EC2-BE5D-1B523D446776}"/>
              </a:ext>
            </a:extLst>
          </p:cNvPr>
          <p:cNvSpPr/>
          <p:nvPr/>
        </p:nvSpPr>
        <p:spPr>
          <a:xfrm>
            <a:off x="9545052" y="4095784"/>
            <a:ext cx="542261" cy="542261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DC8F4079-C3AB-458D-B697-AEFD798FDD0A}"/>
              </a:ext>
            </a:extLst>
          </p:cNvPr>
          <p:cNvSpPr/>
          <p:nvPr/>
        </p:nvSpPr>
        <p:spPr>
          <a:xfrm>
            <a:off x="3604966" y="1012855"/>
            <a:ext cx="542261" cy="542261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5A3C5EC-5DCB-4B64-8D39-16C5A546C88E}"/>
              </a:ext>
            </a:extLst>
          </p:cNvPr>
          <p:cNvSpPr txBox="1">
            <a:spLocks noChangeAspect="1"/>
          </p:cNvSpPr>
          <p:nvPr/>
        </p:nvSpPr>
        <p:spPr>
          <a:xfrm>
            <a:off x="3946677" y="3267186"/>
            <a:ext cx="4298645" cy="122475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GB" sz="3200" dirty="0">
                <a:solidFill>
                  <a:schemeClr val="accent2"/>
                </a:solidFill>
                <a:latin typeface="KG Red Hands" panose="02000505000000020004" pitchFamily="2" charset="0"/>
                <a:ea typeface="Verdana" panose="020B0604030504040204" pitchFamily="34" charset="0"/>
              </a:rPr>
              <a:t>Room on the Broom</a:t>
            </a:r>
            <a:endParaRPr lang="en-GB" sz="3200" dirty="0">
              <a:solidFill>
                <a:schemeClr val="accent2"/>
              </a:solidFill>
              <a:latin typeface="KG Red Hands" panose="0200050500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2A2537-2371-466D-8A62-FFC618AC6141}"/>
              </a:ext>
            </a:extLst>
          </p:cNvPr>
          <p:cNvSpPr txBox="1"/>
          <p:nvPr/>
        </p:nvSpPr>
        <p:spPr>
          <a:xfrm>
            <a:off x="5943500" y="1797402"/>
            <a:ext cx="371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1</a:t>
            </a:r>
          </a:p>
        </p:txBody>
      </p:sp>
      <p:pic>
        <p:nvPicPr>
          <p:cNvPr id="24" name="Graphic 23" descr="Books">
            <a:extLst>
              <a:ext uri="{FF2B5EF4-FFF2-40B4-BE49-F238E27FC236}">
                <a16:creationId xmlns:a16="http://schemas.microsoft.com/office/drawing/2014/main" id="{1D418F42-5396-4E83-9C90-A5DBCB4C9C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05548" y="2783656"/>
            <a:ext cx="914400" cy="914400"/>
          </a:xfrm>
          <a:prstGeom prst="rect">
            <a:avLst/>
          </a:prstGeom>
        </p:spPr>
      </p:pic>
      <p:pic>
        <p:nvPicPr>
          <p:cNvPr id="1026" name="Picture 2" descr="Magic broom free icon">
            <a:extLst>
              <a:ext uri="{FF2B5EF4-FFF2-40B4-BE49-F238E27FC236}">
                <a16:creationId xmlns:a16="http://schemas.microsoft.com/office/drawing/2014/main" id="{723DB2CE-76BA-4458-9BFB-C9BC4D90A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847" y="646999"/>
            <a:ext cx="1006041" cy="100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itch Flying free icon">
            <a:extLst>
              <a:ext uri="{FF2B5EF4-FFF2-40B4-BE49-F238E27FC236}">
                <a16:creationId xmlns:a16="http://schemas.microsoft.com/office/drawing/2014/main" id="{4A04DC76-0584-4D94-88E9-2FDB0766A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415" y="703634"/>
            <a:ext cx="1140750" cy="114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080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F3F01802-8DC1-4CDB-8545-AD38D6160824}"/>
              </a:ext>
            </a:extLst>
          </p:cNvPr>
          <p:cNvSpPr/>
          <p:nvPr/>
        </p:nvSpPr>
        <p:spPr>
          <a:xfrm>
            <a:off x="602023" y="500426"/>
            <a:ext cx="11160000" cy="57600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A182B286-55D1-4509-8BAA-60F2AD4A1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9972"/>
            <a:ext cx="1130157" cy="46680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71107FA6-E617-4609-A3DC-872BE5F7F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2823" y="57642"/>
            <a:ext cx="1019177" cy="249594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9B1FFA04-27BC-4208-BFF4-2B1F5DFD9DAC}"/>
              </a:ext>
            </a:extLst>
          </p:cNvPr>
          <p:cNvSpPr/>
          <p:nvPr/>
        </p:nvSpPr>
        <p:spPr>
          <a:xfrm>
            <a:off x="52176" y="52686"/>
            <a:ext cx="1557746" cy="1557746"/>
          </a:xfrm>
          <a:prstGeom prst="ellipse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3531F17-65A1-4E8B-8477-6486BADDC7C1}"/>
              </a:ext>
            </a:extLst>
          </p:cNvPr>
          <p:cNvSpPr/>
          <p:nvPr/>
        </p:nvSpPr>
        <p:spPr>
          <a:xfrm>
            <a:off x="38395" y="436533"/>
            <a:ext cx="468382" cy="468382"/>
          </a:xfrm>
          <a:prstGeom prst="ellipse">
            <a:avLst/>
          </a:prstGeom>
          <a:solidFill>
            <a:srgbClr val="56D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F643F35-CEF9-4A57-9818-BF00094A8A8C}"/>
              </a:ext>
            </a:extLst>
          </p:cNvPr>
          <p:cNvSpPr txBox="1">
            <a:spLocks noChangeAspect="1"/>
          </p:cNvSpPr>
          <p:nvPr/>
        </p:nvSpPr>
        <p:spPr>
          <a:xfrm>
            <a:off x="2050374" y="715790"/>
            <a:ext cx="6158678" cy="701869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</a:bodyPr>
          <a:lstStyle/>
          <a:p>
            <a:r>
              <a:rPr lang="en-GB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G Red Hands" panose="02000505000000020004" pitchFamily="2" charset="0"/>
                <a:ea typeface="Verdana" panose="020B0604030504040204" pitchFamily="34" charset="0"/>
              </a:rPr>
              <a:t>Comprehension Questions</a:t>
            </a:r>
            <a:endParaRPr lang="en-GB" sz="4000" b="1" dirty="0">
              <a:solidFill>
                <a:schemeClr val="tx1">
                  <a:lumMod val="75000"/>
                  <a:lumOff val="25000"/>
                </a:schemeClr>
              </a:solidFill>
              <a:latin typeface="KG Red Hands" panose="02000505000000020004" pitchFamily="2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88150AA-62E8-414F-A17C-1F0F5215C699}"/>
              </a:ext>
            </a:extLst>
          </p:cNvPr>
          <p:cNvSpPr/>
          <p:nvPr/>
        </p:nvSpPr>
        <p:spPr>
          <a:xfrm>
            <a:off x="1110205" y="0"/>
            <a:ext cx="513498" cy="541824"/>
          </a:xfrm>
          <a:prstGeom prst="ellipse">
            <a:avLst/>
          </a:prstGeom>
          <a:solidFill>
            <a:srgbClr val="F4F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D11AFAF-79F1-4FAF-AB5E-E538222AF33A}"/>
              </a:ext>
            </a:extLst>
          </p:cNvPr>
          <p:cNvSpPr/>
          <p:nvPr/>
        </p:nvSpPr>
        <p:spPr>
          <a:xfrm>
            <a:off x="-40144" y="724915"/>
            <a:ext cx="360000" cy="360000"/>
          </a:xfrm>
          <a:prstGeom prst="ellipse">
            <a:avLst/>
          </a:prstGeom>
          <a:solidFill>
            <a:srgbClr val="45A5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60599D2-4944-43CE-99D1-634E0086F3E2}"/>
              </a:ext>
            </a:extLst>
          </p:cNvPr>
          <p:cNvSpPr txBox="1"/>
          <p:nvPr/>
        </p:nvSpPr>
        <p:spPr>
          <a:xfrm>
            <a:off x="1997362" y="1651242"/>
            <a:ext cx="9590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Can you answer the questions? Remember you can re-watch the story.</a:t>
            </a:r>
          </a:p>
        </p:txBody>
      </p:sp>
      <p:grpSp>
        <p:nvGrpSpPr>
          <p:cNvPr id="29" name="Google Shape;1293;p50">
            <a:extLst>
              <a:ext uri="{FF2B5EF4-FFF2-40B4-BE49-F238E27FC236}">
                <a16:creationId xmlns:a16="http://schemas.microsoft.com/office/drawing/2014/main" id="{5857C62D-E023-407F-9CCD-31D6F21AC868}"/>
              </a:ext>
            </a:extLst>
          </p:cNvPr>
          <p:cNvGrpSpPr/>
          <p:nvPr/>
        </p:nvGrpSpPr>
        <p:grpSpPr>
          <a:xfrm>
            <a:off x="520558" y="270912"/>
            <a:ext cx="624781" cy="990544"/>
            <a:chOff x="6718575" y="2318625"/>
            <a:chExt cx="256950" cy="407375"/>
          </a:xfrm>
        </p:grpSpPr>
        <p:sp>
          <p:nvSpPr>
            <p:cNvPr id="30" name="Google Shape;1294;p50">
              <a:extLst>
                <a:ext uri="{FF2B5EF4-FFF2-40B4-BE49-F238E27FC236}">
                  <a16:creationId xmlns:a16="http://schemas.microsoft.com/office/drawing/2014/main" id="{F9C14EED-4092-44D0-BCF6-14B8C3BA4D6F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95;p50">
              <a:extLst>
                <a:ext uri="{FF2B5EF4-FFF2-40B4-BE49-F238E27FC236}">
                  <a16:creationId xmlns:a16="http://schemas.microsoft.com/office/drawing/2014/main" id="{0E0E45F1-639B-4710-8590-A8F357C62F40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96;p50">
              <a:extLst>
                <a:ext uri="{FF2B5EF4-FFF2-40B4-BE49-F238E27FC236}">
                  <a16:creationId xmlns:a16="http://schemas.microsoft.com/office/drawing/2014/main" id="{BE2F3175-E03B-4BC9-9717-336DC2C3D550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97;p50">
              <a:extLst>
                <a:ext uri="{FF2B5EF4-FFF2-40B4-BE49-F238E27FC236}">
                  <a16:creationId xmlns:a16="http://schemas.microsoft.com/office/drawing/2014/main" id="{4939CF46-B808-4F64-89B5-D6272F9A7039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98;p50">
              <a:extLst>
                <a:ext uri="{FF2B5EF4-FFF2-40B4-BE49-F238E27FC236}">
                  <a16:creationId xmlns:a16="http://schemas.microsoft.com/office/drawing/2014/main" id="{0E4B7905-C751-4795-AE60-036E438A4BC9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299;p50">
              <a:extLst>
                <a:ext uri="{FF2B5EF4-FFF2-40B4-BE49-F238E27FC236}">
                  <a16:creationId xmlns:a16="http://schemas.microsoft.com/office/drawing/2014/main" id="{0B149DD5-7477-4730-A02E-CD6187C8EFF2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00;p50">
              <a:extLst>
                <a:ext uri="{FF2B5EF4-FFF2-40B4-BE49-F238E27FC236}">
                  <a16:creationId xmlns:a16="http://schemas.microsoft.com/office/drawing/2014/main" id="{7845C4B9-A291-4654-9807-722C381555A0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01;p50">
              <a:extLst>
                <a:ext uri="{FF2B5EF4-FFF2-40B4-BE49-F238E27FC236}">
                  <a16:creationId xmlns:a16="http://schemas.microsoft.com/office/drawing/2014/main" id="{C9C74C2C-96AE-45F7-A795-F528A7C73E48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5CE30179-72A4-456E-B821-8840C7B36F11}"/>
              </a:ext>
            </a:extLst>
          </p:cNvPr>
          <p:cNvSpPr/>
          <p:nvPr/>
        </p:nvSpPr>
        <p:spPr>
          <a:xfrm>
            <a:off x="957321" y="2109909"/>
            <a:ext cx="700792" cy="700792"/>
          </a:xfrm>
          <a:prstGeom prst="ellipse">
            <a:avLst/>
          </a:prstGeom>
          <a:solidFill>
            <a:srgbClr val="56DCC6"/>
          </a:solidFill>
          <a:ln>
            <a:solidFill>
              <a:srgbClr val="56D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C46D3D-4C82-4E36-9315-E5D3520FA89A}"/>
              </a:ext>
            </a:extLst>
          </p:cNvPr>
          <p:cNvSpPr txBox="1"/>
          <p:nvPr/>
        </p:nvSpPr>
        <p:spPr>
          <a:xfrm>
            <a:off x="1069472" y="2188416"/>
            <a:ext cx="499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KG Red Hands" panose="02000505000000020004" pitchFamily="2" charset="0"/>
              </a:rPr>
              <a:t>4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EADC807-F53F-441F-848B-165A46BC7BCF}"/>
              </a:ext>
            </a:extLst>
          </p:cNvPr>
          <p:cNvSpPr/>
          <p:nvPr/>
        </p:nvSpPr>
        <p:spPr>
          <a:xfrm>
            <a:off x="1431867" y="2334038"/>
            <a:ext cx="7157330" cy="95838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6D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7F96BC-FDBD-414A-9D7F-31AEC70BB57E}"/>
              </a:ext>
            </a:extLst>
          </p:cNvPr>
          <p:cNvSpPr txBox="1"/>
          <p:nvPr/>
        </p:nvSpPr>
        <p:spPr>
          <a:xfrm>
            <a:off x="1609922" y="2520050"/>
            <a:ext cx="66915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What was your favourite part of the story?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9A4A2B7-2AB8-4841-BB0E-8874F1E740FB}"/>
              </a:ext>
            </a:extLst>
          </p:cNvPr>
          <p:cNvSpPr/>
          <p:nvPr/>
        </p:nvSpPr>
        <p:spPr>
          <a:xfrm>
            <a:off x="896995" y="3292682"/>
            <a:ext cx="700792" cy="700792"/>
          </a:xfrm>
          <a:prstGeom prst="ellipse">
            <a:avLst/>
          </a:prstGeom>
          <a:solidFill>
            <a:srgbClr val="DD4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57C9714-0361-41C4-BEA5-28CE925BF7AF}"/>
              </a:ext>
            </a:extLst>
          </p:cNvPr>
          <p:cNvSpPr txBox="1"/>
          <p:nvPr/>
        </p:nvSpPr>
        <p:spPr>
          <a:xfrm>
            <a:off x="1020119" y="3345279"/>
            <a:ext cx="499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KG Red Hands" panose="02000505000000020004" pitchFamily="2" charset="0"/>
              </a:rPr>
              <a:t>5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533844D-ABD2-4593-861C-064A9C732071}"/>
              </a:ext>
            </a:extLst>
          </p:cNvPr>
          <p:cNvSpPr/>
          <p:nvPr/>
        </p:nvSpPr>
        <p:spPr>
          <a:xfrm>
            <a:off x="1430809" y="3516548"/>
            <a:ext cx="7157330" cy="95838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DD4D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B0AB096-16E3-44A9-AEB0-105E082486A0}"/>
              </a:ext>
            </a:extLst>
          </p:cNvPr>
          <p:cNvSpPr txBox="1"/>
          <p:nvPr/>
        </p:nvSpPr>
        <p:spPr>
          <a:xfrm>
            <a:off x="1569189" y="3651541"/>
            <a:ext cx="6846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Is this story similar or different to any other Julia Donaldson stories you have read? 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88F50845-A02A-4838-9E47-E4E03F2B3527}"/>
              </a:ext>
            </a:extLst>
          </p:cNvPr>
          <p:cNvSpPr/>
          <p:nvPr/>
        </p:nvSpPr>
        <p:spPr>
          <a:xfrm>
            <a:off x="896995" y="4486939"/>
            <a:ext cx="700792" cy="700792"/>
          </a:xfrm>
          <a:prstGeom prst="ellipse">
            <a:avLst/>
          </a:prstGeom>
          <a:solidFill>
            <a:srgbClr val="45A5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E80A652-18E5-4CD0-96CC-66DC52A96FA6}"/>
              </a:ext>
            </a:extLst>
          </p:cNvPr>
          <p:cNvSpPr txBox="1"/>
          <p:nvPr/>
        </p:nvSpPr>
        <p:spPr>
          <a:xfrm>
            <a:off x="982949" y="4521294"/>
            <a:ext cx="499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KG Red Hands" panose="02000505000000020004" pitchFamily="2" charset="0"/>
              </a:rPr>
              <a:t>6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105D53B6-DF0F-4D4D-AA3E-3142A7194E62}"/>
              </a:ext>
            </a:extLst>
          </p:cNvPr>
          <p:cNvSpPr/>
          <p:nvPr/>
        </p:nvSpPr>
        <p:spPr>
          <a:xfrm>
            <a:off x="1430809" y="4710805"/>
            <a:ext cx="7157330" cy="95838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5A5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7DEE834-4C7E-480D-93ED-751256FBB4CA}"/>
              </a:ext>
            </a:extLst>
          </p:cNvPr>
          <p:cNvSpPr txBox="1"/>
          <p:nvPr/>
        </p:nvSpPr>
        <p:spPr>
          <a:xfrm>
            <a:off x="1608864" y="4896817"/>
            <a:ext cx="6846767" cy="40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Can you think of an alternative ending for the story?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073FD65-9EA1-47C4-ADF5-8A2507A1D304}"/>
              </a:ext>
            </a:extLst>
          </p:cNvPr>
          <p:cNvSpPr/>
          <p:nvPr/>
        </p:nvSpPr>
        <p:spPr>
          <a:xfrm>
            <a:off x="9028448" y="2236261"/>
            <a:ext cx="3181435" cy="3181435"/>
          </a:xfrm>
          <a:prstGeom prst="ellipse">
            <a:avLst/>
          </a:prstGeom>
          <a:blipFill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a:blip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3708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F3F01802-8DC1-4CDB-8545-AD38D6160824}"/>
              </a:ext>
            </a:extLst>
          </p:cNvPr>
          <p:cNvSpPr/>
          <p:nvPr/>
        </p:nvSpPr>
        <p:spPr>
          <a:xfrm>
            <a:off x="602023" y="500426"/>
            <a:ext cx="11160000" cy="57600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A182B286-55D1-4509-8BAA-60F2AD4A1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9972"/>
            <a:ext cx="1130157" cy="46680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71107FA6-E617-4609-A3DC-872BE5F7F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2823" y="57642"/>
            <a:ext cx="1019177" cy="249594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9B1FFA04-27BC-4208-BFF4-2B1F5DFD9DAC}"/>
              </a:ext>
            </a:extLst>
          </p:cNvPr>
          <p:cNvSpPr/>
          <p:nvPr/>
        </p:nvSpPr>
        <p:spPr>
          <a:xfrm>
            <a:off x="52176" y="52686"/>
            <a:ext cx="1557746" cy="1557746"/>
          </a:xfrm>
          <a:prstGeom prst="ellipse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3531F17-65A1-4E8B-8477-6486BADDC7C1}"/>
              </a:ext>
            </a:extLst>
          </p:cNvPr>
          <p:cNvSpPr/>
          <p:nvPr/>
        </p:nvSpPr>
        <p:spPr>
          <a:xfrm>
            <a:off x="38395" y="436533"/>
            <a:ext cx="468382" cy="468382"/>
          </a:xfrm>
          <a:prstGeom prst="ellipse">
            <a:avLst/>
          </a:prstGeom>
          <a:solidFill>
            <a:srgbClr val="56D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F643F35-CEF9-4A57-9818-BF00094A8A8C}"/>
              </a:ext>
            </a:extLst>
          </p:cNvPr>
          <p:cNvSpPr txBox="1">
            <a:spLocks noChangeAspect="1"/>
          </p:cNvSpPr>
          <p:nvPr/>
        </p:nvSpPr>
        <p:spPr>
          <a:xfrm>
            <a:off x="2050374" y="715790"/>
            <a:ext cx="6158678" cy="701869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</a:bodyPr>
          <a:lstStyle/>
          <a:p>
            <a:r>
              <a:rPr lang="en-GB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G Red Hands" panose="02000505000000020004" pitchFamily="2" charset="0"/>
                <a:ea typeface="Verdana" panose="020B0604030504040204" pitchFamily="34" charset="0"/>
              </a:rPr>
              <a:t>Comprehension Questions</a:t>
            </a:r>
            <a:endParaRPr lang="en-GB" sz="4000" b="1" dirty="0">
              <a:solidFill>
                <a:schemeClr val="tx1">
                  <a:lumMod val="75000"/>
                  <a:lumOff val="25000"/>
                </a:schemeClr>
              </a:solidFill>
              <a:latin typeface="KG Red Hands" panose="02000505000000020004" pitchFamily="2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88150AA-62E8-414F-A17C-1F0F5215C699}"/>
              </a:ext>
            </a:extLst>
          </p:cNvPr>
          <p:cNvSpPr/>
          <p:nvPr/>
        </p:nvSpPr>
        <p:spPr>
          <a:xfrm>
            <a:off x="1110205" y="0"/>
            <a:ext cx="513498" cy="541824"/>
          </a:xfrm>
          <a:prstGeom prst="ellipse">
            <a:avLst/>
          </a:prstGeom>
          <a:solidFill>
            <a:srgbClr val="F4F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D11AFAF-79F1-4FAF-AB5E-E538222AF33A}"/>
              </a:ext>
            </a:extLst>
          </p:cNvPr>
          <p:cNvSpPr/>
          <p:nvPr/>
        </p:nvSpPr>
        <p:spPr>
          <a:xfrm>
            <a:off x="-40144" y="724915"/>
            <a:ext cx="360000" cy="360000"/>
          </a:xfrm>
          <a:prstGeom prst="ellipse">
            <a:avLst/>
          </a:prstGeom>
          <a:solidFill>
            <a:srgbClr val="45A5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60599D2-4944-43CE-99D1-634E0086F3E2}"/>
              </a:ext>
            </a:extLst>
          </p:cNvPr>
          <p:cNvSpPr txBox="1"/>
          <p:nvPr/>
        </p:nvSpPr>
        <p:spPr>
          <a:xfrm>
            <a:off x="1997362" y="1651242"/>
            <a:ext cx="9590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Can you answer the questions? Remember you can re-watch the story.</a:t>
            </a:r>
          </a:p>
        </p:txBody>
      </p:sp>
      <p:grpSp>
        <p:nvGrpSpPr>
          <p:cNvPr id="29" name="Google Shape;1293;p50">
            <a:extLst>
              <a:ext uri="{FF2B5EF4-FFF2-40B4-BE49-F238E27FC236}">
                <a16:creationId xmlns:a16="http://schemas.microsoft.com/office/drawing/2014/main" id="{5857C62D-E023-407F-9CCD-31D6F21AC868}"/>
              </a:ext>
            </a:extLst>
          </p:cNvPr>
          <p:cNvGrpSpPr/>
          <p:nvPr/>
        </p:nvGrpSpPr>
        <p:grpSpPr>
          <a:xfrm>
            <a:off x="520558" y="270912"/>
            <a:ext cx="624781" cy="990544"/>
            <a:chOff x="6718575" y="2318625"/>
            <a:chExt cx="256950" cy="407375"/>
          </a:xfrm>
        </p:grpSpPr>
        <p:sp>
          <p:nvSpPr>
            <p:cNvPr id="30" name="Google Shape;1294;p50">
              <a:extLst>
                <a:ext uri="{FF2B5EF4-FFF2-40B4-BE49-F238E27FC236}">
                  <a16:creationId xmlns:a16="http://schemas.microsoft.com/office/drawing/2014/main" id="{F9C14EED-4092-44D0-BCF6-14B8C3BA4D6F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95;p50">
              <a:extLst>
                <a:ext uri="{FF2B5EF4-FFF2-40B4-BE49-F238E27FC236}">
                  <a16:creationId xmlns:a16="http://schemas.microsoft.com/office/drawing/2014/main" id="{0E0E45F1-639B-4710-8590-A8F357C62F40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96;p50">
              <a:extLst>
                <a:ext uri="{FF2B5EF4-FFF2-40B4-BE49-F238E27FC236}">
                  <a16:creationId xmlns:a16="http://schemas.microsoft.com/office/drawing/2014/main" id="{BE2F3175-E03B-4BC9-9717-336DC2C3D550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97;p50">
              <a:extLst>
                <a:ext uri="{FF2B5EF4-FFF2-40B4-BE49-F238E27FC236}">
                  <a16:creationId xmlns:a16="http://schemas.microsoft.com/office/drawing/2014/main" id="{4939CF46-B808-4F64-89B5-D6272F9A7039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98;p50">
              <a:extLst>
                <a:ext uri="{FF2B5EF4-FFF2-40B4-BE49-F238E27FC236}">
                  <a16:creationId xmlns:a16="http://schemas.microsoft.com/office/drawing/2014/main" id="{0E4B7905-C751-4795-AE60-036E438A4BC9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299;p50">
              <a:extLst>
                <a:ext uri="{FF2B5EF4-FFF2-40B4-BE49-F238E27FC236}">
                  <a16:creationId xmlns:a16="http://schemas.microsoft.com/office/drawing/2014/main" id="{0B149DD5-7477-4730-A02E-CD6187C8EFF2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00;p50">
              <a:extLst>
                <a:ext uri="{FF2B5EF4-FFF2-40B4-BE49-F238E27FC236}">
                  <a16:creationId xmlns:a16="http://schemas.microsoft.com/office/drawing/2014/main" id="{7845C4B9-A291-4654-9807-722C381555A0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01;p50">
              <a:extLst>
                <a:ext uri="{FF2B5EF4-FFF2-40B4-BE49-F238E27FC236}">
                  <a16:creationId xmlns:a16="http://schemas.microsoft.com/office/drawing/2014/main" id="{C9C74C2C-96AE-45F7-A795-F528A7C73E48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5CE30179-72A4-456E-B821-8840C7B36F11}"/>
              </a:ext>
            </a:extLst>
          </p:cNvPr>
          <p:cNvSpPr/>
          <p:nvPr/>
        </p:nvSpPr>
        <p:spPr>
          <a:xfrm>
            <a:off x="957321" y="2109909"/>
            <a:ext cx="700792" cy="700792"/>
          </a:xfrm>
          <a:prstGeom prst="ellipse">
            <a:avLst/>
          </a:prstGeom>
          <a:solidFill>
            <a:srgbClr val="56DCC6"/>
          </a:solidFill>
          <a:ln>
            <a:solidFill>
              <a:srgbClr val="56D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C46D3D-4C82-4E36-9315-E5D3520FA89A}"/>
              </a:ext>
            </a:extLst>
          </p:cNvPr>
          <p:cNvSpPr txBox="1"/>
          <p:nvPr/>
        </p:nvSpPr>
        <p:spPr>
          <a:xfrm>
            <a:off x="1069472" y="2188416"/>
            <a:ext cx="499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KG Red Hands" panose="02000505000000020004" pitchFamily="2" charset="0"/>
              </a:rPr>
              <a:t>7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EADC807-F53F-441F-848B-165A46BC7BCF}"/>
              </a:ext>
            </a:extLst>
          </p:cNvPr>
          <p:cNvSpPr/>
          <p:nvPr/>
        </p:nvSpPr>
        <p:spPr>
          <a:xfrm>
            <a:off x="1431867" y="2334038"/>
            <a:ext cx="7157330" cy="95838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6D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7F96BC-FDBD-414A-9D7F-31AEC70BB57E}"/>
              </a:ext>
            </a:extLst>
          </p:cNvPr>
          <p:cNvSpPr txBox="1"/>
          <p:nvPr/>
        </p:nvSpPr>
        <p:spPr>
          <a:xfrm>
            <a:off x="1609922" y="2520050"/>
            <a:ext cx="6691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What did you think was the most exciting part of the story?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9A4A2B7-2AB8-4841-BB0E-8874F1E740FB}"/>
              </a:ext>
            </a:extLst>
          </p:cNvPr>
          <p:cNvSpPr/>
          <p:nvPr/>
        </p:nvSpPr>
        <p:spPr>
          <a:xfrm>
            <a:off x="896995" y="3292682"/>
            <a:ext cx="700792" cy="700792"/>
          </a:xfrm>
          <a:prstGeom prst="ellipse">
            <a:avLst/>
          </a:prstGeom>
          <a:solidFill>
            <a:srgbClr val="DD4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57C9714-0361-41C4-BEA5-28CE925BF7AF}"/>
              </a:ext>
            </a:extLst>
          </p:cNvPr>
          <p:cNvSpPr txBox="1"/>
          <p:nvPr/>
        </p:nvSpPr>
        <p:spPr>
          <a:xfrm>
            <a:off x="1020119" y="3345279"/>
            <a:ext cx="499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KG Red Hands" panose="02000505000000020004" pitchFamily="2" charset="0"/>
              </a:rPr>
              <a:t>8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533844D-ABD2-4593-861C-064A9C732071}"/>
              </a:ext>
            </a:extLst>
          </p:cNvPr>
          <p:cNvSpPr/>
          <p:nvPr/>
        </p:nvSpPr>
        <p:spPr>
          <a:xfrm>
            <a:off x="1430809" y="3516548"/>
            <a:ext cx="7157330" cy="95838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DD4D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B0AB096-16E3-44A9-AEB0-105E082486A0}"/>
              </a:ext>
            </a:extLst>
          </p:cNvPr>
          <p:cNvSpPr txBox="1"/>
          <p:nvPr/>
        </p:nvSpPr>
        <p:spPr>
          <a:xfrm>
            <a:off x="1569189" y="3651541"/>
            <a:ext cx="6846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Was there a problem in the story? How was it resolved?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88F50845-A02A-4838-9E47-E4E03F2B3527}"/>
              </a:ext>
            </a:extLst>
          </p:cNvPr>
          <p:cNvSpPr/>
          <p:nvPr/>
        </p:nvSpPr>
        <p:spPr>
          <a:xfrm>
            <a:off x="896995" y="4486939"/>
            <a:ext cx="700792" cy="700792"/>
          </a:xfrm>
          <a:prstGeom prst="ellipse">
            <a:avLst/>
          </a:prstGeom>
          <a:solidFill>
            <a:srgbClr val="45A5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E80A652-18E5-4CD0-96CC-66DC52A96FA6}"/>
              </a:ext>
            </a:extLst>
          </p:cNvPr>
          <p:cNvSpPr txBox="1"/>
          <p:nvPr/>
        </p:nvSpPr>
        <p:spPr>
          <a:xfrm>
            <a:off x="982949" y="4521294"/>
            <a:ext cx="499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KG Red Hands" panose="02000505000000020004" pitchFamily="2" charset="0"/>
              </a:rPr>
              <a:t>9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105D53B6-DF0F-4D4D-AA3E-3142A7194E62}"/>
              </a:ext>
            </a:extLst>
          </p:cNvPr>
          <p:cNvSpPr/>
          <p:nvPr/>
        </p:nvSpPr>
        <p:spPr>
          <a:xfrm>
            <a:off x="1430809" y="4710805"/>
            <a:ext cx="7157330" cy="95838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5A5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7DEE834-4C7E-480D-93ED-751256FBB4CA}"/>
              </a:ext>
            </a:extLst>
          </p:cNvPr>
          <p:cNvSpPr txBox="1"/>
          <p:nvPr/>
        </p:nvSpPr>
        <p:spPr>
          <a:xfrm>
            <a:off x="1608864" y="4896817"/>
            <a:ext cx="6846767" cy="40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Who would you recommend this story to and why?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B225FEF-6595-4F25-9CA2-71664E01598A}"/>
              </a:ext>
            </a:extLst>
          </p:cNvPr>
          <p:cNvSpPr/>
          <p:nvPr/>
        </p:nvSpPr>
        <p:spPr>
          <a:xfrm>
            <a:off x="9028448" y="2236261"/>
            <a:ext cx="3181435" cy="3181435"/>
          </a:xfrm>
          <a:prstGeom prst="ellipse">
            <a:avLst/>
          </a:prstGeom>
          <a:blipFill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a:blip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3862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85DC8A6A-9966-4369-9219-98D56E84BC70}"/>
              </a:ext>
            </a:extLst>
          </p:cNvPr>
          <p:cNvSpPr/>
          <p:nvPr/>
        </p:nvSpPr>
        <p:spPr>
          <a:xfrm>
            <a:off x="696000" y="1381546"/>
            <a:ext cx="10733620" cy="4920264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A182B286-55D1-4509-8BAA-60F2AD4A1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9972"/>
            <a:ext cx="1130157" cy="46680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71107FA6-E617-4609-A3DC-872BE5F7F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2823" y="57642"/>
            <a:ext cx="1019177" cy="249594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560599D2-4944-43CE-99D1-634E0086F3E2}"/>
              </a:ext>
            </a:extLst>
          </p:cNvPr>
          <p:cNvSpPr txBox="1"/>
          <p:nvPr/>
        </p:nvSpPr>
        <p:spPr>
          <a:xfrm>
            <a:off x="684698" y="895423"/>
            <a:ext cx="9590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Now that you have answered the questions, you can complete a book review!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C6AEB4-5BF6-4C00-8F8B-C856170AF7C1}"/>
              </a:ext>
            </a:extLst>
          </p:cNvPr>
          <p:cNvSpPr/>
          <p:nvPr/>
        </p:nvSpPr>
        <p:spPr>
          <a:xfrm>
            <a:off x="696000" y="1381546"/>
            <a:ext cx="2160000" cy="4920264"/>
          </a:xfrm>
          <a:prstGeom prst="rect">
            <a:avLst/>
          </a:prstGeom>
          <a:solidFill>
            <a:schemeClr val="bg1"/>
          </a:solidFill>
          <a:ln w="12700">
            <a:solidFill>
              <a:srgbClr val="45A5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1BF3628-7C76-44E6-AA9F-0827324C24BE}"/>
              </a:ext>
            </a:extLst>
          </p:cNvPr>
          <p:cNvSpPr/>
          <p:nvPr/>
        </p:nvSpPr>
        <p:spPr>
          <a:xfrm>
            <a:off x="2835099" y="1381546"/>
            <a:ext cx="2160000" cy="4920264"/>
          </a:xfrm>
          <a:prstGeom prst="rect">
            <a:avLst/>
          </a:prstGeom>
          <a:solidFill>
            <a:schemeClr val="bg1"/>
          </a:solidFill>
          <a:ln w="12700">
            <a:solidFill>
              <a:srgbClr val="45A5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BDC8116-AC85-44A5-9785-4F7874E0A06F}"/>
              </a:ext>
            </a:extLst>
          </p:cNvPr>
          <p:cNvSpPr/>
          <p:nvPr/>
        </p:nvSpPr>
        <p:spPr>
          <a:xfrm>
            <a:off x="4974198" y="1381546"/>
            <a:ext cx="2160000" cy="4920264"/>
          </a:xfrm>
          <a:prstGeom prst="rect">
            <a:avLst/>
          </a:prstGeom>
          <a:solidFill>
            <a:schemeClr val="bg1"/>
          </a:solidFill>
          <a:ln w="12700">
            <a:solidFill>
              <a:srgbClr val="45A5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2DAC092-08F2-428C-AC97-609567B3BD14}"/>
              </a:ext>
            </a:extLst>
          </p:cNvPr>
          <p:cNvSpPr/>
          <p:nvPr/>
        </p:nvSpPr>
        <p:spPr>
          <a:xfrm>
            <a:off x="7115715" y="1381546"/>
            <a:ext cx="2160000" cy="4920264"/>
          </a:xfrm>
          <a:prstGeom prst="rect">
            <a:avLst/>
          </a:prstGeom>
          <a:solidFill>
            <a:schemeClr val="bg1"/>
          </a:solidFill>
          <a:ln w="12700">
            <a:solidFill>
              <a:srgbClr val="45A5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CDD7295-78C9-4322-AFA3-AC44791DE6C7}"/>
              </a:ext>
            </a:extLst>
          </p:cNvPr>
          <p:cNvSpPr/>
          <p:nvPr/>
        </p:nvSpPr>
        <p:spPr>
          <a:xfrm>
            <a:off x="9255339" y="1381546"/>
            <a:ext cx="2160000" cy="4920264"/>
          </a:xfrm>
          <a:prstGeom prst="rect">
            <a:avLst/>
          </a:prstGeom>
          <a:solidFill>
            <a:schemeClr val="bg1"/>
          </a:solidFill>
          <a:ln w="12700">
            <a:solidFill>
              <a:srgbClr val="45A5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6E3D499-E312-473A-89E6-7053D1C5E1B2}"/>
              </a:ext>
            </a:extLst>
          </p:cNvPr>
          <p:cNvSpPr/>
          <p:nvPr/>
        </p:nvSpPr>
        <p:spPr>
          <a:xfrm>
            <a:off x="9540133" y="4376746"/>
            <a:ext cx="2633711" cy="2633711"/>
          </a:xfrm>
          <a:prstGeom prst="ellipse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F93015F-8602-49BA-8545-8A40DA022A8F}"/>
              </a:ext>
            </a:extLst>
          </p:cNvPr>
          <p:cNvSpPr txBox="1"/>
          <p:nvPr/>
        </p:nvSpPr>
        <p:spPr>
          <a:xfrm>
            <a:off x="9665348" y="5001103"/>
            <a:ext cx="23832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Click </a:t>
            </a:r>
            <a:r>
              <a:rPr lang="en-GB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file, save as, download a copy</a:t>
            </a:r>
            <a:r>
              <a:rPr lang="en-GB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to complete this activity digitally. Or, you can copy and complete it on a piece of paper.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2D915A3-6310-4114-950F-FBD5D554EAA2}"/>
              </a:ext>
            </a:extLst>
          </p:cNvPr>
          <p:cNvSpPr/>
          <p:nvPr/>
        </p:nvSpPr>
        <p:spPr>
          <a:xfrm>
            <a:off x="9379671" y="6188857"/>
            <a:ext cx="773438" cy="773438"/>
          </a:xfrm>
          <a:prstGeom prst="ellipse">
            <a:avLst/>
          </a:prstGeom>
          <a:solidFill>
            <a:srgbClr val="FAE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AA79493-B50A-4E76-863F-651C15988DB5}"/>
              </a:ext>
            </a:extLst>
          </p:cNvPr>
          <p:cNvSpPr/>
          <p:nvPr/>
        </p:nvSpPr>
        <p:spPr>
          <a:xfrm>
            <a:off x="11584996" y="4579352"/>
            <a:ext cx="411554" cy="411554"/>
          </a:xfrm>
          <a:prstGeom prst="ellipse">
            <a:avLst/>
          </a:prstGeom>
          <a:solidFill>
            <a:srgbClr val="45A5E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F66F505-16CD-4772-AB23-E62CFE557E74}"/>
              </a:ext>
            </a:extLst>
          </p:cNvPr>
          <p:cNvSpPr/>
          <p:nvPr/>
        </p:nvSpPr>
        <p:spPr>
          <a:xfrm>
            <a:off x="9379340" y="5955274"/>
            <a:ext cx="411554" cy="4115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7BA85FE-E3B2-470B-AAEB-6D7E5F94399A}"/>
              </a:ext>
            </a:extLst>
          </p:cNvPr>
          <p:cNvSpPr/>
          <p:nvPr/>
        </p:nvSpPr>
        <p:spPr>
          <a:xfrm>
            <a:off x="11538612" y="6260426"/>
            <a:ext cx="526240" cy="526240"/>
          </a:xfrm>
          <a:prstGeom prst="ellipse">
            <a:avLst/>
          </a:prstGeom>
          <a:solidFill>
            <a:srgbClr val="56DCC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549789-8AB0-47F5-B16C-6BB2D8ABF7F2}"/>
              </a:ext>
            </a:extLst>
          </p:cNvPr>
          <p:cNvSpPr/>
          <p:nvPr/>
        </p:nvSpPr>
        <p:spPr>
          <a:xfrm>
            <a:off x="435577" y="276559"/>
            <a:ext cx="2733040" cy="353471"/>
          </a:xfrm>
          <a:prstGeom prst="rect">
            <a:avLst/>
          </a:prstGeom>
          <a:solidFill>
            <a:srgbClr val="45A5E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F643F35-CEF9-4A57-9818-BF00094A8A8C}"/>
              </a:ext>
            </a:extLst>
          </p:cNvPr>
          <p:cNvSpPr txBox="1">
            <a:spLocks noChangeAspect="1"/>
          </p:cNvSpPr>
          <p:nvPr/>
        </p:nvSpPr>
        <p:spPr>
          <a:xfrm>
            <a:off x="1173191" y="215019"/>
            <a:ext cx="2116354" cy="70186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  <a:ea typeface="Verdana" panose="020B0604030504040204" pitchFamily="34" charset="0"/>
              </a:rPr>
              <a:t>Book Review</a:t>
            </a:r>
            <a:endParaRPr lang="en-GB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A772B56-D5F1-4CCA-934B-F70E77E89D40}"/>
              </a:ext>
            </a:extLst>
          </p:cNvPr>
          <p:cNvSpPr/>
          <p:nvPr/>
        </p:nvSpPr>
        <p:spPr>
          <a:xfrm>
            <a:off x="135858" y="56736"/>
            <a:ext cx="871154" cy="871154"/>
          </a:xfrm>
          <a:prstGeom prst="ellipse">
            <a:avLst/>
          </a:prstGeom>
          <a:solidFill>
            <a:srgbClr val="45A5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pic>
        <p:nvPicPr>
          <p:cNvPr id="9" name="Graphic 8" descr="Books">
            <a:extLst>
              <a:ext uri="{FF2B5EF4-FFF2-40B4-BE49-F238E27FC236}">
                <a16:creationId xmlns:a16="http://schemas.microsoft.com/office/drawing/2014/main" id="{5ADA4D20-E8D3-426D-8438-39FA782ADF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1717" y="215019"/>
            <a:ext cx="599437" cy="599437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87F75332-5C2D-4D9F-9BDE-0B8581C819B4}"/>
              </a:ext>
            </a:extLst>
          </p:cNvPr>
          <p:cNvSpPr/>
          <p:nvPr/>
        </p:nvSpPr>
        <p:spPr>
          <a:xfrm>
            <a:off x="695475" y="1381328"/>
            <a:ext cx="2139099" cy="749224"/>
          </a:xfrm>
          <a:prstGeom prst="rect">
            <a:avLst/>
          </a:prstGeom>
          <a:solidFill>
            <a:schemeClr val="bg1"/>
          </a:solidFill>
          <a:ln w="12700">
            <a:solidFill>
              <a:srgbClr val="45A5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AEB5E64-799B-4D28-AB72-CAF408F0EC67}"/>
              </a:ext>
            </a:extLst>
          </p:cNvPr>
          <p:cNvSpPr/>
          <p:nvPr/>
        </p:nvSpPr>
        <p:spPr>
          <a:xfrm>
            <a:off x="684698" y="1381328"/>
            <a:ext cx="2160000" cy="353471"/>
          </a:xfrm>
          <a:prstGeom prst="rect">
            <a:avLst/>
          </a:prstGeom>
          <a:solidFill>
            <a:srgbClr val="45A5E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latin typeface="Comic Sans MS" panose="030F0702030302020204" pitchFamily="66" charset="0"/>
              </a:rPr>
              <a:t>Book 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6B6D09-F27F-405C-8B51-C4E6AAB837FF}"/>
              </a:ext>
            </a:extLst>
          </p:cNvPr>
          <p:cNvSpPr txBox="1"/>
          <p:nvPr/>
        </p:nvSpPr>
        <p:spPr>
          <a:xfrm>
            <a:off x="695475" y="1734799"/>
            <a:ext cx="2125343" cy="36933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Click here to type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B4000E6-B7FF-46A8-9767-FC4EBA79BFB6}"/>
              </a:ext>
            </a:extLst>
          </p:cNvPr>
          <p:cNvSpPr/>
          <p:nvPr/>
        </p:nvSpPr>
        <p:spPr>
          <a:xfrm>
            <a:off x="700677" y="2128466"/>
            <a:ext cx="2160000" cy="353471"/>
          </a:xfrm>
          <a:prstGeom prst="rect">
            <a:avLst/>
          </a:prstGeom>
          <a:solidFill>
            <a:srgbClr val="45A5E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latin typeface="Comic Sans MS" panose="030F0702030302020204" pitchFamily="66" charset="0"/>
              </a:rPr>
              <a:t>Author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C5BA475-F8A1-4FBF-8930-3550BC406C7C}"/>
              </a:ext>
            </a:extLst>
          </p:cNvPr>
          <p:cNvSpPr txBox="1"/>
          <p:nvPr/>
        </p:nvSpPr>
        <p:spPr>
          <a:xfrm>
            <a:off x="679649" y="2460105"/>
            <a:ext cx="2125343" cy="36933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Click here to type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60CC5E-8701-4EB8-A2B4-9E4B06449C3C}"/>
              </a:ext>
            </a:extLst>
          </p:cNvPr>
          <p:cNvSpPr/>
          <p:nvPr/>
        </p:nvSpPr>
        <p:spPr>
          <a:xfrm>
            <a:off x="679503" y="2821220"/>
            <a:ext cx="2160000" cy="353471"/>
          </a:xfrm>
          <a:prstGeom prst="rect">
            <a:avLst/>
          </a:prstGeom>
          <a:solidFill>
            <a:srgbClr val="45A5E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latin typeface="Comic Sans MS" panose="030F0702030302020204" pitchFamily="66" charset="0"/>
              </a:rPr>
              <a:t>Fiction or non-fiction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775E6F4-9B03-4C19-A5F0-77032826D8A6}"/>
              </a:ext>
            </a:extLst>
          </p:cNvPr>
          <p:cNvSpPr txBox="1"/>
          <p:nvPr/>
        </p:nvSpPr>
        <p:spPr>
          <a:xfrm>
            <a:off x="694702" y="3191742"/>
            <a:ext cx="2125343" cy="36933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Click here to type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0047B91-43C6-4149-B35A-C8D7A245C93F}"/>
              </a:ext>
            </a:extLst>
          </p:cNvPr>
          <p:cNvSpPr/>
          <p:nvPr/>
        </p:nvSpPr>
        <p:spPr>
          <a:xfrm>
            <a:off x="2835835" y="1381329"/>
            <a:ext cx="2140256" cy="2236288"/>
          </a:xfrm>
          <a:prstGeom prst="rect">
            <a:avLst/>
          </a:prstGeom>
          <a:solidFill>
            <a:schemeClr val="bg1"/>
          </a:solidFill>
          <a:ln w="12700">
            <a:solidFill>
              <a:srgbClr val="45A5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Click insert, online pictures then type ‘Room on the Broom’ to insert a picture of your favourite character. 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E8E7BB8-DE61-4706-B45B-67EB0B301D5F}"/>
              </a:ext>
            </a:extLst>
          </p:cNvPr>
          <p:cNvSpPr/>
          <p:nvPr/>
        </p:nvSpPr>
        <p:spPr>
          <a:xfrm>
            <a:off x="2822628" y="1383414"/>
            <a:ext cx="2135893" cy="522107"/>
          </a:xfrm>
          <a:prstGeom prst="rect">
            <a:avLst/>
          </a:prstGeom>
          <a:solidFill>
            <a:srgbClr val="45A5E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latin typeface="Comic Sans MS" panose="030F0702030302020204" pitchFamily="66" charset="0"/>
                <a:cs typeface="Arial" panose="020B0604020202020204" pitchFamily="34" charset="0"/>
              </a:rPr>
              <a:t>Favourite character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B730766-0A25-472D-81BD-B21AB56ED6BA}"/>
              </a:ext>
            </a:extLst>
          </p:cNvPr>
          <p:cNvSpPr/>
          <p:nvPr/>
        </p:nvSpPr>
        <p:spPr>
          <a:xfrm>
            <a:off x="2833640" y="3619775"/>
            <a:ext cx="2135893" cy="317423"/>
          </a:xfrm>
          <a:prstGeom prst="rect">
            <a:avLst/>
          </a:prstGeom>
          <a:solidFill>
            <a:srgbClr val="45A5E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latin typeface="Comic Sans MS" panose="030F0702030302020204" pitchFamily="66" charset="0"/>
              </a:rPr>
              <a:t>Physical appearance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60546BD-2C50-4C33-B64A-E89CB9817DD4}"/>
              </a:ext>
            </a:extLst>
          </p:cNvPr>
          <p:cNvSpPr txBox="1"/>
          <p:nvPr/>
        </p:nvSpPr>
        <p:spPr>
          <a:xfrm>
            <a:off x="2865761" y="4053989"/>
            <a:ext cx="2125343" cy="222561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Click here to type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1F69A15-29F0-44B0-9758-34534D5FDC48}"/>
              </a:ext>
            </a:extLst>
          </p:cNvPr>
          <p:cNvSpPr/>
          <p:nvPr/>
        </p:nvSpPr>
        <p:spPr>
          <a:xfrm>
            <a:off x="4977404" y="1380952"/>
            <a:ext cx="2135893" cy="353471"/>
          </a:xfrm>
          <a:prstGeom prst="rect">
            <a:avLst/>
          </a:prstGeom>
          <a:solidFill>
            <a:srgbClr val="45A5E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latin typeface="Comic Sans MS" panose="030F0702030302020204" pitchFamily="66" charset="0"/>
              </a:rPr>
              <a:t>Personality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88919EA-A6A1-421D-8F9B-32A58CD1B6CE}"/>
              </a:ext>
            </a:extLst>
          </p:cNvPr>
          <p:cNvSpPr txBox="1"/>
          <p:nvPr/>
        </p:nvSpPr>
        <p:spPr>
          <a:xfrm>
            <a:off x="5004178" y="1708413"/>
            <a:ext cx="2125343" cy="252982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Click here to type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9470244D-3980-4E43-AB73-E1887DA1F88B}"/>
              </a:ext>
            </a:extLst>
          </p:cNvPr>
          <p:cNvSpPr/>
          <p:nvPr/>
        </p:nvSpPr>
        <p:spPr>
          <a:xfrm>
            <a:off x="4979173" y="4260425"/>
            <a:ext cx="2135893" cy="730481"/>
          </a:xfrm>
          <a:prstGeom prst="rect">
            <a:avLst/>
          </a:prstGeom>
          <a:solidFill>
            <a:srgbClr val="45A5E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latin typeface="Comic Sans MS" panose="030F0702030302020204" pitchFamily="66" charset="0"/>
              </a:rPr>
              <a:t>How I feel about this character and why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84328C7-5CF6-42C5-8659-4DB8E9FD0141}"/>
              </a:ext>
            </a:extLst>
          </p:cNvPr>
          <p:cNvSpPr txBox="1"/>
          <p:nvPr/>
        </p:nvSpPr>
        <p:spPr>
          <a:xfrm>
            <a:off x="5019186" y="5013090"/>
            <a:ext cx="2125343" cy="128871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Click here to type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CE8A61E7-EAFF-48AE-9AA4-A953230E813E}"/>
              </a:ext>
            </a:extLst>
          </p:cNvPr>
          <p:cNvSpPr/>
          <p:nvPr/>
        </p:nvSpPr>
        <p:spPr>
          <a:xfrm>
            <a:off x="7113297" y="1389983"/>
            <a:ext cx="2148600" cy="590472"/>
          </a:xfrm>
          <a:prstGeom prst="rect">
            <a:avLst/>
          </a:prstGeom>
          <a:solidFill>
            <a:srgbClr val="45A5E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latin typeface="Comic Sans MS" panose="030F0702030302020204" pitchFamily="66" charset="0"/>
              </a:rPr>
              <a:t>This book made me feel…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0A811D4-DEEB-429B-829E-224CF88A3574}"/>
              </a:ext>
            </a:extLst>
          </p:cNvPr>
          <p:cNvSpPr txBox="1"/>
          <p:nvPr/>
        </p:nvSpPr>
        <p:spPr>
          <a:xfrm>
            <a:off x="7141322" y="1988602"/>
            <a:ext cx="2125343" cy="429099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Click here to type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A193C74-83E5-43D2-96EA-331DE8698F08}"/>
              </a:ext>
            </a:extLst>
          </p:cNvPr>
          <p:cNvSpPr/>
          <p:nvPr/>
        </p:nvSpPr>
        <p:spPr>
          <a:xfrm>
            <a:off x="699942" y="3603354"/>
            <a:ext cx="2135893" cy="590472"/>
          </a:xfrm>
          <a:prstGeom prst="rect">
            <a:avLst/>
          </a:prstGeom>
          <a:solidFill>
            <a:srgbClr val="45A5E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latin typeface="Comic Sans MS" panose="030F0702030302020204" pitchFamily="66" charset="0"/>
              </a:rPr>
              <a:t>Setting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0E0E442-AC27-48F3-BA39-BB4E7FCDBA86}"/>
              </a:ext>
            </a:extLst>
          </p:cNvPr>
          <p:cNvSpPr txBox="1"/>
          <p:nvPr/>
        </p:nvSpPr>
        <p:spPr>
          <a:xfrm>
            <a:off x="721609" y="4178040"/>
            <a:ext cx="2125343" cy="212376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Click here to type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9BBA8F48-4852-46C3-9111-9273E116BFAA}"/>
              </a:ext>
            </a:extLst>
          </p:cNvPr>
          <p:cNvSpPr/>
          <p:nvPr/>
        </p:nvSpPr>
        <p:spPr>
          <a:xfrm>
            <a:off x="9261897" y="1389983"/>
            <a:ext cx="2154901" cy="590472"/>
          </a:xfrm>
          <a:prstGeom prst="rect">
            <a:avLst/>
          </a:prstGeom>
          <a:solidFill>
            <a:srgbClr val="45A5E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Comic Sans MS" panose="030F0702030302020204" pitchFamily="66" charset="0"/>
              </a:rPr>
              <a:t>Star rating</a:t>
            </a:r>
          </a:p>
        </p:txBody>
      </p:sp>
      <p:pic>
        <p:nvPicPr>
          <p:cNvPr id="13" name="Graphic 12" descr="Star">
            <a:extLst>
              <a:ext uri="{FF2B5EF4-FFF2-40B4-BE49-F238E27FC236}">
                <a16:creationId xmlns:a16="http://schemas.microsoft.com/office/drawing/2014/main" id="{BEA0B39D-3BFA-46BC-BCCB-F7AA8371BB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10695" y="1465900"/>
            <a:ext cx="423212" cy="423212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4FEFAC29-76B5-497E-8EC4-C42A5334DC61}"/>
              </a:ext>
            </a:extLst>
          </p:cNvPr>
          <p:cNvSpPr txBox="1"/>
          <p:nvPr/>
        </p:nvSpPr>
        <p:spPr>
          <a:xfrm>
            <a:off x="9220359" y="3561074"/>
            <a:ext cx="2125343" cy="429099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Drag and drop the stars to give a star rating</a:t>
            </a:r>
          </a:p>
        </p:txBody>
      </p:sp>
      <p:pic>
        <p:nvPicPr>
          <p:cNvPr id="92" name="Graphic 91" descr="Star">
            <a:extLst>
              <a:ext uri="{FF2B5EF4-FFF2-40B4-BE49-F238E27FC236}">
                <a16:creationId xmlns:a16="http://schemas.microsoft.com/office/drawing/2014/main" id="{0517B99A-9E6C-4737-8506-8580250911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10695" y="1465900"/>
            <a:ext cx="423212" cy="423212"/>
          </a:xfrm>
          <a:prstGeom prst="rect">
            <a:avLst/>
          </a:prstGeom>
        </p:spPr>
      </p:pic>
      <p:pic>
        <p:nvPicPr>
          <p:cNvPr id="93" name="Graphic 92" descr="Star">
            <a:extLst>
              <a:ext uri="{FF2B5EF4-FFF2-40B4-BE49-F238E27FC236}">
                <a16:creationId xmlns:a16="http://schemas.microsoft.com/office/drawing/2014/main" id="{83937644-3C54-4217-AA34-32C9E039BB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10695" y="1465900"/>
            <a:ext cx="423212" cy="423212"/>
          </a:xfrm>
          <a:prstGeom prst="rect">
            <a:avLst/>
          </a:prstGeom>
        </p:spPr>
      </p:pic>
      <p:pic>
        <p:nvPicPr>
          <p:cNvPr id="94" name="Graphic 93" descr="Star">
            <a:extLst>
              <a:ext uri="{FF2B5EF4-FFF2-40B4-BE49-F238E27FC236}">
                <a16:creationId xmlns:a16="http://schemas.microsoft.com/office/drawing/2014/main" id="{8CD2F3FD-08FB-47EE-83F5-CA0C4F27D0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10695" y="1465900"/>
            <a:ext cx="423212" cy="423212"/>
          </a:xfrm>
          <a:prstGeom prst="rect">
            <a:avLst/>
          </a:prstGeom>
        </p:spPr>
      </p:pic>
      <p:pic>
        <p:nvPicPr>
          <p:cNvPr id="95" name="Graphic 94" descr="Star">
            <a:extLst>
              <a:ext uri="{FF2B5EF4-FFF2-40B4-BE49-F238E27FC236}">
                <a16:creationId xmlns:a16="http://schemas.microsoft.com/office/drawing/2014/main" id="{899DFF35-B289-4F32-B194-B5EA476F88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10695" y="1465900"/>
            <a:ext cx="423212" cy="423212"/>
          </a:xfrm>
          <a:prstGeom prst="rect">
            <a:avLst/>
          </a:prstGeom>
        </p:spPr>
      </p:pic>
      <p:pic>
        <p:nvPicPr>
          <p:cNvPr id="96" name="Graphic 95" descr="Star">
            <a:extLst>
              <a:ext uri="{FF2B5EF4-FFF2-40B4-BE49-F238E27FC236}">
                <a16:creationId xmlns:a16="http://schemas.microsoft.com/office/drawing/2014/main" id="{A8731982-8DF7-4495-8F01-3CFBEBEE25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10695" y="1465900"/>
            <a:ext cx="423212" cy="423212"/>
          </a:xfrm>
          <a:prstGeom prst="rect">
            <a:avLst/>
          </a:prstGeom>
        </p:spPr>
      </p:pic>
      <p:pic>
        <p:nvPicPr>
          <p:cNvPr id="97" name="Graphic 96" descr="Star">
            <a:extLst>
              <a:ext uri="{FF2B5EF4-FFF2-40B4-BE49-F238E27FC236}">
                <a16:creationId xmlns:a16="http://schemas.microsoft.com/office/drawing/2014/main" id="{84A3375E-555F-42E8-9997-A9A3829018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10695" y="1465900"/>
            <a:ext cx="423212" cy="423212"/>
          </a:xfrm>
          <a:prstGeom prst="rect">
            <a:avLst/>
          </a:prstGeom>
        </p:spPr>
      </p:pic>
      <p:pic>
        <p:nvPicPr>
          <p:cNvPr id="98" name="Graphic 97" descr="Star">
            <a:extLst>
              <a:ext uri="{FF2B5EF4-FFF2-40B4-BE49-F238E27FC236}">
                <a16:creationId xmlns:a16="http://schemas.microsoft.com/office/drawing/2014/main" id="{7EEBD056-90B3-42CA-8889-E9548F75C4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10695" y="1465900"/>
            <a:ext cx="423212" cy="423212"/>
          </a:xfrm>
          <a:prstGeom prst="rect">
            <a:avLst/>
          </a:prstGeom>
        </p:spPr>
      </p:pic>
      <p:pic>
        <p:nvPicPr>
          <p:cNvPr id="99" name="Graphic 98" descr="Star">
            <a:extLst>
              <a:ext uri="{FF2B5EF4-FFF2-40B4-BE49-F238E27FC236}">
                <a16:creationId xmlns:a16="http://schemas.microsoft.com/office/drawing/2014/main" id="{2B8E0022-F3C1-41C6-96D6-D7CCEA05E2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10695" y="1465900"/>
            <a:ext cx="423212" cy="423212"/>
          </a:xfrm>
          <a:prstGeom prst="rect">
            <a:avLst/>
          </a:prstGeom>
        </p:spPr>
      </p:pic>
      <p:pic>
        <p:nvPicPr>
          <p:cNvPr id="100" name="Graphic 99" descr="Star">
            <a:extLst>
              <a:ext uri="{FF2B5EF4-FFF2-40B4-BE49-F238E27FC236}">
                <a16:creationId xmlns:a16="http://schemas.microsoft.com/office/drawing/2014/main" id="{2D04D68F-D1CC-429D-81D2-E056D9C765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10695" y="1465900"/>
            <a:ext cx="423212" cy="423212"/>
          </a:xfrm>
          <a:prstGeom prst="rect">
            <a:avLst/>
          </a:prstGeom>
        </p:spPr>
      </p:pic>
      <p:pic>
        <p:nvPicPr>
          <p:cNvPr id="101" name="Graphic 100" descr="Star">
            <a:extLst>
              <a:ext uri="{FF2B5EF4-FFF2-40B4-BE49-F238E27FC236}">
                <a16:creationId xmlns:a16="http://schemas.microsoft.com/office/drawing/2014/main" id="{8A61A592-1A92-4863-A6FE-25913D9EDE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10695" y="1465900"/>
            <a:ext cx="423212" cy="423212"/>
          </a:xfrm>
          <a:prstGeom prst="rect">
            <a:avLst/>
          </a:prstGeom>
        </p:spPr>
      </p:pic>
      <p:pic>
        <p:nvPicPr>
          <p:cNvPr id="102" name="Graphic 101" descr="Star">
            <a:extLst>
              <a:ext uri="{FF2B5EF4-FFF2-40B4-BE49-F238E27FC236}">
                <a16:creationId xmlns:a16="http://schemas.microsoft.com/office/drawing/2014/main" id="{32706EC8-8E6B-45EC-A7D6-A236CB888B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09328" y="1456496"/>
            <a:ext cx="423212" cy="423212"/>
          </a:xfrm>
          <a:prstGeom prst="rect">
            <a:avLst/>
          </a:prstGeom>
        </p:spPr>
      </p:pic>
      <p:pic>
        <p:nvPicPr>
          <p:cNvPr id="103" name="Graphic 102" descr="Star">
            <a:extLst>
              <a:ext uri="{FF2B5EF4-FFF2-40B4-BE49-F238E27FC236}">
                <a16:creationId xmlns:a16="http://schemas.microsoft.com/office/drawing/2014/main" id="{080876E3-3AF5-4D18-BE61-1CB9395978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09328" y="1456496"/>
            <a:ext cx="423212" cy="423212"/>
          </a:xfrm>
          <a:prstGeom prst="rect">
            <a:avLst/>
          </a:prstGeom>
        </p:spPr>
      </p:pic>
      <p:pic>
        <p:nvPicPr>
          <p:cNvPr id="104" name="Graphic 103" descr="Star">
            <a:extLst>
              <a:ext uri="{FF2B5EF4-FFF2-40B4-BE49-F238E27FC236}">
                <a16:creationId xmlns:a16="http://schemas.microsoft.com/office/drawing/2014/main" id="{B6730485-B8B7-4CC2-98AB-E47BF37D6E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09328" y="1456496"/>
            <a:ext cx="423212" cy="423212"/>
          </a:xfrm>
          <a:prstGeom prst="rect">
            <a:avLst/>
          </a:prstGeom>
        </p:spPr>
      </p:pic>
      <p:pic>
        <p:nvPicPr>
          <p:cNvPr id="105" name="Graphic 104" descr="Star">
            <a:extLst>
              <a:ext uri="{FF2B5EF4-FFF2-40B4-BE49-F238E27FC236}">
                <a16:creationId xmlns:a16="http://schemas.microsoft.com/office/drawing/2014/main" id="{182BFEB0-8E7B-440C-82F5-848EED08E4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09328" y="1456496"/>
            <a:ext cx="423212" cy="423212"/>
          </a:xfrm>
          <a:prstGeom prst="rect">
            <a:avLst/>
          </a:prstGeom>
        </p:spPr>
      </p:pic>
      <p:pic>
        <p:nvPicPr>
          <p:cNvPr id="106" name="Graphic 105" descr="Star">
            <a:extLst>
              <a:ext uri="{FF2B5EF4-FFF2-40B4-BE49-F238E27FC236}">
                <a16:creationId xmlns:a16="http://schemas.microsoft.com/office/drawing/2014/main" id="{FADDC697-A30B-45F4-A35B-FDCB1A87EC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09328" y="1456496"/>
            <a:ext cx="423212" cy="423212"/>
          </a:xfrm>
          <a:prstGeom prst="rect">
            <a:avLst/>
          </a:prstGeom>
        </p:spPr>
      </p:pic>
      <p:pic>
        <p:nvPicPr>
          <p:cNvPr id="107" name="Graphic 106" descr="Star">
            <a:extLst>
              <a:ext uri="{FF2B5EF4-FFF2-40B4-BE49-F238E27FC236}">
                <a16:creationId xmlns:a16="http://schemas.microsoft.com/office/drawing/2014/main" id="{8D48D114-E05C-4200-AD31-22E39873F9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09328" y="1456496"/>
            <a:ext cx="423212" cy="423212"/>
          </a:xfrm>
          <a:prstGeom prst="rect">
            <a:avLst/>
          </a:prstGeom>
        </p:spPr>
      </p:pic>
      <p:pic>
        <p:nvPicPr>
          <p:cNvPr id="108" name="Graphic 107" descr="Star">
            <a:extLst>
              <a:ext uri="{FF2B5EF4-FFF2-40B4-BE49-F238E27FC236}">
                <a16:creationId xmlns:a16="http://schemas.microsoft.com/office/drawing/2014/main" id="{57563FD0-AE09-4127-AB5C-C33EB3E07F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09328" y="1456496"/>
            <a:ext cx="423212" cy="423212"/>
          </a:xfrm>
          <a:prstGeom prst="rect">
            <a:avLst/>
          </a:prstGeom>
        </p:spPr>
      </p:pic>
      <p:pic>
        <p:nvPicPr>
          <p:cNvPr id="109" name="Graphic 108" descr="Star">
            <a:extLst>
              <a:ext uri="{FF2B5EF4-FFF2-40B4-BE49-F238E27FC236}">
                <a16:creationId xmlns:a16="http://schemas.microsoft.com/office/drawing/2014/main" id="{D4736742-E106-4725-BE50-1416ED1901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09328" y="1456496"/>
            <a:ext cx="423212" cy="423212"/>
          </a:xfrm>
          <a:prstGeom prst="rect">
            <a:avLst/>
          </a:prstGeom>
        </p:spPr>
      </p:pic>
      <p:pic>
        <p:nvPicPr>
          <p:cNvPr id="110" name="Graphic 109" descr="Star">
            <a:extLst>
              <a:ext uri="{FF2B5EF4-FFF2-40B4-BE49-F238E27FC236}">
                <a16:creationId xmlns:a16="http://schemas.microsoft.com/office/drawing/2014/main" id="{487B92B8-59E2-44CE-9D0B-B1F406B222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09328" y="1456496"/>
            <a:ext cx="423212" cy="423212"/>
          </a:xfrm>
          <a:prstGeom prst="rect">
            <a:avLst/>
          </a:prstGeom>
        </p:spPr>
      </p:pic>
      <p:pic>
        <p:nvPicPr>
          <p:cNvPr id="111" name="Graphic 110" descr="Star">
            <a:extLst>
              <a:ext uri="{FF2B5EF4-FFF2-40B4-BE49-F238E27FC236}">
                <a16:creationId xmlns:a16="http://schemas.microsoft.com/office/drawing/2014/main" id="{4728EE33-EAC8-4697-A983-20B3185A1A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09328" y="1456496"/>
            <a:ext cx="423212" cy="423212"/>
          </a:xfrm>
          <a:prstGeom prst="rect">
            <a:avLst/>
          </a:prstGeom>
        </p:spPr>
      </p:pic>
      <p:pic>
        <p:nvPicPr>
          <p:cNvPr id="112" name="Graphic 111" descr="Star">
            <a:extLst>
              <a:ext uri="{FF2B5EF4-FFF2-40B4-BE49-F238E27FC236}">
                <a16:creationId xmlns:a16="http://schemas.microsoft.com/office/drawing/2014/main" id="{DA3D7AB6-4421-4347-B07B-1C88D12225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09328" y="1456496"/>
            <a:ext cx="423212" cy="423212"/>
          </a:xfrm>
          <a:prstGeom prst="rect">
            <a:avLst/>
          </a:prstGeom>
        </p:spPr>
      </p:pic>
      <p:sp>
        <p:nvSpPr>
          <p:cNvPr id="113" name="Google Shape;754;p45">
            <a:extLst>
              <a:ext uri="{FF2B5EF4-FFF2-40B4-BE49-F238E27FC236}">
                <a16:creationId xmlns:a16="http://schemas.microsoft.com/office/drawing/2014/main" id="{95E10A1B-25A8-466A-9CA3-F34F890D7815}"/>
              </a:ext>
            </a:extLst>
          </p:cNvPr>
          <p:cNvSpPr/>
          <p:nvPr/>
        </p:nvSpPr>
        <p:spPr>
          <a:xfrm>
            <a:off x="4648912" y="1541094"/>
            <a:ext cx="215789" cy="193705"/>
          </a:xfrm>
          <a:custGeom>
            <a:avLst/>
            <a:gdLst/>
            <a:ahLst/>
            <a:cxnLst/>
            <a:rect l="l" t="t" r="r" b="b"/>
            <a:pathLst>
              <a:path w="16660" h="14955" fill="none" extrusionOk="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w="12175" cap="rnd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" name="Google Shape;1046;p50">
            <a:extLst>
              <a:ext uri="{FF2B5EF4-FFF2-40B4-BE49-F238E27FC236}">
                <a16:creationId xmlns:a16="http://schemas.microsoft.com/office/drawing/2014/main" id="{E2F7C923-B6FC-418F-8895-D9C4A85886EB}"/>
              </a:ext>
            </a:extLst>
          </p:cNvPr>
          <p:cNvGrpSpPr/>
          <p:nvPr/>
        </p:nvGrpSpPr>
        <p:grpSpPr>
          <a:xfrm>
            <a:off x="8227447" y="1673622"/>
            <a:ext cx="266441" cy="266441"/>
            <a:chOff x="1278900" y="2333250"/>
            <a:chExt cx="381175" cy="381175"/>
          </a:xfrm>
        </p:grpSpPr>
        <p:sp>
          <p:nvSpPr>
            <p:cNvPr id="115" name="Google Shape;1047;p50">
              <a:extLst>
                <a:ext uri="{FF2B5EF4-FFF2-40B4-BE49-F238E27FC236}">
                  <a16:creationId xmlns:a16="http://schemas.microsoft.com/office/drawing/2014/main" id="{8EC0FAA2-8B81-4C5E-948E-6F73269B263A}"/>
                </a:ext>
              </a:extLst>
            </p:cNvPr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048;p50">
              <a:extLst>
                <a:ext uri="{FF2B5EF4-FFF2-40B4-BE49-F238E27FC236}">
                  <a16:creationId xmlns:a16="http://schemas.microsoft.com/office/drawing/2014/main" id="{E55C96FA-7877-4C39-AE35-22F480C35D6A}"/>
                </a:ext>
              </a:extLst>
            </p:cNvPr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049;p50">
              <a:extLst>
                <a:ext uri="{FF2B5EF4-FFF2-40B4-BE49-F238E27FC236}">
                  <a16:creationId xmlns:a16="http://schemas.microsoft.com/office/drawing/2014/main" id="{BEB2C687-FBC3-4019-93BB-C6E230D7C717}"/>
                </a:ext>
              </a:extLst>
            </p:cNvPr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050;p50">
              <a:extLst>
                <a:ext uri="{FF2B5EF4-FFF2-40B4-BE49-F238E27FC236}">
                  <a16:creationId xmlns:a16="http://schemas.microsoft.com/office/drawing/2014/main" id="{874675E2-BE3E-4148-8E37-26905071ABD4}"/>
                </a:ext>
              </a:extLst>
            </p:cNvPr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l" t="t" r="r" b="b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051;p50">
            <a:extLst>
              <a:ext uri="{FF2B5EF4-FFF2-40B4-BE49-F238E27FC236}">
                <a16:creationId xmlns:a16="http://schemas.microsoft.com/office/drawing/2014/main" id="{F4E14B17-315B-461B-B535-CF004A5BF63A}"/>
              </a:ext>
            </a:extLst>
          </p:cNvPr>
          <p:cNvGrpSpPr/>
          <p:nvPr/>
        </p:nvGrpSpPr>
        <p:grpSpPr>
          <a:xfrm>
            <a:off x="8589755" y="1677851"/>
            <a:ext cx="266459" cy="266441"/>
            <a:chOff x="1951075" y="2333250"/>
            <a:chExt cx="381200" cy="381175"/>
          </a:xfrm>
        </p:grpSpPr>
        <p:sp>
          <p:nvSpPr>
            <p:cNvPr id="120" name="Google Shape;1052;p50">
              <a:extLst>
                <a:ext uri="{FF2B5EF4-FFF2-40B4-BE49-F238E27FC236}">
                  <a16:creationId xmlns:a16="http://schemas.microsoft.com/office/drawing/2014/main" id="{2A70E373-A717-4BBC-948D-9ED810A101FE}"/>
                </a:ext>
              </a:extLst>
            </p:cNvPr>
            <p:cNvSpPr/>
            <p:nvPr/>
          </p:nvSpPr>
          <p:spPr>
            <a:xfrm>
              <a:off x="1951075" y="2333250"/>
              <a:ext cx="381200" cy="381175"/>
            </a:xfrm>
            <a:custGeom>
              <a:avLst/>
              <a:gdLst/>
              <a:ahLst/>
              <a:cxnLst/>
              <a:rect l="l" t="t" r="r" b="b"/>
              <a:pathLst>
                <a:path w="15248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053;p50">
              <a:extLst>
                <a:ext uri="{FF2B5EF4-FFF2-40B4-BE49-F238E27FC236}">
                  <a16:creationId xmlns:a16="http://schemas.microsoft.com/office/drawing/2014/main" id="{84188CF1-EC93-4CE2-9F9C-95805D7D4E07}"/>
                </a:ext>
              </a:extLst>
            </p:cNvPr>
            <p:cNvSpPr/>
            <p:nvPr/>
          </p:nvSpPr>
          <p:spPr>
            <a:xfrm>
              <a:off x="21976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054;p50">
              <a:extLst>
                <a:ext uri="{FF2B5EF4-FFF2-40B4-BE49-F238E27FC236}">
                  <a16:creationId xmlns:a16="http://schemas.microsoft.com/office/drawing/2014/main" id="{82C41010-62B3-4480-B2C3-35D35244DB20}"/>
                </a:ext>
              </a:extLst>
            </p:cNvPr>
            <p:cNvSpPr/>
            <p:nvPr/>
          </p:nvSpPr>
          <p:spPr>
            <a:xfrm>
              <a:off x="20418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055;p50">
              <a:extLst>
                <a:ext uri="{FF2B5EF4-FFF2-40B4-BE49-F238E27FC236}">
                  <a16:creationId xmlns:a16="http://schemas.microsoft.com/office/drawing/2014/main" id="{71E04E44-C544-4229-8D9B-F76FF8F86CFB}"/>
                </a:ext>
              </a:extLst>
            </p:cNvPr>
            <p:cNvSpPr/>
            <p:nvPr/>
          </p:nvSpPr>
          <p:spPr>
            <a:xfrm>
              <a:off x="2041800" y="2584100"/>
              <a:ext cx="199750" cy="41425"/>
            </a:xfrm>
            <a:custGeom>
              <a:avLst/>
              <a:gdLst/>
              <a:ahLst/>
              <a:cxnLst/>
              <a:rect l="l" t="t" r="r" b="b"/>
              <a:pathLst>
                <a:path w="7990" h="1657" fill="none" extrusionOk="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Google Shape;1071;p50">
            <a:extLst>
              <a:ext uri="{FF2B5EF4-FFF2-40B4-BE49-F238E27FC236}">
                <a16:creationId xmlns:a16="http://schemas.microsoft.com/office/drawing/2014/main" id="{ADAD1208-1194-4E7A-9BDE-77480C16EA96}"/>
              </a:ext>
            </a:extLst>
          </p:cNvPr>
          <p:cNvGrpSpPr/>
          <p:nvPr/>
        </p:nvGrpSpPr>
        <p:grpSpPr>
          <a:xfrm>
            <a:off x="6722024" y="4583459"/>
            <a:ext cx="296570" cy="279026"/>
            <a:chOff x="5972700" y="2330200"/>
            <a:chExt cx="411625" cy="387275"/>
          </a:xfrm>
        </p:grpSpPr>
        <p:sp>
          <p:nvSpPr>
            <p:cNvPr id="125" name="Google Shape;1072;p50">
              <a:extLst>
                <a:ext uri="{FF2B5EF4-FFF2-40B4-BE49-F238E27FC236}">
                  <a16:creationId xmlns:a16="http://schemas.microsoft.com/office/drawing/2014/main" id="{F8086AEE-8256-42C1-80C0-A279A2C21B02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1073;p50">
              <a:extLst>
                <a:ext uri="{FF2B5EF4-FFF2-40B4-BE49-F238E27FC236}">
                  <a16:creationId xmlns:a16="http://schemas.microsoft.com/office/drawing/2014/main" id="{751D2647-3014-4CF4-AE13-9AB3C2118D63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7" name="Graphic 126" descr="Books">
            <a:extLst>
              <a:ext uri="{FF2B5EF4-FFF2-40B4-BE49-F238E27FC236}">
                <a16:creationId xmlns:a16="http://schemas.microsoft.com/office/drawing/2014/main" id="{23320E5D-0C49-45EF-9359-2CC5E717F5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2398995" y="1356270"/>
            <a:ext cx="381394" cy="381394"/>
          </a:xfrm>
          <a:prstGeom prst="rect">
            <a:avLst/>
          </a:prstGeom>
        </p:spPr>
      </p:pic>
      <p:sp>
        <p:nvSpPr>
          <p:cNvPr id="128" name="Google Shape;1070;p50">
            <a:extLst>
              <a:ext uri="{FF2B5EF4-FFF2-40B4-BE49-F238E27FC236}">
                <a16:creationId xmlns:a16="http://schemas.microsoft.com/office/drawing/2014/main" id="{AF77AF9A-ACB2-4C45-B36D-AE120290CA0E}"/>
              </a:ext>
            </a:extLst>
          </p:cNvPr>
          <p:cNvSpPr/>
          <p:nvPr/>
        </p:nvSpPr>
        <p:spPr>
          <a:xfrm>
            <a:off x="2483103" y="2150008"/>
            <a:ext cx="266441" cy="280911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28575" cap="rnd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144;p50">
            <a:extLst>
              <a:ext uri="{FF2B5EF4-FFF2-40B4-BE49-F238E27FC236}">
                <a16:creationId xmlns:a16="http://schemas.microsoft.com/office/drawing/2014/main" id="{1AC3ABA7-F75D-4516-BD77-980B0F65901D}"/>
              </a:ext>
            </a:extLst>
          </p:cNvPr>
          <p:cNvGrpSpPr/>
          <p:nvPr/>
        </p:nvGrpSpPr>
        <p:grpSpPr>
          <a:xfrm>
            <a:off x="2413282" y="3733555"/>
            <a:ext cx="326887" cy="326887"/>
            <a:chOff x="5941025" y="3634400"/>
            <a:chExt cx="467650" cy="467650"/>
          </a:xfrm>
        </p:grpSpPr>
        <p:sp>
          <p:nvSpPr>
            <p:cNvPr id="130" name="Google Shape;1145;p50">
              <a:extLst>
                <a:ext uri="{FF2B5EF4-FFF2-40B4-BE49-F238E27FC236}">
                  <a16:creationId xmlns:a16="http://schemas.microsoft.com/office/drawing/2014/main" id="{01F077F8-5807-4006-9E66-DD8C172AE6BA}"/>
                </a:ext>
              </a:extLst>
            </p:cNvPr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146;p50">
              <a:extLst>
                <a:ext uri="{FF2B5EF4-FFF2-40B4-BE49-F238E27FC236}">
                  <a16:creationId xmlns:a16="http://schemas.microsoft.com/office/drawing/2014/main" id="{D560D027-4838-4C88-AA85-031E2EA1FCE1}"/>
                </a:ext>
              </a:extLst>
            </p:cNvPr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147;p50">
              <a:extLst>
                <a:ext uri="{FF2B5EF4-FFF2-40B4-BE49-F238E27FC236}">
                  <a16:creationId xmlns:a16="http://schemas.microsoft.com/office/drawing/2014/main" id="{FB464CE3-1529-4FDD-87E8-896ABBC64C88}"/>
                </a:ext>
              </a:extLst>
            </p:cNvPr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148;p50">
              <a:extLst>
                <a:ext uri="{FF2B5EF4-FFF2-40B4-BE49-F238E27FC236}">
                  <a16:creationId xmlns:a16="http://schemas.microsoft.com/office/drawing/2014/main" id="{1A8899C0-C6F9-4ACD-AED5-B332F9640919}"/>
                </a:ext>
              </a:extLst>
            </p:cNvPr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149;p50">
              <a:extLst>
                <a:ext uri="{FF2B5EF4-FFF2-40B4-BE49-F238E27FC236}">
                  <a16:creationId xmlns:a16="http://schemas.microsoft.com/office/drawing/2014/main" id="{305F68E4-6EF0-4585-8E9A-64D105AE79BF}"/>
                </a:ext>
              </a:extLst>
            </p:cNvPr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150;p50">
              <a:extLst>
                <a:ext uri="{FF2B5EF4-FFF2-40B4-BE49-F238E27FC236}">
                  <a16:creationId xmlns:a16="http://schemas.microsoft.com/office/drawing/2014/main" id="{F2D974CB-8853-4551-AD81-A996ADED908D}"/>
                </a:ext>
              </a:extLst>
            </p:cNvPr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Graphic 14" descr="Glasses">
            <a:extLst>
              <a:ext uri="{FF2B5EF4-FFF2-40B4-BE49-F238E27FC236}">
                <a16:creationId xmlns:a16="http://schemas.microsoft.com/office/drawing/2014/main" id="{0FDA88C0-9F5A-45D7-AF3C-CE12A50373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03237" y="3639825"/>
            <a:ext cx="353471" cy="353471"/>
          </a:xfrm>
          <a:prstGeom prst="rect">
            <a:avLst/>
          </a:prstGeom>
        </p:spPr>
      </p:pic>
      <p:pic>
        <p:nvPicPr>
          <p:cNvPr id="17" name="Graphic 16" descr="Funny face with no fill">
            <a:extLst>
              <a:ext uri="{FF2B5EF4-FFF2-40B4-BE49-F238E27FC236}">
                <a16:creationId xmlns:a16="http://schemas.microsoft.com/office/drawing/2014/main" id="{261C6AC4-2A63-464D-A810-FEFC6FF62C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20321" y="1350397"/>
            <a:ext cx="381394" cy="38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23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F3F01802-8DC1-4CDB-8545-AD38D6160824}"/>
              </a:ext>
            </a:extLst>
          </p:cNvPr>
          <p:cNvSpPr/>
          <p:nvPr/>
        </p:nvSpPr>
        <p:spPr>
          <a:xfrm>
            <a:off x="602023" y="500426"/>
            <a:ext cx="11160000" cy="57600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A182B286-55D1-4509-8BAA-60F2AD4A1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9972"/>
            <a:ext cx="1130157" cy="46680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71107FA6-E617-4609-A3DC-872BE5F7F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2823" y="57642"/>
            <a:ext cx="1019177" cy="249594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9B1FFA04-27BC-4208-BFF4-2B1F5DFD9DAC}"/>
              </a:ext>
            </a:extLst>
          </p:cNvPr>
          <p:cNvSpPr/>
          <p:nvPr/>
        </p:nvSpPr>
        <p:spPr>
          <a:xfrm>
            <a:off x="52176" y="52686"/>
            <a:ext cx="1557746" cy="1557746"/>
          </a:xfrm>
          <a:prstGeom prst="ellipse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3531F17-65A1-4E8B-8477-6486BADDC7C1}"/>
              </a:ext>
            </a:extLst>
          </p:cNvPr>
          <p:cNvSpPr/>
          <p:nvPr/>
        </p:nvSpPr>
        <p:spPr>
          <a:xfrm>
            <a:off x="38395" y="436533"/>
            <a:ext cx="468382" cy="468382"/>
          </a:xfrm>
          <a:prstGeom prst="ellipse">
            <a:avLst/>
          </a:prstGeom>
          <a:solidFill>
            <a:srgbClr val="56D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F643F35-CEF9-4A57-9818-BF00094A8A8C}"/>
              </a:ext>
            </a:extLst>
          </p:cNvPr>
          <p:cNvSpPr txBox="1">
            <a:spLocks noChangeAspect="1"/>
          </p:cNvSpPr>
          <p:nvPr/>
        </p:nvSpPr>
        <p:spPr>
          <a:xfrm>
            <a:off x="2050374" y="715790"/>
            <a:ext cx="5238049" cy="70186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GB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Self assessment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88150AA-62E8-414F-A17C-1F0F5215C699}"/>
              </a:ext>
            </a:extLst>
          </p:cNvPr>
          <p:cNvSpPr/>
          <p:nvPr/>
        </p:nvSpPr>
        <p:spPr>
          <a:xfrm>
            <a:off x="1110205" y="0"/>
            <a:ext cx="513498" cy="541824"/>
          </a:xfrm>
          <a:prstGeom prst="ellipse">
            <a:avLst/>
          </a:prstGeom>
          <a:solidFill>
            <a:srgbClr val="F4F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A935B27-7E08-4055-8001-2C11423EBE13}"/>
              </a:ext>
            </a:extLst>
          </p:cNvPr>
          <p:cNvSpPr/>
          <p:nvPr/>
        </p:nvSpPr>
        <p:spPr>
          <a:xfrm>
            <a:off x="1081470" y="1041301"/>
            <a:ext cx="700792" cy="70079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D11AFAF-79F1-4FAF-AB5E-E538222AF33A}"/>
              </a:ext>
            </a:extLst>
          </p:cNvPr>
          <p:cNvSpPr/>
          <p:nvPr/>
        </p:nvSpPr>
        <p:spPr>
          <a:xfrm>
            <a:off x="-40144" y="724915"/>
            <a:ext cx="360000" cy="360000"/>
          </a:xfrm>
          <a:prstGeom prst="ellipse">
            <a:avLst/>
          </a:prstGeom>
          <a:solidFill>
            <a:srgbClr val="45A5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grpSp>
        <p:nvGrpSpPr>
          <p:cNvPr id="29" name="Google Shape;1293;p50">
            <a:extLst>
              <a:ext uri="{FF2B5EF4-FFF2-40B4-BE49-F238E27FC236}">
                <a16:creationId xmlns:a16="http://schemas.microsoft.com/office/drawing/2014/main" id="{5857C62D-E023-407F-9CCD-31D6F21AC868}"/>
              </a:ext>
            </a:extLst>
          </p:cNvPr>
          <p:cNvGrpSpPr/>
          <p:nvPr/>
        </p:nvGrpSpPr>
        <p:grpSpPr>
          <a:xfrm>
            <a:off x="520558" y="270912"/>
            <a:ext cx="624781" cy="990544"/>
            <a:chOff x="6718575" y="2318625"/>
            <a:chExt cx="256950" cy="407375"/>
          </a:xfrm>
        </p:grpSpPr>
        <p:sp>
          <p:nvSpPr>
            <p:cNvPr id="30" name="Google Shape;1294;p50">
              <a:extLst>
                <a:ext uri="{FF2B5EF4-FFF2-40B4-BE49-F238E27FC236}">
                  <a16:creationId xmlns:a16="http://schemas.microsoft.com/office/drawing/2014/main" id="{F9C14EED-4092-44D0-BCF6-14B8C3BA4D6F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95;p50">
              <a:extLst>
                <a:ext uri="{FF2B5EF4-FFF2-40B4-BE49-F238E27FC236}">
                  <a16:creationId xmlns:a16="http://schemas.microsoft.com/office/drawing/2014/main" id="{0E0E45F1-639B-4710-8590-A8F357C62F40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96;p50">
              <a:extLst>
                <a:ext uri="{FF2B5EF4-FFF2-40B4-BE49-F238E27FC236}">
                  <a16:creationId xmlns:a16="http://schemas.microsoft.com/office/drawing/2014/main" id="{BE2F3175-E03B-4BC9-9717-336DC2C3D550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97;p50">
              <a:extLst>
                <a:ext uri="{FF2B5EF4-FFF2-40B4-BE49-F238E27FC236}">
                  <a16:creationId xmlns:a16="http://schemas.microsoft.com/office/drawing/2014/main" id="{4939CF46-B808-4F64-89B5-D6272F9A7039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98;p50">
              <a:extLst>
                <a:ext uri="{FF2B5EF4-FFF2-40B4-BE49-F238E27FC236}">
                  <a16:creationId xmlns:a16="http://schemas.microsoft.com/office/drawing/2014/main" id="{0E4B7905-C751-4795-AE60-036E438A4BC9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299;p50">
              <a:extLst>
                <a:ext uri="{FF2B5EF4-FFF2-40B4-BE49-F238E27FC236}">
                  <a16:creationId xmlns:a16="http://schemas.microsoft.com/office/drawing/2014/main" id="{0B149DD5-7477-4730-A02E-CD6187C8EFF2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00;p50">
              <a:extLst>
                <a:ext uri="{FF2B5EF4-FFF2-40B4-BE49-F238E27FC236}">
                  <a16:creationId xmlns:a16="http://schemas.microsoft.com/office/drawing/2014/main" id="{7845C4B9-A291-4654-9807-722C381555A0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01;p50">
              <a:extLst>
                <a:ext uri="{FF2B5EF4-FFF2-40B4-BE49-F238E27FC236}">
                  <a16:creationId xmlns:a16="http://schemas.microsoft.com/office/drawing/2014/main" id="{C9C74C2C-96AE-45F7-A795-F528A7C73E48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DB6FD9D-C4EC-4E05-879E-C6C12230F035}"/>
              </a:ext>
            </a:extLst>
          </p:cNvPr>
          <p:cNvGrpSpPr/>
          <p:nvPr/>
        </p:nvGrpSpPr>
        <p:grpSpPr>
          <a:xfrm>
            <a:off x="8406186" y="4416921"/>
            <a:ext cx="3276225" cy="1579125"/>
            <a:chOff x="8493051" y="1844637"/>
            <a:chExt cx="4191300" cy="2020187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64DBD92-72C1-44C1-A6DD-72101BACB750}"/>
                </a:ext>
              </a:extLst>
            </p:cNvPr>
            <p:cNvSpPr/>
            <p:nvPr/>
          </p:nvSpPr>
          <p:spPr>
            <a:xfrm rot="5400000">
              <a:off x="11136832" y="953525"/>
              <a:ext cx="493234" cy="2601804"/>
            </a:xfrm>
            <a:custGeom>
              <a:avLst/>
              <a:gdLst>
                <a:gd name="connsiteX0" fmla="*/ 0 w 493234"/>
                <a:gd name="connsiteY0" fmla="*/ 3128466 h 3128466"/>
                <a:gd name="connsiteX1" fmla="*/ 0 w 493234"/>
                <a:gd name="connsiteY1" fmla="*/ 594002 h 3128466"/>
                <a:gd name="connsiteX2" fmla="*/ 2 w 493234"/>
                <a:gd name="connsiteY2" fmla="*/ 594002 h 3128466"/>
                <a:gd name="connsiteX3" fmla="*/ 246618 w 493234"/>
                <a:gd name="connsiteY3" fmla="*/ 0 h 3128466"/>
                <a:gd name="connsiteX4" fmla="*/ 493234 w 493234"/>
                <a:gd name="connsiteY4" fmla="*/ 594002 h 3128466"/>
                <a:gd name="connsiteX5" fmla="*/ 493234 w 493234"/>
                <a:gd name="connsiteY5" fmla="*/ 594002 h 3128466"/>
                <a:gd name="connsiteX6" fmla="*/ 493234 w 493234"/>
                <a:gd name="connsiteY6" fmla="*/ 3128466 h 312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234" h="3128466">
                  <a:moveTo>
                    <a:pt x="0" y="3128466"/>
                  </a:moveTo>
                  <a:lnTo>
                    <a:pt x="0" y="594002"/>
                  </a:lnTo>
                  <a:lnTo>
                    <a:pt x="2" y="594002"/>
                  </a:lnTo>
                  <a:lnTo>
                    <a:pt x="246618" y="0"/>
                  </a:lnTo>
                  <a:lnTo>
                    <a:pt x="493234" y="594002"/>
                  </a:lnTo>
                  <a:lnTo>
                    <a:pt x="493234" y="594002"/>
                  </a:lnTo>
                  <a:lnTo>
                    <a:pt x="493234" y="312846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19ACB88-B81B-4D87-B0E7-4724525C16D4}"/>
                </a:ext>
              </a:extLst>
            </p:cNvPr>
            <p:cNvSpPr/>
            <p:nvPr/>
          </p:nvSpPr>
          <p:spPr>
            <a:xfrm rot="5400000">
              <a:off x="11136832" y="1592357"/>
              <a:ext cx="493234" cy="2601804"/>
            </a:xfrm>
            <a:custGeom>
              <a:avLst/>
              <a:gdLst>
                <a:gd name="connsiteX0" fmla="*/ 0 w 493234"/>
                <a:gd name="connsiteY0" fmla="*/ 3128466 h 3128466"/>
                <a:gd name="connsiteX1" fmla="*/ 0 w 493234"/>
                <a:gd name="connsiteY1" fmla="*/ 594002 h 3128466"/>
                <a:gd name="connsiteX2" fmla="*/ 2 w 493234"/>
                <a:gd name="connsiteY2" fmla="*/ 594002 h 3128466"/>
                <a:gd name="connsiteX3" fmla="*/ 246618 w 493234"/>
                <a:gd name="connsiteY3" fmla="*/ 0 h 3128466"/>
                <a:gd name="connsiteX4" fmla="*/ 493234 w 493234"/>
                <a:gd name="connsiteY4" fmla="*/ 594002 h 3128466"/>
                <a:gd name="connsiteX5" fmla="*/ 493234 w 493234"/>
                <a:gd name="connsiteY5" fmla="*/ 594002 h 3128466"/>
                <a:gd name="connsiteX6" fmla="*/ 493234 w 493234"/>
                <a:gd name="connsiteY6" fmla="*/ 3128466 h 312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234" h="3128466">
                  <a:moveTo>
                    <a:pt x="0" y="3128466"/>
                  </a:moveTo>
                  <a:lnTo>
                    <a:pt x="0" y="594002"/>
                  </a:lnTo>
                  <a:lnTo>
                    <a:pt x="2" y="594002"/>
                  </a:lnTo>
                  <a:lnTo>
                    <a:pt x="246618" y="0"/>
                  </a:lnTo>
                  <a:lnTo>
                    <a:pt x="493234" y="594002"/>
                  </a:lnTo>
                  <a:lnTo>
                    <a:pt x="493234" y="594002"/>
                  </a:lnTo>
                  <a:lnTo>
                    <a:pt x="493234" y="312846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5969C80-E144-4DC6-A0C9-2DA3D7387659}"/>
                </a:ext>
              </a:extLst>
            </p:cNvPr>
            <p:cNvSpPr/>
            <p:nvPr/>
          </p:nvSpPr>
          <p:spPr>
            <a:xfrm rot="5400000">
              <a:off x="11136832" y="2191171"/>
              <a:ext cx="493234" cy="2601804"/>
            </a:xfrm>
            <a:custGeom>
              <a:avLst/>
              <a:gdLst>
                <a:gd name="connsiteX0" fmla="*/ 0 w 493234"/>
                <a:gd name="connsiteY0" fmla="*/ 3128466 h 3128466"/>
                <a:gd name="connsiteX1" fmla="*/ 0 w 493234"/>
                <a:gd name="connsiteY1" fmla="*/ 594002 h 3128466"/>
                <a:gd name="connsiteX2" fmla="*/ 2 w 493234"/>
                <a:gd name="connsiteY2" fmla="*/ 594002 h 3128466"/>
                <a:gd name="connsiteX3" fmla="*/ 246618 w 493234"/>
                <a:gd name="connsiteY3" fmla="*/ 0 h 3128466"/>
                <a:gd name="connsiteX4" fmla="*/ 493234 w 493234"/>
                <a:gd name="connsiteY4" fmla="*/ 594002 h 3128466"/>
                <a:gd name="connsiteX5" fmla="*/ 493234 w 493234"/>
                <a:gd name="connsiteY5" fmla="*/ 594002 h 3128466"/>
                <a:gd name="connsiteX6" fmla="*/ 493234 w 493234"/>
                <a:gd name="connsiteY6" fmla="*/ 3128466 h 312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234" h="3128466">
                  <a:moveTo>
                    <a:pt x="0" y="3128466"/>
                  </a:moveTo>
                  <a:lnTo>
                    <a:pt x="0" y="594002"/>
                  </a:lnTo>
                  <a:lnTo>
                    <a:pt x="2" y="594002"/>
                  </a:lnTo>
                  <a:lnTo>
                    <a:pt x="246618" y="0"/>
                  </a:lnTo>
                  <a:lnTo>
                    <a:pt x="493234" y="594002"/>
                  </a:lnTo>
                  <a:lnTo>
                    <a:pt x="493234" y="594002"/>
                  </a:lnTo>
                  <a:lnTo>
                    <a:pt x="493234" y="3128466"/>
                  </a:lnTo>
                  <a:close/>
                </a:path>
              </a:pathLst>
            </a:custGeom>
            <a:solidFill>
              <a:srgbClr val="A7EA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A6E12B7-C4C8-4E43-B10F-79DBBA0ABB96}"/>
                </a:ext>
              </a:extLst>
            </p:cNvPr>
            <p:cNvSpPr/>
            <p:nvPr/>
          </p:nvSpPr>
          <p:spPr>
            <a:xfrm flipH="1">
              <a:off x="9892417" y="2007811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0DFD4E1-33D5-4BB8-8699-93FCA5653734}"/>
                </a:ext>
              </a:extLst>
            </p:cNvPr>
            <p:cNvSpPr/>
            <p:nvPr/>
          </p:nvSpPr>
          <p:spPr>
            <a:xfrm>
              <a:off x="8503242" y="3202723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118322D-2705-4249-AD2F-0A2C9B67FBED}"/>
                </a:ext>
              </a:extLst>
            </p:cNvPr>
            <p:cNvSpPr/>
            <p:nvPr/>
          </p:nvSpPr>
          <p:spPr>
            <a:xfrm>
              <a:off x="8493051" y="2605267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130EF82-0E5F-4546-9072-8E1FAE63A583}"/>
                </a:ext>
              </a:extLst>
            </p:cNvPr>
            <p:cNvSpPr/>
            <p:nvPr/>
          </p:nvSpPr>
          <p:spPr>
            <a:xfrm flipH="1">
              <a:off x="9892417" y="3245457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5C00F23-2996-497E-A71A-D3F8E6EA81FC}"/>
                </a:ext>
              </a:extLst>
            </p:cNvPr>
            <p:cNvSpPr/>
            <p:nvPr/>
          </p:nvSpPr>
          <p:spPr>
            <a:xfrm flipH="1">
              <a:off x="9883555" y="2646643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07A4982-9B66-4E1D-A04A-5A235E24BB8D}"/>
                </a:ext>
              </a:extLst>
            </p:cNvPr>
            <p:cNvSpPr/>
            <p:nvPr/>
          </p:nvSpPr>
          <p:spPr>
            <a:xfrm>
              <a:off x="8494380" y="2007811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E4144845-DC75-4C85-88CA-1DE361DB3FA3}"/>
                </a:ext>
              </a:extLst>
            </p:cNvPr>
            <p:cNvSpPr/>
            <p:nvPr/>
          </p:nvSpPr>
          <p:spPr>
            <a:xfrm>
              <a:off x="9047644" y="1844637"/>
              <a:ext cx="1034903" cy="202018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ABE1B4F7-1890-4B55-9AD5-7144B252534D}"/>
                </a:ext>
              </a:extLst>
            </p:cNvPr>
            <p:cNvSpPr/>
            <p:nvPr/>
          </p:nvSpPr>
          <p:spPr>
            <a:xfrm>
              <a:off x="9107895" y="1902230"/>
              <a:ext cx="914400" cy="1905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D6DE9F6-6E12-419F-8DCB-1FC53C48A04C}"/>
                </a:ext>
              </a:extLst>
            </p:cNvPr>
            <p:cNvSpPr/>
            <p:nvPr/>
          </p:nvSpPr>
          <p:spPr>
            <a:xfrm>
              <a:off x="9318478" y="2009611"/>
              <a:ext cx="493233" cy="4932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0A13154E-4DCB-4C32-B69F-17205886FD6E}"/>
                </a:ext>
              </a:extLst>
            </p:cNvPr>
            <p:cNvSpPr/>
            <p:nvPr/>
          </p:nvSpPr>
          <p:spPr>
            <a:xfrm>
              <a:off x="9308217" y="2587053"/>
              <a:ext cx="493233" cy="493233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4DE56D68-5E8E-47AE-9C39-FD75ACDBC213}"/>
                </a:ext>
              </a:extLst>
            </p:cNvPr>
            <p:cNvSpPr/>
            <p:nvPr/>
          </p:nvSpPr>
          <p:spPr>
            <a:xfrm>
              <a:off x="9308217" y="3164494"/>
              <a:ext cx="493233" cy="49323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Moon 81">
              <a:extLst>
                <a:ext uri="{FF2B5EF4-FFF2-40B4-BE49-F238E27FC236}">
                  <a16:creationId xmlns:a16="http://schemas.microsoft.com/office/drawing/2014/main" id="{298BA75E-976E-4D18-81F6-B25489363E6E}"/>
                </a:ext>
              </a:extLst>
            </p:cNvPr>
            <p:cNvSpPr/>
            <p:nvPr/>
          </p:nvSpPr>
          <p:spPr>
            <a:xfrm>
              <a:off x="9365077" y="2068005"/>
              <a:ext cx="134944" cy="349020"/>
            </a:xfrm>
            <a:prstGeom prst="moon">
              <a:avLst>
                <a:gd name="adj" fmla="val 125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Moon 82">
              <a:extLst>
                <a:ext uri="{FF2B5EF4-FFF2-40B4-BE49-F238E27FC236}">
                  <a16:creationId xmlns:a16="http://schemas.microsoft.com/office/drawing/2014/main" id="{8C3AAF1F-3E02-4CB6-A521-A988BB3C2C1C}"/>
                </a:ext>
              </a:extLst>
            </p:cNvPr>
            <p:cNvSpPr/>
            <p:nvPr/>
          </p:nvSpPr>
          <p:spPr>
            <a:xfrm>
              <a:off x="9360877" y="2654170"/>
              <a:ext cx="134944" cy="349020"/>
            </a:xfrm>
            <a:prstGeom prst="moon">
              <a:avLst>
                <a:gd name="adj" fmla="val 125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Moon 83">
              <a:extLst>
                <a:ext uri="{FF2B5EF4-FFF2-40B4-BE49-F238E27FC236}">
                  <a16:creationId xmlns:a16="http://schemas.microsoft.com/office/drawing/2014/main" id="{24B3D454-0EE7-4873-913A-FFFB13ABFC84}"/>
                </a:ext>
              </a:extLst>
            </p:cNvPr>
            <p:cNvSpPr/>
            <p:nvPr/>
          </p:nvSpPr>
          <p:spPr>
            <a:xfrm>
              <a:off x="9360598" y="3236600"/>
              <a:ext cx="134944" cy="349020"/>
            </a:xfrm>
            <a:prstGeom prst="moon">
              <a:avLst>
                <a:gd name="adj" fmla="val 125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04EA026-2119-4815-9EFB-07D24584A473}"/>
                </a:ext>
              </a:extLst>
            </p:cNvPr>
            <p:cNvSpPr txBox="1"/>
            <p:nvPr/>
          </p:nvSpPr>
          <p:spPr>
            <a:xfrm>
              <a:off x="10163251" y="2131712"/>
              <a:ext cx="2065666" cy="393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I need more help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42B7CEC-4BF3-4ABB-81E8-470FE7074CF2}"/>
                </a:ext>
              </a:extLst>
            </p:cNvPr>
            <p:cNvSpPr txBox="1"/>
            <p:nvPr/>
          </p:nvSpPr>
          <p:spPr>
            <a:xfrm>
              <a:off x="10163251" y="2799204"/>
              <a:ext cx="2419638" cy="393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I am getting there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55861A3E-4FCB-4654-8D2A-6482E79947B2}"/>
                </a:ext>
              </a:extLst>
            </p:cNvPr>
            <p:cNvSpPr txBox="1"/>
            <p:nvPr/>
          </p:nvSpPr>
          <p:spPr>
            <a:xfrm>
              <a:off x="10156244" y="3389446"/>
              <a:ext cx="2065666" cy="393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I can do this</a:t>
              </a: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F20F9A66-0AC2-44BD-832E-2462A056F721}"/>
              </a:ext>
            </a:extLst>
          </p:cNvPr>
          <p:cNvSpPr txBox="1"/>
          <p:nvPr/>
        </p:nvSpPr>
        <p:spPr>
          <a:xfrm>
            <a:off x="887705" y="1651516"/>
            <a:ext cx="7557999" cy="427689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We will know if we have been successful if we can</a:t>
            </a:r>
          </a:p>
          <a:p>
            <a:pPr marL="571500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Listen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carefully, pause and rewind to find information.</a:t>
            </a:r>
          </a:p>
          <a:p>
            <a:pPr marL="571500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Consider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our own opinions.</a:t>
            </a:r>
          </a:p>
          <a:p>
            <a:pPr marL="571500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Use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full sentences in our answers.</a:t>
            </a:r>
          </a:p>
          <a:p>
            <a:pPr marL="571500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Complete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a book review.</a:t>
            </a:r>
          </a:p>
        </p:txBody>
      </p:sp>
    </p:spTree>
    <p:extLst>
      <p:ext uri="{BB962C8B-B14F-4D97-AF65-F5344CB8AC3E}">
        <p14:creationId xmlns:p14="http://schemas.microsoft.com/office/powerpoint/2010/main" val="738204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091C7F99-1498-4D90-850D-0F7B7090E804}"/>
              </a:ext>
            </a:extLst>
          </p:cNvPr>
          <p:cNvSpPr/>
          <p:nvPr/>
        </p:nvSpPr>
        <p:spPr>
          <a:xfrm>
            <a:off x="4066693" y="1782263"/>
            <a:ext cx="4058614" cy="4058614"/>
          </a:xfrm>
          <a:prstGeom prst="ellipse">
            <a:avLst/>
          </a:prstGeom>
          <a:solidFill>
            <a:srgbClr val="7030A0">
              <a:alpha val="80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846C04-08BE-40F9-B4E7-5CE9E20C24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3" t="4135" r="38069" b="51444"/>
          <a:stretch/>
        </p:blipFill>
        <p:spPr>
          <a:xfrm>
            <a:off x="4256133" y="3811570"/>
            <a:ext cx="1729466" cy="3046430"/>
          </a:xfrm>
          <a:prstGeom prst="rect">
            <a:avLst/>
          </a:prstGeom>
        </p:spPr>
      </p:pic>
      <p:grpSp>
        <p:nvGrpSpPr>
          <p:cNvPr id="12" name="Google Shape;1293;p50">
            <a:extLst>
              <a:ext uri="{FF2B5EF4-FFF2-40B4-BE49-F238E27FC236}">
                <a16:creationId xmlns:a16="http://schemas.microsoft.com/office/drawing/2014/main" id="{B02C1059-87AC-4458-849E-F3C8F255A65A}"/>
              </a:ext>
            </a:extLst>
          </p:cNvPr>
          <p:cNvGrpSpPr/>
          <p:nvPr/>
        </p:nvGrpSpPr>
        <p:grpSpPr>
          <a:xfrm>
            <a:off x="5231267" y="2440600"/>
            <a:ext cx="1729466" cy="2741940"/>
            <a:chOff x="6718575" y="2318625"/>
            <a:chExt cx="256950" cy="407375"/>
          </a:xfrm>
        </p:grpSpPr>
        <p:sp>
          <p:nvSpPr>
            <p:cNvPr id="13" name="Google Shape;1294;p50">
              <a:extLst>
                <a:ext uri="{FF2B5EF4-FFF2-40B4-BE49-F238E27FC236}">
                  <a16:creationId xmlns:a16="http://schemas.microsoft.com/office/drawing/2014/main" id="{865758A0-8115-4C5A-B6C5-9E94280E9D02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95;p50">
              <a:extLst>
                <a:ext uri="{FF2B5EF4-FFF2-40B4-BE49-F238E27FC236}">
                  <a16:creationId xmlns:a16="http://schemas.microsoft.com/office/drawing/2014/main" id="{78E0DAFC-4D29-4378-9C62-C2056899ED25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96;p50">
              <a:extLst>
                <a:ext uri="{FF2B5EF4-FFF2-40B4-BE49-F238E27FC236}">
                  <a16:creationId xmlns:a16="http://schemas.microsoft.com/office/drawing/2014/main" id="{E6BC90A4-FA55-4DC3-B4EF-9F4218B4DF1F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97;p50">
              <a:extLst>
                <a:ext uri="{FF2B5EF4-FFF2-40B4-BE49-F238E27FC236}">
                  <a16:creationId xmlns:a16="http://schemas.microsoft.com/office/drawing/2014/main" id="{7BFA2F11-5CAA-4E53-B806-B01F010D47A1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98;p50">
              <a:extLst>
                <a:ext uri="{FF2B5EF4-FFF2-40B4-BE49-F238E27FC236}">
                  <a16:creationId xmlns:a16="http://schemas.microsoft.com/office/drawing/2014/main" id="{D8FED65B-6953-42D5-8E8A-25BDD2098573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1299;p50">
              <a:extLst>
                <a:ext uri="{FF2B5EF4-FFF2-40B4-BE49-F238E27FC236}">
                  <a16:creationId xmlns:a16="http://schemas.microsoft.com/office/drawing/2014/main" id="{C086A40A-C050-4F0A-8D99-96BFE6C4E249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00;p50">
              <a:extLst>
                <a:ext uri="{FF2B5EF4-FFF2-40B4-BE49-F238E27FC236}">
                  <a16:creationId xmlns:a16="http://schemas.microsoft.com/office/drawing/2014/main" id="{E05A9AA6-5E57-4CCC-B282-B0597742BEE1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01;p50">
              <a:extLst>
                <a:ext uri="{FF2B5EF4-FFF2-40B4-BE49-F238E27FC236}">
                  <a16:creationId xmlns:a16="http://schemas.microsoft.com/office/drawing/2014/main" id="{02299C3C-BF44-4BD4-B628-9F64E5816647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E82FC9D-1FD4-415C-993B-A4E2927B03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18" t="4135" r="8740" b="51443"/>
          <a:stretch/>
        </p:blipFill>
        <p:spPr>
          <a:xfrm>
            <a:off x="6244748" y="3811570"/>
            <a:ext cx="1621410" cy="304643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230739B-4417-4970-9583-7ED86B25C5A9}"/>
              </a:ext>
            </a:extLst>
          </p:cNvPr>
          <p:cNvSpPr txBox="1">
            <a:spLocks noChangeAspect="1"/>
          </p:cNvSpPr>
          <p:nvPr/>
        </p:nvSpPr>
        <p:spPr>
          <a:xfrm>
            <a:off x="2319229" y="345100"/>
            <a:ext cx="7608631" cy="76472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GB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G Red Hands" panose="02000505000000020004" pitchFamily="2" charset="0"/>
                <a:ea typeface="Verdana" panose="020B0604030504040204" pitchFamily="34" charset="0"/>
              </a:rPr>
              <a:t>Learning at home tips</a:t>
            </a:r>
            <a:endParaRPr lang="en-GB" sz="4000" b="1" dirty="0">
              <a:solidFill>
                <a:schemeClr val="tx1">
                  <a:lumMod val="75000"/>
                  <a:lumOff val="25000"/>
                </a:schemeClr>
              </a:solidFill>
              <a:latin typeface="KG Red Hands" panose="02000505000000020004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063EC27-ECD4-49FC-BF96-C107F3F6374B}"/>
              </a:ext>
            </a:extLst>
          </p:cNvPr>
          <p:cNvSpPr/>
          <p:nvPr/>
        </p:nvSpPr>
        <p:spPr>
          <a:xfrm>
            <a:off x="953729" y="3747019"/>
            <a:ext cx="3385670" cy="599768"/>
          </a:xfrm>
          <a:prstGeom prst="roundRect">
            <a:avLst>
              <a:gd name="adj" fmla="val 50000"/>
            </a:avLst>
          </a:prstGeom>
          <a:solidFill>
            <a:srgbClr val="FAE23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Take notes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6B94B80-A42E-4BE7-A4C7-11325002A8E5}"/>
              </a:ext>
            </a:extLst>
          </p:cNvPr>
          <p:cNvSpPr/>
          <p:nvPr/>
        </p:nvSpPr>
        <p:spPr>
          <a:xfrm>
            <a:off x="3377811" y="3545714"/>
            <a:ext cx="980914" cy="980914"/>
          </a:xfrm>
          <a:prstGeom prst="ellipse">
            <a:avLst/>
          </a:prstGeom>
          <a:solidFill>
            <a:srgbClr val="FAE23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4" name="Google Shape;998;p50">
            <a:extLst>
              <a:ext uri="{FF2B5EF4-FFF2-40B4-BE49-F238E27FC236}">
                <a16:creationId xmlns:a16="http://schemas.microsoft.com/office/drawing/2014/main" id="{8704EA58-ACB2-4FF8-9D79-4D1FA60F5E88}"/>
              </a:ext>
            </a:extLst>
          </p:cNvPr>
          <p:cNvGrpSpPr/>
          <p:nvPr/>
        </p:nvGrpSpPr>
        <p:grpSpPr>
          <a:xfrm>
            <a:off x="3618375" y="3747019"/>
            <a:ext cx="567066" cy="567034"/>
            <a:chOff x="1923675" y="1633650"/>
            <a:chExt cx="436000" cy="435975"/>
          </a:xfrm>
        </p:grpSpPr>
        <p:sp>
          <p:nvSpPr>
            <p:cNvPr id="25" name="Google Shape;999;p50">
              <a:extLst>
                <a:ext uri="{FF2B5EF4-FFF2-40B4-BE49-F238E27FC236}">
                  <a16:creationId xmlns:a16="http://schemas.microsoft.com/office/drawing/2014/main" id="{00C3B88D-C7D3-42EA-9A3C-F406C16927CD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00;p50">
              <a:extLst>
                <a:ext uri="{FF2B5EF4-FFF2-40B4-BE49-F238E27FC236}">
                  <a16:creationId xmlns:a16="http://schemas.microsoft.com/office/drawing/2014/main" id="{6C208403-B828-4E42-9A4C-9CDF8D1EFDB0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1001;p50">
              <a:extLst>
                <a:ext uri="{FF2B5EF4-FFF2-40B4-BE49-F238E27FC236}">
                  <a16:creationId xmlns:a16="http://schemas.microsoft.com/office/drawing/2014/main" id="{2551CABB-EA58-4A23-A222-8B588CC1D34C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02;p50">
              <a:extLst>
                <a:ext uri="{FF2B5EF4-FFF2-40B4-BE49-F238E27FC236}">
                  <a16:creationId xmlns:a16="http://schemas.microsoft.com/office/drawing/2014/main" id="{889B4E6F-6A05-4514-AD25-F0EA7DC15065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1003;p50">
              <a:extLst>
                <a:ext uri="{FF2B5EF4-FFF2-40B4-BE49-F238E27FC236}">
                  <a16:creationId xmlns:a16="http://schemas.microsoft.com/office/drawing/2014/main" id="{7163615F-B149-45A2-8A9E-60B08D019C34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04;p50">
              <a:extLst>
                <a:ext uri="{FF2B5EF4-FFF2-40B4-BE49-F238E27FC236}">
                  <a16:creationId xmlns:a16="http://schemas.microsoft.com/office/drawing/2014/main" id="{C6F0BF4C-909A-4A29-9FF4-F48AF5A06189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D35078BB-03A2-4002-AC3D-78294BC1589E}"/>
              </a:ext>
            </a:extLst>
          </p:cNvPr>
          <p:cNvSpPr txBox="1"/>
          <p:nvPr/>
        </p:nvSpPr>
        <p:spPr>
          <a:xfrm>
            <a:off x="997136" y="4556264"/>
            <a:ext cx="3126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OneNote, Microsoft Word, your jotter or a piece of paper to take notes about any new or important information.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AE24A40-F65E-468A-B347-E9FAD6A6C7A0}"/>
              </a:ext>
            </a:extLst>
          </p:cNvPr>
          <p:cNvSpPr/>
          <p:nvPr/>
        </p:nvSpPr>
        <p:spPr>
          <a:xfrm>
            <a:off x="997136" y="1550757"/>
            <a:ext cx="4373655" cy="599768"/>
          </a:xfrm>
          <a:prstGeom prst="roundRect">
            <a:avLst>
              <a:gd name="adj" fmla="val 50000"/>
            </a:avLst>
          </a:prstGeom>
          <a:solidFill>
            <a:srgbClr val="45A5E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Submit your work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40D8D2F-9B6F-4A7A-A0F7-04C9F69C9B9B}"/>
              </a:ext>
            </a:extLst>
          </p:cNvPr>
          <p:cNvSpPr/>
          <p:nvPr/>
        </p:nvSpPr>
        <p:spPr>
          <a:xfrm>
            <a:off x="4409203" y="1349452"/>
            <a:ext cx="980914" cy="980914"/>
          </a:xfrm>
          <a:prstGeom prst="ellipse">
            <a:avLst/>
          </a:prstGeom>
          <a:solidFill>
            <a:schemeClr val="accent5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3" name="Graphic 42" descr="Laptop">
            <a:extLst>
              <a:ext uri="{FF2B5EF4-FFF2-40B4-BE49-F238E27FC236}">
                <a16:creationId xmlns:a16="http://schemas.microsoft.com/office/drawing/2014/main" id="{537D4C49-137C-4E70-B0A1-2947DBD3C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4708" y="1416258"/>
            <a:ext cx="811767" cy="811767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8F99F085-B292-4E21-8C6E-A480105B2E59}"/>
              </a:ext>
            </a:extLst>
          </p:cNvPr>
          <p:cNvSpPr txBox="1"/>
          <p:nvPr/>
        </p:nvSpPr>
        <p:spPr>
          <a:xfrm>
            <a:off x="997136" y="2224774"/>
            <a:ext cx="3329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Send your work to your teacher through Teams. Remember, you can take a photo of your work too!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47DD1DE0-D314-47C3-8376-EFE9CDF8E6CD}"/>
              </a:ext>
            </a:extLst>
          </p:cNvPr>
          <p:cNvSpPr/>
          <p:nvPr/>
        </p:nvSpPr>
        <p:spPr>
          <a:xfrm>
            <a:off x="7386616" y="1550757"/>
            <a:ext cx="3832237" cy="599768"/>
          </a:xfrm>
          <a:prstGeom prst="roundRect">
            <a:avLst>
              <a:gd name="adj" fmla="val 50000"/>
            </a:avLst>
          </a:prstGeom>
          <a:solidFill>
            <a:srgbClr val="56DCC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Take breaks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5509B6F-B12C-4159-B011-6647E6339F33}"/>
              </a:ext>
            </a:extLst>
          </p:cNvPr>
          <p:cNvSpPr/>
          <p:nvPr/>
        </p:nvSpPr>
        <p:spPr>
          <a:xfrm>
            <a:off x="6757421" y="1349452"/>
            <a:ext cx="980914" cy="980914"/>
          </a:xfrm>
          <a:prstGeom prst="ellipse">
            <a:avLst/>
          </a:prstGeom>
          <a:solidFill>
            <a:srgbClr val="56DCC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9" name="Graphic 48" descr="Books">
            <a:extLst>
              <a:ext uri="{FF2B5EF4-FFF2-40B4-BE49-F238E27FC236}">
                <a16:creationId xmlns:a16="http://schemas.microsoft.com/office/drawing/2014/main" id="{C48A8ED0-5146-462F-B467-D0DCC15389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94732" y="1393441"/>
            <a:ext cx="914400" cy="914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A6DC3C5F-ADE7-42DB-BECD-D74C5BBB8E65}"/>
              </a:ext>
            </a:extLst>
          </p:cNvPr>
          <p:cNvSpPr txBox="1"/>
          <p:nvPr/>
        </p:nvSpPr>
        <p:spPr>
          <a:xfrm>
            <a:off x="7828045" y="2224774"/>
            <a:ext cx="3329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Take some time to do things you enjoy or find relaxing! Try to take regular screen breaks too!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B175DFCF-83A8-448C-A5F7-8E9199680F4C}"/>
              </a:ext>
            </a:extLst>
          </p:cNvPr>
          <p:cNvSpPr/>
          <p:nvPr/>
        </p:nvSpPr>
        <p:spPr>
          <a:xfrm>
            <a:off x="7488413" y="3475537"/>
            <a:ext cx="980914" cy="980914"/>
          </a:xfrm>
          <a:prstGeom prst="ellipse">
            <a:avLst/>
          </a:prstGeom>
          <a:solidFill>
            <a:srgbClr val="DD4D9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E2F8475D-99AD-4F75-B4D9-9575D3848967}"/>
              </a:ext>
            </a:extLst>
          </p:cNvPr>
          <p:cNvSpPr/>
          <p:nvPr/>
        </p:nvSpPr>
        <p:spPr>
          <a:xfrm>
            <a:off x="7813023" y="3709897"/>
            <a:ext cx="3405830" cy="599768"/>
          </a:xfrm>
          <a:prstGeom prst="roundRect">
            <a:avLst>
              <a:gd name="adj" fmla="val 50000"/>
            </a:avLst>
          </a:prstGeom>
          <a:solidFill>
            <a:srgbClr val="DD4D9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Be prepared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04E3473-D667-4F1E-8117-D912BCB240F0}"/>
              </a:ext>
            </a:extLst>
          </p:cNvPr>
          <p:cNvSpPr txBox="1"/>
          <p:nvPr/>
        </p:nvSpPr>
        <p:spPr>
          <a:xfrm>
            <a:off x="8057633" y="4570807"/>
            <a:ext cx="3126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Make sure you have everything you need to learn. Paper, a pencil and digital device will always come in handy!</a:t>
            </a:r>
          </a:p>
        </p:txBody>
      </p:sp>
      <p:pic>
        <p:nvPicPr>
          <p:cNvPr id="66" name="Graphic 65" descr="Chat">
            <a:extLst>
              <a:ext uri="{FF2B5EF4-FFF2-40B4-BE49-F238E27FC236}">
                <a16:creationId xmlns:a16="http://schemas.microsoft.com/office/drawing/2014/main" id="{43F068BA-7026-43AC-97E0-7B45E14036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61340" y="3532989"/>
            <a:ext cx="914400" cy="91440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A182B286-55D1-4509-8BAA-60F2AD4A1F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349972"/>
            <a:ext cx="1130157" cy="46680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71107FA6-E617-4609-A3DC-872BE5F7F6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72823" y="57642"/>
            <a:ext cx="1019177" cy="24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11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DBD36D06-D6C6-4E61-9F4E-A150D56EF2EA}"/>
              </a:ext>
            </a:extLst>
          </p:cNvPr>
          <p:cNvSpPr/>
          <p:nvPr/>
        </p:nvSpPr>
        <p:spPr>
          <a:xfrm>
            <a:off x="602023" y="500426"/>
            <a:ext cx="11160000" cy="57600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FE3C3E0-E254-4C45-966A-99D66FC60D03}"/>
              </a:ext>
            </a:extLst>
          </p:cNvPr>
          <p:cNvSpPr/>
          <p:nvPr/>
        </p:nvSpPr>
        <p:spPr>
          <a:xfrm>
            <a:off x="11237340" y="4715342"/>
            <a:ext cx="890325" cy="890325"/>
          </a:xfrm>
          <a:prstGeom prst="ellipse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59AC837-C99C-4EB8-91C3-185604468463}"/>
              </a:ext>
            </a:extLst>
          </p:cNvPr>
          <p:cNvSpPr/>
          <p:nvPr/>
        </p:nvSpPr>
        <p:spPr>
          <a:xfrm>
            <a:off x="10426923" y="5316878"/>
            <a:ext cx="1391288" cy="1391288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BA75A5-A83E-4777-AEF7-CBDE524E3B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685" y="60497"/>
            <a:ext cx="3487214" cy="3090940"/>
          </a:xfrm>
          <a:prstGeom prst="rect">
            <a:avLst/>
          </a:prstGeom>
        </p:spPr>
      </p:pic>
      <p:sp>
        <p:nvSpPr>
          <p:cNvPr id="49" name="Oval 48">
            <a:extLst>
              <a:ext uri="{FF2B5EF4-FFF2-40B4-BE49-F238E27FC236}">
                <a16:creationId xmlns:a16="http://schemas.microsoft.com/office/drawing/2014/main" id="{153BA237-DC62-4187-91A9-E523900EFCDC}"/>
              </a:ext>
            </a:extLst>
          </p:cNvPr>
          <p:cNvSpPr/>
          <p:nvPr/>
        </p:nvSpPr>
        <p:spPr>
          <a:xfrm>
            <a:off x="10041123" y="5989560"/>
            <a:ext cx="411554" cy="411554"/>
          </a:xfrm>
          <a:prstGeom prst="ellipse">
            <a:avLst/>
          </a:prstGeom>
          <a:solidFill>
            <a:srgbClr val="FAE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0AE968B-4BB0-4CFD-8044-6E1498C8AC8D}"/>
              </a:ext>
            </a:extLst>
          </p:cNvPr>
          <p:cNvSpPr/>
          <p:nvPr/>
        </p:nvSpPr>
        <p:spPr>
          <a:xfrm>
            <a:off x="11584996" y="4579352"/>
            <a:ext cx="411554" cy="411554"/>
          </a:xfrm>
          <a:prstGeom prst="ellipse">
            <a:avLst/>
          </a:prstGeom>
          <a:solidFill>
            <a:srgbClr val="45A5E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76D0E1A-F445-40C3-99DB-6D87040F89EE}"/>
              </a:ext>
            </a:extLst>
          </p:cNvPr>
          <p:cNvSpPr/>
          <p:nvPr/>
        </p:nvSpPr>
        <p:spPr>
          <a:xfrm>
            <a:off x="11219762" y="4377540"/>
            <a:ext cx="542261" cy="542261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D6540F5-0298-461D-A5A2-C533FB3E5F20}"/>
              </a:ext>
            </a:extLst>
          </p:cNvPr>
          <p:cNvSpPr/>
          <p:nvPr/>
        </p:nvSpPr>
        <p:spPr>
          <a:xfrm>
            <a:off x="122956" y="472951"/>
            <a:ext cx="411554" cy="411554"/>
          </a:xfrm>
          <a:prstGeom prst="ellipse">
            <a:avLst/>
          </a:prstGeom>
          <a:solidFill>
            <a:srgbClr val="56D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9A1937-9255-4BB4-A5EB-48CCDDC395B9}"/>
              </a:ext>
            </a:extLst>
          </p:cNvPr>
          <p:cNvSpPr txBox="1"/>
          <p:nvPr/>
        </p:nvSpPr>
        <p:spPr>
          <a:xfrm>
            <a:off x="3342905" y="1397285"/>
            <a:ext cx="79426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We are learning to </a:t>
            </a:r>
            <a:r>
              <a:rPr lang="en-GB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listen </a:t>
            </a:r>
            <a:r>
              <a:rPr lang="en-GB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and </a:t>
            </a:r>
            <a:r>
              <a:rPr lang="en-GB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respond</a:t>
            </a:r>
            <a:r>
              <a:rPr lang="en-GB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to stories.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FEB6F85F-EA05-4E68-81C9-2281B10E5F5D}"/>
              </a:ext>
            </a:extLst>
          </p:cNvPr>
          <p:cNvSpPr/>
          <p:nvPr/>
        </p:nvSpPr>
        <p:spPr>
          <a:xfrm>
            <a:off x="592102" y="2543029"/>
            <a:ext cx="542261" cy="542261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5144457-3CAE-4F95-AD64-8D5C440CF15D}"/>
              </a:ext>
            </a:extLst>
          </p:cNvPr>
          <p:cNvSpPr/>
          <p:nvPr/>
        </p:nvSpPr>
        <p:spPr>
          <a:xfrm>
            <a:off x="299477" y="2636224"/>
            <a:ext cx="411554" cy="411554"/>
          </a:xfrm>
          <a:prstGeom prst="ellipse">
            <a:avLst/>
          </a:prstGeom>
          <a:solidFill>
            <a:srgbClr val="FAE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92B21D8-90C0-4CEC-A346-7EA13CF9538D}"/>
              </a:ext>
            </a:extLst>
          </p:cNvPr>
          <p:cNvSpPr/>
          <p:nvPr/>
        </p:nvSpPr>
        <p:spPr>
          <a:xfrm>
            <a:off x="1852555" y="2212090"/>
            <a:ext cx="1391288" cy="1391288"/>
          </a:xfrm>
          <a:prstGeom prst="ellipse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7" name="Google Shape;1293;p50">
            <a:extLst>
              <a:ext uri="{FF2B5EF4-FFF2-40B4-BE49-F238E27FC236}">
                <a16:creationId xmlns:a16="http://schemas.microsoft.com/office/drawing/2014/main" id="{6F5FFDD8-DEF3-43A6-92DB-9D55C2263A32}"/>
              </a:ext>
            </a:extLst>
          </p:cNvPr>
          <p:cNvGrpSpPr/>
          <p:nvPr/>
        </p:nvGrpSpPr>
        <p:grpSpPr>
          <a:xfrm>
            <a:off x="2215598" y="2386992"/>
            <a:ext cx="624781" cy="990544"/>
            <a:chOff x="6718575" y="2318625"/>
            <a:chExt cx="256950" cy="407375"/>
          </a:xfrm>
        </p:grpSpPr>
        <p:sp>
          <p:nvSpPr>
            <p:cNvPr id="58" name="Google Shape;1294;p50">
              <a:extLst>
                <a:ext uri="{FF2B5EF4-FFF2-40B4-BE49-F238E27FC236}">
                  <a16:creationId xmlns:a16="http://schemas.microsoft.com/office/drawing/2014/main" id="{5DB60C3C-E42C-44E4-8590-F3D4F14608A6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28575" cap="rnd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95;p50">
              <a:extLst>
                <a:ext uri="{FF2B5EF4-FFF2-40B4-BE49-F238E27FC236}">
                  <a16:creationId xmlns:a16="http://schemas.microsoft.com/office/drawing/2014/main" id="{F8ABC5B8-2C53-49CC-B40F-074D93E373F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28575" cap="rnd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96;p50">
              <a:extLst>
                <a:ext uri="{FF2B5EF4-FFF2-40B4-BE49-F238E27FC236}">
                  <a16:creationId xmlns:a16="http://schemas.microsoft.com/office/drawing/2014/main" id="{22238F2E-78CC-4C46-A663-76A9ECF78B4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97;p50">
              <a:extLst>
                <a:ext uri="{FF2B5EF4-FFF2-40B4-BE49-F238E27FC236}">
                  <a16:creationId xmlns:a16="http://schemas.microsoft.com/office/drawing/2014/main" id="{7F4F3CDC-6D37-459C-8EEF-C4D780B6C05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98;p50">
              <a:extLst>
                <a:ext uri="{FF2B5EF4-FFF2-40B4-BE49-F238E27FC236}">
                  <a16:creationId xmlns:a16="http://schemas.microsoft.com/office/drawing/2014/main" id="{F2B55FF7-BF49-4F2E-B592-42CE1B6D3CB4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28575" cap="rnd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1299;p50">
              <a:extLst>
                <a:ext uri="{FF2B5EF4-FFF2-40B4-BE49-F238E27FC236}">
                  <a16:creationId xmlns:a16="http://schemas.microsoft.com/office/drawing/2014/main" id="{890CDB7F-4F05-4DC4-8304-DB9E1F01E1EF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28575" cap="rnd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300;p50">
              <a:extLst>
                <a:ext uri="{FF2B5EF4-FFF2-40B4-BE49-F238E27FC236}">
                  <a16:creationId xmlns:a16="http://schemas.microsoft.com/office/drawing/2014/main" id="{4A46C9E3-D0B6-4017-9F37-A682BFA7793B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28575" cap="rnd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301;p50">
              <a:extLst>
                <a:ext uri="{FF2B5EF4-FFF2-40B4-BE49-F238E27FC236}">
                  <a16:creationId xmlns:a16="http://schemas.microsoft.com/office/drawing/2014/main" id="{A70382C6-0998-4F9F-BB15-40B3796E7AFE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28575" cap="rnd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Oval 67">
            <a:extLst>
              <a:ext uri="{FF2B5EF4-FFF2-40B4-BE49-F238E27FC236}">
                <a16:creationId xmlns:a16="http://schemas.microsoft.com/office/drawing/2014/main" id="{41489106-5AD8-49EA-BA31-B5B2A5D69DA2}"/>
              </a:ext>
            </a:extLst>
          </p:cNvPr>
          <p:cNvSpPr/>
          <p:nvPr/>
        </p:nvSpPr>
        <p:spPr>
          <a:xfrm>
            <a:off x="396857" y="392172"/>
            <a:ext cx="411554" cy="4115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0F0EB9F2-4561-488D-8B48-7022A54C4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49972"/>
            <a:ext cx="1130157" cy="466804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3EEDE4C8-0B72-4B2E-8D7F-44DC678A81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2823" y="57642"/>
            <a:ext cx="1019177" cy="249594"/>
          </a:xfrm>
          <a:prstGeom prst="rect">
            <a:avLst/>
          </a:prstGeom>
        </p:spPr>
      </p:pic>
      <p:pic>
        <p:nvPicPr>
          <p:cNvPr id="55" name="Picture 2" descr="Magic broom free icon">
            <a:extLst>
              <a:ext uri="{FF2B5EF4-FFF2-40B4-BE49-F238E27FC236}">
                <a16:creationId xmlns:a16="http://schemas.microsoft.com/office/drawing/2014/main" id="{0BF6653E-9458-4B83-AA28-A14E82289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386" y="5460715"/>
            <a:ext cx="1006041" cy="100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055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A87CF733-80C1-4FAE-8829-9BC19F85CDDA}"/>
              </a:ext>
            </a:extLst>
          </p:cNvPr>
          <p:cNvSpPr/>
          <p:nvPr/>
        </p:nvSpPr>
        <p:spPr>
          <a:xfrm>
            <a:off x="602023" y="392172"/>
            <a:ext cx="11160000" cy="57600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FE3C3E0-E254-4C45-966A-99D66FC60D03}"/>
              </a:ext>
            </a:extLst>
          </p:cNvPr>
          <p:cNvSpPr/>
          <p:nvPr/>
        </p:nvSpPr>
        <p:spPr>
          <a:xfrm>
            <a:off x="11237340" y="4715342"/>
            <a:ext cx="890325" cy="890325"/>
          </a:xfrm>
          <a:prstGeom prst="ellipse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59AC837-C99C-4EB8-91C3-185604468463}"/>
              </a:ext>
            </a:extLst>
          </p:cNvPr>
          <p:cNvSpPr/>
          <p:nvPr/>
        </p:nvSpPr>
        <p:spPr>
          <a:xfrm>
            <a:off x="10426923" y="5316878"/>
            <a:ext cx="1391288" cy="1391288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53BA237-DC62-4187-91A9-E523900EFCDC}"/>
              </a:ext>
            </a:extLst>
          </p:cNvPr>
          <p:cNvSpPr/>
          <p:nvPr/>
        </p:nvSpPr>
        <p:spPr>
          <a:xfrm>
            <a:off x="10041123" y="5989560"/>
            <a:ext cx="411554" cy="411554"/>
          </a:xfrm>
          <a:prstGeom prst="ellipse">
            <a:avLst/>
          </a:prstGeom>
          <a:solidFill>
            <a:srgbClr val="FAE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0AE968B-4BB0-4CFD-8044-6E1498C8AC8D}"/>
              </a:ext>
            </a:extLst>
          </p:cNvPr>
          <p:cNvSpPr/>
          <p:nvPr/>
        </p:nvSpPr>
        <p:spPr>
          <a:xfrm>
            <a:off x="11584996" y="4579352"/>
            <a:ext cx="411554" cy="411554"/>
          </a:xfrm>
          <a:prstGeom prst="ellipse">
            <a:avLst/>
          </a:prstGeom>
          <a:solidFill>
            <a:srgbClr val="45A5E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76D0E1A-F445-40C3-99DB-6D87040F89EE}"/>
              </a:ext>
            </a:extLst>
          </p:cNvPr>
          <p:cNvSpPr/>
          <p:nvPr/>
        </p:nvSpPr>
        <p:spPr>
          <a:xfrm>
            <a:off x="11219762" y="4377540"/>
            <a:ext cx="542261" cy="542261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A51B04CB-5280-4E7A-9EEA-4131968F9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348"/>
            <a:ext cx="3487214" cy="3090940"/>
          </a:xfrm>
          <a:prstGeom prst="rect">
            <a:avLst/>
          </a:prstGeom>
        </p:spPr>
      </p:pic>
      <p:sp>
        <p:nvSpPr>
          <p:cNvPr id="61" name="Oval 60">
            <a:extLst>
              <a:ext uri="{FF2B5EF4-FFF2-40B4-BE49-F238E27FC236}">
                <a16:creationId xmlns:a16="http://schemas.microsoft.com/office/drawing/2014/main" id="{8D6540F5-0298-461D-A5A2-C533FB3E5F20}"/>
              </a:ext>
            </a:extLst>
          </p:cNvPr>
          <p:cNvSpPr/>
          <p:nvPr/>
        </p:nvSpPr>
        <p:spPr>
          <a:xfrm>
            <a:off x="122956" y="472951"/>
            <a:ext cx="411554" cy="411554"/>
          </a:xfrm>
          <a:prstGeom prst="ellipse">
            <a:avLst/>
          </a:prstGeom>
          <a:solidFill>
            <a:srgbClr val="56D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9A1937-9255-4BB4-A5EB-48CCDDC395B9}"/>
              </a:ext>
            </a:extLst>
          </p:cNvPr>
          <p:cNvSpPr txBox="1"/>
          <p:nvPr/>
        </p:nvSpPr>
        <p:spPr>
          <a:xfrm>
            <a:off x="3342905" y="1397285"/>
            <a:ext cx="7942633" cy="4688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We will know if we have been successful if we can</a:t>
            </a:r>
          </a:p>
          <a:p>
            <a:pPr marL="571500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Listen</a:t>
            </a: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carefully, pause and rewind to find information.</a:t>
            </a:r>
          </a:p>
          <a:p>
            <a:pPr marL="571500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Consider</a:t>
            </a: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our own opinions.</a:t>
            </a:r>
          </a:p>
          <a:p>
            <a:pPr marL="571500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Use</a:t>
            </a: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full sentences in our answers.</a:t>
            </a:r>
          </a:p>
          <a:p>
            <a:pPr marL="571500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Complete</a:t>
            </a: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a book review.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FEB6F85F-EA05-4E68-81C9-2281B10E5F5D}"/>
              </a:ext>
            </a:extLst>
          </p:cNvPr>
          <p:cNvSpPr/>
          <p:nvPr/>
        </p:nvSpPr>
        <p:spPr>
          <a:xfrm>
            <a:off x="592102" y="2543029"/>
            <a:ext cx="542261" cy="542261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5144457-3CAE-4F95-AD64-8D5C440CF15D}"/>
              </a:ext>
            </a:extLst>
          </p:cNvPr>
          <p:cNvSpPr/>
          <p:nvPr/>
        </p:nvSpPr>
        <p:spPr>
          <a:xfrm>
            <a:off x="299477" y="2636224"/>
            <a:ext cx="411554" cy="411554"/>
          </a:xfrm>
          <a:prstGeom prst="ellipse">
            <a:avLst/>
          </a:prstGeom>
          <a:solidFill>
            <a:srgbClr val="F4F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92B21D8-90C0-4CEC-A346-7EA13CF9538D}"/>
              </a:ext>
            </a:extLst>
          </p:cNvPr>
          <p:cNvSpPr/>
          <p:nvPr/>
        </p:nvSpPr>
        <p:spPr>
          <a:xfrm>
            <a:off x="1852555" y="2212090"/>
            <a:ext cx="1391288" cy="1391288"/>
          </a:xfrm>
          <a:prstGeom prst="ellipse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41489106-5AD8-49EA-BA31-B5B2A5D69DA2}"/>
              </a:ext>
            </a:extLst>
          </p:cNvPr>
          <p:cNvSpPr/>
          <p:nvPr/>
        </p:nvSpPr>
        <p:spPr>
          <a:xfrm>
            <a:off x="396857" y="392172"/>
            <a:ext cx="411554" cy="4115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5" name="Google Shape;998;p50">
            <a:extLst>
              <a:ext uri="{FF2B5EF4-FFF2-40B4-BE49-F238E27FC236}">
                <a16:creationId xmlns:a16="http://schemas.microsoft.com/office/drawing/2014/main" id="{10E914F8-DF8A-4F52-BE3F-A5CE98D2FAD1}"/>
              </a:ext>
            </a:extLst>
          </p:cNvPr>
          <p:cNvGrpSpPr/>
          <p:nvPr/>
        </p:nvGrpSpPr>
        <p:grpSpPr>
          <a:xfrm>
            <a:off x="2208257" y="2478084"/>
            <a:ext cx="836601" cy="836554"/>
            <a:chOff x="1923675" y="1633650"/>
            <a:chExt cx="436000" cy="435975"/>
          </a:xfrm>
        </p:grpSpPr>
        <p:sp>
          <p:nvSpPr>
            <p:cNvPr id="70" name="Google Shape;999;p50">
              <a:extLst>
                <a:ext uri="{FF2B5EF4-FFF2-40B4-BE49-F238E27FC236}">
                  <a16:creationId xmlns:a16="http://schemas.microsoft.com/office/drawing/2014/main" id="{62C17B11-AFAA-48C9-A9A9-1EC2F19C6BAE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000;p50">
              <a:extLst>
                <a:ext uri="{FF2B5EF4-FFF2-40B4-BE49-F238E27FC236}">
                  <a16:creationId xmlns:a16="http://schemas.microsoft.com/office/drawing/2014/main" id="{83D0B4C3-F1F4-46B9-803B-726A18EA87E9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1001;p50">
              <a:extLst>
                <a:ext uri="{FF2B5EF4-FFF2-40B4-BE49-F238E27FC236}">
                  <a16:creationId xmlns:a16="http://schemas.microsoft.com/office/drawing/2014/main" id="{B6BDB5A1-A7F4-4CB3-8362-1BEFAA792BBB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28575" cap="rnd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002;p50">
              <a:extLst>
                <a:ext uri="{FF2B5EF4-FFF2-40B4-BE49-F238E27FC236}">
                  <a16:creationId xmlns:a16="http://schemas.microsoft.com/office/drawing/2014/main" id="{BE5F6BE5-ABA7-45EF-9048-F47770DBD17F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1003;p50">
              <a:extLst>
                <a:ext uri="{FF2B5EF4-FFF2-40B4-BE49-F238E27FC236}">
                  <a16:creationId xmlns:a16="http://schemas.microsoft.com/office/drawing/2014/main" id="{F58BED0B-8E9B-4B0D-9669-7BDA7A6F75C7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004;p50">
              <a:extLst>
                <a:ext uri="{FF2B5EF4-FFF2-40B4-BE49-F238E27FC236}">
                  <a16:creationId xmlns:a16="http://schemas.microsoft.com/office/drawing/2014/main" id="{BAB11D8F-F307-4A8B-982F-C0C5C19E4906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8" name="Picture 77">
            <a:extLst>
              <a:ext uri="{FF2B5EF4-FFF2-40B4-BE49-F238E27FC236}">
                <a16:creationId xmlns:a16="http://schemas.microsoft.com/office/drawing/2014/main" id="{50A2E610-D79B-498B-80FE-A8485607C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49972"/>
            <a:ext cx="1130157" cy="46680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C9836D2D-916D-47FB-B01C-F3CEBEBF55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2823" y="57642"/>
            <a:ext cx="1019177" cy="249594"/>
          </a:xfrm>
          <a:prstGeom prst="rect">
            <a:avLst/>
          </a:prstGeom>
        </p:spPr>
      </p:pic>
      <p:pic>
        <p:nvPicPr>
          <p:cNvPr id="58" name="Picture 2" descr="Magic broom free icon">
            <a:extLst>
              <a:ext uri="{FF2B5EF4-FFF2-40B4-BE49-F238E27FC236}">
                <a16:creationId xmlns:a16="http://schemas.microsoft.com/office/drawing/2014/main" id="{63CEE187-22A3-4B53-B9D7-71A582A4E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386" y="5460715"/>
            <a:ext cx="1006041" cy="100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433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F3F01802-8DC1-4CDB-8545-AD38D6160824}"/>
              </a:ext>
            </a:extLst>
          </p:cNvPr>
          <p:cNvSpPr/>
          <p:nvPr/>
        </p:nvSpPr>
        <p:spPr>
          <a:xfrm>
            <a:off x="602023" y="500426"/>
            <a:ext cx="11160000" cy="57600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A182B286-55D1-4509-8BAA-60F2AD4A1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9972"/>
            <a:ext cx="1130157" cy="46680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71107FA6-E617-4609-A3DC-872BE5F7F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2823" y="57642"/>
            <a:ext cx="1019177" cy="249594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9B1FFA04-27BC-4208-BFF4-2B1F5DFD9DAC}"/>
              </a:ext>
            </a:extLst>
          </p:cNvPr>
          <p:cNvSpPr/>
          <p:nvPr/>
        </p:nvSpPr>
        <p:spPr>
          <a:xfrm>
            <a:off x="52176" y="52686"/>
            <a:ext cx="1557746" cy="1557746"/>
          </a:xfrm>
          <a:prstGeom prst="ellipse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3531F17-65A1-4E8B-8477-6486BADDC7C1}"/>
              </a:ext>
            </a:extLst>
          </p:cNvPr>
          <p:cNvSpPr/>
          <p:nvPr/>
        </p:nvSpPr>
        <p:spPr>
          <a:xfrm>
            <a:off x="38395" y="436533"/>
            <a:ext cx="468382" cy="468382"/>
          </a:xfrm>
          <a:prstGeom prst="ellipse">
            <a:avLst/>
          </a:prstGeom>
          <a:solidFill>
            <a:srgbClr val="56D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F643F35-CEF9-4A57-9818-BF00094A8A8C}"/>
              </a:ext>
            </a:extLst>
          </p:cNvPr>
          <p:cNvSpPr txBox="1">
            <a:spLocks noChangeAspect="1"/>
          </p:cNvSpPr>
          <p:nvPr/>
        </p:nvSpPr>
        <p:spPr>
          <a:xfrm>
            <a:off x="2050374" y="715790"/>
            <a:ext cx="5238049" cy="70186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GB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Verdana" panose="020B0604030504040204" pitchFamily="34" charset="0"/>
              </a:rPr>
              <a:t>Introduction</a:t>
            </a:r>
            <a:endParaRPr lang="en-GB" sz="40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88150AA-62E8-414F-A17C-1F0F5215C699}"/>
              </a:ext>
            </a:extLst>
          </p:cNvPr>
          <p:cNvSpPr/>
          <p:nvPr/>
        </p:nvSpPr>
        <p:spPr>
          <a:xfrm>
            <a:off x="1110205" y="0"/>
            <a:ext cx="513498" cy="541824"/>
          </a:xfrm>
          <a:prstGeom prst="ellipse">
            <a:avLst/>
          </a:prstGeom>
          <a:solidFill>
            <a:srgbClr val="F4F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A935B27-7E08-4055-8001-2C11423EBE13}"/>
              </a:ext>
            </a:extLst>
          </p:cNvPr>
          <p:cNvSpPr/>
          <p:nvPr/>
        </p:nvSpPr>
        <p:spPr>
          <a:xfrm>
            <a:off x="1081470" y="1041301"/>
            <a:ext cx="700792" cy="70079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D11AFAF-79F1-4FAF-AB5E-E538222AF33A}"/>
              </a:ext>
            </a:extLst>
          </p:cNvPr>
          <p:cNvSpPr/>
          <p:nvPr/>
        </p:nvSpPr>
        <p:spPr>
          <a:xfrm>
            <a:off x="-40144" y="724915"/>
            <a:ext cx="360000" cy="360000"/>
          </a:xfrm>
          <a:prstGeom prst="ellipse">
            <a:avLst/>
          </a:prstGeom>
          <a:solidFill>
            <a:srgbClr val="45A5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60599D2-4944-43CE-99D1-634E0086F3E2}"/>
              </a:ext>
            </a:extLst>
          </p:cNvPr>
          <p:cNvSpPr txBox="1"/>
          <p:nvPr/>
        </p:nvSpPr>
        <p:spPr>
          <a:xfrm>
            <a:off x="1997362" y="1651242"/>
            <a:ext cx="9590441" cy="259983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We will be learning about Scots language this week.</a:t>
            </a:r>
          </a:p>
          <a:p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The Scots language is an important part of our heritage and culture, appearing in songs, stories and poems, as well as daily in our communities. 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C3BC9D0-AE45-41AF-8797-98523163BE16}"/>
              </a:ext>
            </a:extLst>
          </p:cNvPr>
          <p:cNvSpPr/>
          <p:nvPr/>
        </p:nvSpPr>
        <p:spPr>
          <a:xfrm>
            <a:off x="9540133" y="4376746"/>
            <a:ext cx="2633711" cy="2633711"/>
          </a:xfrm>
          <a:prstGeom prst="ellipse">
            <a:avLst/>
          </a:prstGeom>
          <a:blipFill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12EFC9FA-CD16-4630-B4D1-9975AB1F8132}"/>
              </a:ext>
            </a:extLst>
          </p:cNvPr>
          <p:cNvSpPr/>
          <p:nvPr/>
        </p:nvSpPr>
        <p:spPr>
          <a:xfrm>
            <a:off x="9379671" y="6188857"/>
            <a:ext cx="773438" cy="773438"/>
          </a:xfrm>
          <a:prstGeom prst="ellipse">
            <a:avLst/>
          </a:prstGeom>
          <a:solidFill>
            <a:srgbClr val="FAE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AC74C417-D65E-472F-A5AC-D86188DFF2E7}"/>
              </a:ext>
            </a:extLst>
          </p:cNvPr>
          <p:cNvSpPr/>
          <p:nvPr/>
        </p:nvSpPr>
        <p:spPr>
          <a:xfrm>
            <a:off x="11584996" y="4579352"/>
            <a:ext cx="411554" cy="411554"/>
          </a:xfrm>
          <a:prstGeom prst="ellipse">
            <a:avLst/>
          </a:prstGeom>
          <a:solidFill>
            <a:srgbClr val="45A5E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16ECF53-8C8C-4728-8F1C-BE82D1D40B5E}"/>
              </a:ext>
            </a:extLst>
          </p:cNvPr>
          <p:cNvSpPr/>
          <p:nvPr/>
        </p:nvSpPr>
        <p:spPr>
          <a:xfrm>
            <a:off x="9379340" y="5955274"/>
            <a:ext cx="411554" cy="4115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13646DC7-CF96-4B04-B83D-3275E3D93784}"/>
              </a:ext>
            </a:extLst>
          </p:cNvPr>
          <p:cNvSpPr/>
          <p:nvPr/>
        </p:nvSpPr>
        <p:spPr>
          <a:xfrm>
            <a:off x="11538612" y="6260426"/>
            <a:ext cx="526240" cy="526240"/>
          </a:xfrm>
          <a:prstGeom prst="ellipse">
            <a:avLst/>
          </a:prstGeom>
          <a:solidFill>
            <a:srgbClr val="56DCC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E1713F7-93A4-40F7-B4B9-C8F770A164FB}"/>
              </a:ext>
            </a:extLst>
          </p:cNvPr>
          <p:cNvSpPr/>
          <p:nvPr/>
        </p:nvSpPr>
        <p:spPr>
          <a:xfrm>
            <a:off x="1366954" y="4480588"/>
            <a:ext cx="1080000" cy="1080000"/>
          </a:xfrm>
          <a:prstGeom prst="ellipse">
            <a:avLst/>
          </a:prstGeom>
          <a:solidFill>
            <a:srgbClr val="DD4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grpSp>
        <p:nvGrpSpPr>
          <p:cNvPr id="29" name="Google Shape;1293;p50">
            <a:extLst>
              <a:ext uri="{FF2B5EF4-FFF2-40B4-BE49-F238E27FC236}">
                <a16:creationId xmlns:a16="http://schemas.microsoft.com/office/drawing/2014/main" id="{5857C62D-E023-407F-9CCD-31D6F21AC868}"/>
              </a:ext>
            </a:extLst>
          </p:cNvPr>
          <p:cNvGrpSpPr/>
          <p:nvPr/>
        </p:nvGrpSpPr>
        <p:grpSpPr>
          <a:xfrm>
            <a:off x="520558" y="270912"/>
            <a:ext cx="624781" cy="990544"/>
            <a:chOff x="6718575" y="2318625"/>
            <a:chExt cx="256950" cy="407375"/>
          </a:xfrm>
        </p:grpSpPr>
        <p:sp>
          <p:nvSpPr>
            <p:cNvPr id="30" name="Google Shape;1294;p50">
              <a:extLst>
                <a:ext uri="{FF2B5EF4-FFF2-40B4-BE49-F238E27FC236}">
                  <a16:creationId xmlns:a16="http://schemas.microsoft.com/office/drawing/2014/main" id="{F9C14EED-4092-44D0-BCF6-14B8C3BA4D6F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95;p50">
              <a:extLst>
                <a:ext uri="{FF2B5EF4-FFF2-40B4-BE49-F238E27FC236}">
                  <a16:creationId xmlns:a16="http://schemas.microsoft.com/office/drawing/2014/main" id="{0E0E45F1-639B-4710-8590-A8F357C62F40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96;p50">
              <a:extLst>
                <a:ext uri="{FF2B5EF4-FFF2-40B4-BE49-F238E27FC236}">
                  <a16:creationId xmlns:a16="http://schemas.microsoft.com/office/drawing/2014/main" id="{BE2F3175-E03B-4BC9-9717-336DC2C3D550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97;p50">
              <a:extLst>
                <a:ext uri="{FF2B5EF4-FFF2-40B4-BE49-F238E27FC236}">
                  <a16:creationId xmlns:a16="http://schemas.microsoft.com/office/drawing/2014/main" id="{4939CF46-B808-4F64-89B5-D6272F9A7039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98;p50">
              <a:extLst>
                <a:ext uri="{FF2B5EF4-FFF2-40B4-BE49-F238E27FC236}">
                  <a16:creationId xmlns:a16="http://schemas.microsoft.com/office/drawing/2014/main" id="{0E4B7905-C751-4795-AE60-036E438A4BC9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299;p50">
              <a:extLst>
                <a:ext uri="{FF2B5EF4-FFF2-40B4-BE49-F238E27FC236}">
                  <a16:creationId xmlns:a16="http://schemas.microsoft.com/office/drawing/2014/main" id="{0B149DD5-7477-4730-A02E-CD6187C8EFF2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00;p50">
              <a:extLst>
                <a:ext uri="{FF2B5EF4-FFF2-40B4-BE49-F238E27FC236}">
                  <a16:creationId xmlns:a16="http://schemas.microsoft.com/office/drawing/2014/main" id="{7845C4B9-A291-4654-9807-722C381555A0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01;p50">
              <a:extLst>
                <a:ext uri="{FF2B5EF4-FFF2-40B4-BE49-F238E27FC236}">
                  <a16:creationId xmlns:a16="http://schemas.microsoft.com/office/drawing/2014/main" id="{C9C74C2C-96AE-45F7-A795-F528A7C73E48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52F9440-20B1-45D7-80C4-F92A685A8991}"/>
              </a:ext>
            </a:extLst>
          </p:cNvPr>
          <p:cNvSpPr/>
          <p:nvPr/>
        </p:nvSpPr>
        <p:spPr>
          <a:xfrm>
            <a:off x="1609922" y="4641373"/>
            <a:ext cx="7518390" cy="597738"/>
          </a:xfrm>
          <a:prstGeom prst="roundRect">
            <a:avLst>
              <a:gd name="adj" fmla="val 50000"/>
            </a:avLst>
          </a:prstGeom>
          <a:solidFill>
            <a:srgbClr val="DD4D9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These activities are inspired by Education Scotland.</a:t>
            </a:r>
          </a:p>
        </p:txBody>
      </p:sp>
      <p:pic>
        <p:nvPicPr>
          <p:cNvPr id="3" name="Graphic 2" descr="Stars">
            <a:extLst>
              <a:ext uri="{FF2B5EF4-FFF2-40B4-BE49-F238E27FC236}">
                <a16:creationId xmlns:a16="http://schemas.microsoft.com/office/drawing/2014/main" id="{875BD5C2-DD2F-408B-9381-53F03F667E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31866" y="455395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00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F3F01802-8DC1-4CDB-8545-AD38D6160824}"/>
              </a:ext>
            </a:extLst>
          </p:cNvPr>
          <p:cNvSpPr/>
          <p:nvPr/>
        </p:nvSpPr>
        <p:spPr>
          <a:xfrm>
            <a:off x="602023" y="500426"/>
            <a:ext cx="11160000" cy="57600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A182B286-55D1-4509-8BAA-60F2AD4A1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9972"/>
            <a:ext cx="1130157" cy="46680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71107FA6-E617-4609-A3DC-872BE5F7F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2823" y="57642"/>
            <a:ext cx="1019177" cy="249594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9B1FFA04-27BC-4208-BFF4-2B1F5DFD9DAC}"/>
              </a:ext>
            </a:extLst>
          </p:cNvPr>
          <p:cNvSpPr/>
          <p:nvPr/>
        </p:nvSpPr>
        <p:spPr>
          <a:xfrm>
            <a:off x="52176" y="52686"/>
            <a:ext cx="1557746" cy="1557746"/>
          </a:xfrm>
          <a:prstGeom prst="ellipse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3531F17-65A1-4E8B-8477-6486BADDC7C1}"/>
              </a:ext>
            </a:extLst>
          </p:cNvPr>
          <p:cNvSpPr/>
          <p:nvPr/>
        </p:nvSpPr>
        <p:spPr>
          <a:xfrm>
            <a:off x="38395" y="436533"/>
            <a:ext cx="468382" cy="468382"/>
          </a:xfrm>
          <a:prstGeom prst="ellipse">
            <a:avLst/>
          </a:prstGeom>
          <a:solidFill>
            <a:srgbClr val="56D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F643F35-CEF9-4A57-9818-BF00094A8A8C}"/>
              </a:ext>
            </a:extLst>
          </p:cNvPr>
          <p:cNvSpPr txBox="1">
            <a:spLocks noChangeAspect="1"/>
          </p:cNvSpPr>
          <p:nvPr/>
        </p:nvSpPr>
        <p:spPr>
          <a:xfrm>
            <a:off x="2050374" y="715790"/>
            <a:ext cx="5238049" cy="70186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GB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Verdana" panose="020B0604030504040204" pitchFamily="34" charset="0"/>
              </a:rPr>
              <a:t>Room on the Broom</a:t>
            </a:r>
            <a:endParaRPr lang="en-GB" sz="40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88150AA-62E8-414F-A17C-1F0F5215C699}"/>
              </a:ext>
            </a:extLst>
          </p:cNvPr>
          <p:cNvSpPr/>
          <p:nvPr/>
        </p:nvSpPr>
        <p:spPr>
          <a:xfrm>
            <a:off x="1110205" y="0"/>
            <a:ext cx="513498" cy="541824"/>
          </a:xfrm>
          <a:prstGeom prst="ellipse">
            <a:avLst/>
          </a:prstGeom>
          <a:solidFill>
            <a:srgbClr val="F4F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A935B27-7E08-4055-8001-2C11423EBE13}"/>
              </a:ext>
            </a:extLst>
          </p:cNvPr>
          <p:cNvSpPr/>
          <p:nvPr/>
        </p:nvSpPr>
        <p:spPr>
          <a:xfrm>
            <a:off x="1081470" y="1041301"/>
            <a:ext cx="700792" cy="70079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D11AFAF-79F1-4FAF-AB5E-E538222AF33A}"/>
              </a:ext>
            </a:extLst>
          </p:cNvPr>
          <p:cNvSpPr/>
          <p:nvPr/>
        </p:nvSpPr>
        <p:spPr>
          <a:xfrm>
            <a:off x="-40144" y="724915"/>
            <a:ext cx="360000" cy="360000"/>
          </a:xfrm>
          <a:prstGeom prst="ellipse">
            <a:avLst/>
          </a:prstGeom>
          <a:solidFill>
            <a:srgbClr val="45A5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60599D2-4944-43CE-99D1-634E0086F3E2}"/>
              </a:ext>
            </a:extLst>
          </p:cNvPr>
          <p:cNvSpPr txBox="1"/>
          <p:nvPr/>
        </p:nvSpPr>
        <p:spPr>
          <a:xfrm>
            <a:off x="1997362" y="1651242"/>
            <a:ext cx="9590441" cy="259983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We will be learning about the Scots language by watching and responding to Room on the Broom in Scots.</a:t>
            </a:r>
          </a:p>
          <a:p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There are also plenty of fun websites that you can check out on the library in the Virtual Classroom.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C3BC9D0-AE45-41AF-8797-98523163BE16}"/>
              </a:ext>
            </a:extLst>
          </p:cNvPr>
          <p:cNvSpPr/>
          <p:nvPr/>
        </p:nvSpPr>
        <p:spPr>
          <a:xfrm>
            <a:off x="9540133" y="4376746"/>
            <a:ext cx="2633711" cy="2633711"/>
          </a:xfrm>
          <a:prstGeom prst="ellipse">
            <a:avLst/>
          </a:prstGeom>
          <a:blipFill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12EFC9FA-CD16-4630-B4D1-9975AB1F8132}"/>
              </a:ext>
            </a:extLst>
          </p:cNvPr>
          <p:cNvSpPr/>
          <p:nvPr/>
        </p:nvSpPr>
        <p:spPr>
          <a:xfrm>
            <a:off x="9379671" y="6188857"/>
            <a:ext cx="773438" cy="773438"/>
          </a:xfrm>
          <a:prstGeom prst="ellipse">
            <a:avLst/>
          </a:prstGeom>
          <a:solidFill>
            <a:srgbClr val="FAE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AC74C417-D65E-472F-A5AC-D86188DFF2E7}"/>
              </a:ext>
            </a:extLst>
          </p:cNvPr>
          <p:cNvSpPr/>
          <p:nvPr/>
        </p:nvSpPr>
        <p:spPr>
          <a:xfrm>
            <a:off x="11584996" y="4579352"/>
            <a:ext cx="411554" cy="411554"/>
          </a:xfrm>
          <a:prstGeom prst="ellipse">
            <a:avLst/>
          </a:prstGeom>
          <a:solidFill>
            <a:srgbClr val="45A5E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16ECF53-8C8C-4728-8F1C-BE82D1D40B5E}"/>
              </a:ext>
            </a:extLst>
          </p:cNvPr>
          <p:cNvSpPr/>
          <p:nvPr/>
        </p:nvSpPr>
        <p:spPr>
          <a:xfrm>
            <a:off x="9379340" y="5955274"/>
            <a:ext cx="411554" cy="4115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13646DC7-CF96-4B04-B83D-3275E3D93784}"/>
              </a:ext>
            </a:extLst>
          </p:cNvPr>
          <p:cNvSpPr/>
          <p:nvPr/>
        </p:nvSpPr>
        <p:spPr>
          <a:xfrm>
            <a:off x="11538612" y="6260426"/>
            <a:ext cx="526240" cy="526240"/>
          </a:xfrm>
          <a:prstGeom prst="ellipse">
            <a:avLst/>
          </a:prstGeom>
          <a:solidFill>
            <a:srgbClr val="56DCC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9" name="Google Shape;1293;p50">
            <a:extLst>
              <a:ext uri="{FF2B5EF4-FFF2-40B4-BE49-F238E27FC236}">
                <a16:creationId xmlns:a16="http://schemas.microsoft.com/office/drawing/2014/main" id="{5857C62D-E023-407F-9CCD-31D6F21AC868}"/>
              </a:ext>
            </a:extLst>
          </p:cNvPr>
          <p:cNvGrpSpPr/>
          <p:nvPr/>
        </p:nvGrpSpPr>
        <p:grpSpPr>
          <a:xfrm>
            <a:off x="520558" y="270912"/>
            <a:ext cx="624781" cy="990544"/>
            <a:chOff x="6718575" y="2318625"/>
            <a:chExt cx="256950" cy="407375"/>
          </a:xfrm>
        </p:grpSpPr>
        <p:sp>
          <p:nvSpPr>
            <p:cNvPr id="30" name="Google Shape;1294;p50">
              <a:extLst>
                <a:ext uri="{FF2B5EF4-FFF2-40B4-BE49-F238E27FC236}">
                  <a16:creationId xmlns:a16="http://schemas.microsoft.com/office/drawing/2014/main" id="{F9C14EED-4092-44D0-BCF6-14B8C3BA4D6F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95;p50">
              <a:extLst>
                <a:ext uri="{FF2B5EF4-FFF2-40B4-BE49-F238E27FC236}">
                  <a16:creationId xmlns:a16="http://schemas.microsoft.com/office/drawing/2014/main" id="{0E0E45F1-639B-4710-8590-A8F357C62F40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96;p50">
              <a:extLst>
                <a:ext uri="{FF2B5EF4-FFF2-40B4-BE49-F238E27FC236}">
                  <a16:creationId xmlns:a16="http://schemas.microsoft.com/office/drawing/2014/main" id="{BE2F3175-E03B-4BC9-9717-336DC2C3D550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97;p50">
              <a:extLst>
                <a:ext uri="{FF2B5EF4-FFF2-40B4-BE49-F238E27FC236}">
                  <a16:creationId xmlns:a16="http://schemas.microsoft.com/office/drawing/2014/main" id="{4939CF46-B808-4F64-89B5-D6272F9A7039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98;p50">
              <a:extLst>
                <a:ext uri="{FF2B5EF4-FFF2-40B4-BE49-F238E27FC236}">
                  <a16:creationId xmlns:a16="http://schemas.microsoft.com/office/drawing/2014/main" id="{0E4B7905-C751-4795-AE60-036E438A4BC9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299;p50">
              <a:extLst>
                <a:ext uri="{FF2B5EF4-FFF2-40B4-BE49-F238E27FC236}">
                  <a16:creationId xmlns:a16="http://schemas.microsoft.com/office/drawing/2014/main" id="{0B149DD5-7477-4730-A02E-CD6187C8EFF2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00;p50">
              <a:extLst>
                <a:ext uri="{FF2B5EF4-FFF2-40B4-BE49-F238E27FC236}">
                  <a16:creationId xmlns:a16="http://schemas.microsoft.com/office/drawing/2014/main" id="{7845C4B9-A291-4654-9807-722C381555A0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01;p50">
              <a:extLst>
                <a:ext uri="{FF2B5EF4-FFF2-40B4-BE49-F238E27FC236}">
                  <a16:creationId xmlns:a16="http://schemas.microsoft.com/office/drawing/2014/main" id="{C9C74C2C-96AE-45F7-A795-F528A7C73E48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46657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F3F01802-8DC1-4CDB-8545-AD38D6160824}"/>
              </a:ext>
            </a:extLst>
          </p:cNvPr>
          <p:cNvSpPr/>
          <p:nvPr/>
        </p:nvSpPr>
        <p:spPr>
          <a:xfrm>
            <a:off x="602023" y="500426"/>
            <a:ext cx="11160000" cy="57600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A182B286-55D1-4509-8BAA-60F2AD4A1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9972"/>
            <a:ext cx="1130157" cy="46680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71107FA6-E617-4609-A3DC-872BE5F7F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2823" y="57642"/>
            <a:ext cx="1019177" cy="249594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9B1FFA04-27BC-4208-BFF4-2B1F5DFD9DAC}"/>
              </a:ext>
            </a:extLst>
          </p:cNvPr>
          <p:cNvSpPr/>
          <p:nvPr/>
        </p:nvSpPr>
        <p:spPr>
          <a:xfrm>
            <a:off x="52176" y="52686"/>
            <a:ext cx="1557746" cy="1557746"/>
          </a:xfrm>
          <a:prstGeom prst="ellipse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3531F17-65A1-4E8B-8477-6486BADDC7C1}"/>
              </a:ext>
            </a:extLst>
          </p:cNvPr>
          <p:cNvSpPr/>
          <p:nvPr/>
        </p:nvSpPr>
        <p:spPr>
          <a:xfrm>
            <a:off x="38395" y="436533"/>
            <a:ext cx="468382" cy="468382"/>
          </a:xfrm>
          <a:prstGeom prst="ellipse">
            <a:avLst/>
          </a:prstGeom>
          <a:solidFill>
            <a:srgbClr val="56D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F643F35-CEF9-4A57-9818-BF00094A8A8C}"/>
              </a:ext>
            </a:extLst>
          </p:cNvPr>
          <p:cNvSpPr txBox="1">
            <a:spLocks noChangeAspect="1"/>
          </p:cNvSpPr>
          <p:nvPr/>
        </p:nvSpPr>
        <p:spPr>
          <a:xfrm>
            <a:off x="2050374" y="715790"/>
            <a:ext cx="5238049" cy="70186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GB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G Red Hands" panose="02000505000000020004" pitchFamily="2" charset="0"/>
                <a:ea typeface="Verdana" panose="020B0604030504040204" pitchFamily="34" charset="0"/>
              </a:rPr>
              <a:t>Thought Cloud</a:t>
            </a:r>
            <a:endParaRPr lang="en-GB" sz="4000" b="1" dirty="0">
              <a:solidFill>
                <a:schemeClr val="tx1">
                  <a:lumMod val="75000"/>
                  <a:lumOff val="25000"/>
                </a:schemeClr>
              </a:solidFill>
              <a:latin typeface="KG Red Hands" panose="02000505000000020004" pitchFamily="2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88150AA-62E8-414F-A17C-1F0F5215C699}"/>
              </a:ext>
            </a:extLst>
          </p:cNvPr>
          <p:cNvSpPr/>
          <p:nvPr/>
        </p:nvSpPr>
        <p:spPr>
          <a:xfrm>
            <a:off x="1110205" y="0"/>
            <a:ext cx="513498" cy="541824"/>
          </a:xfrm>
          <a:prstGeom prst="ellipse">
            <a:avLst/>
          </a:prstGeom>
          <a:solidFill>
            <a:srgbClr val="F4F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A935B27-7E08-4055-8001-2C11423EBE13}"/>
              </a:ext>
            </a:extLst>
          </p:cNvPr>
          <p:cNvSpPr/>
          <p:nvPr/>
        </p:nvSpPr>
        <p:spPr>
          <a:xfrm>
            <a:off x="1081470" y="1041301"/>
            <a:ext cx="700792" cy="70079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pic>
        <p:nvPicPr>
          <p:cNvPr id="3" name="Graphic 2" descr="Thought bubble">
            <a:extLst>
              <a:ext uri="{FF2B5EF4-FFF2-40B4-BE49-F238E27FC236}">
                <a16:creationId xmlns:a16="http://schemas.microsoft.com/office/drawing/2014/main" id="{F54F6E4F-EA63-49FD-9E60-26CD5B49EF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8983" y="306115"/>
            <a:ext cx="1111544" cy="1111544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7D11AFAF-79F1-4FAF-AB5E-E538222AF33A}"/>
              </a:ext>
            </a:extLst>
          </p:cNvPr>
          <p:cNvSpPr/>
          <p:nvPr/>
        </p:nvSpPr>
        <p:spPr>
          <a:xfrm>
            <a:off x="-40144" y="724915"/>
            <a:ext cx="360000" cy="360000"/>
          </a:xfrm>
          <a:prstGeom prst="ellipse">
            <a:avLst/>
          </a:prstGeom>
          <a:solidFill>
            <a:srgbClr val="45A5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60599D2-4944-43CE-99D1-634E0086F3E2}"/>
              </a:ext>
            </a:extLst>
          </p:cNvPr>
          <p:cNvSpPr txBox="1"/>
          <p:nvPr/>
        </p:nvSpPr>
        <p:spPr>
          <a:xfrm>
            <a:off x="2089369" y="1417659"/>
            <a:ext cx="9590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To get us started, have a think about what you already know about the Scots language. Can you fill in the clouds with what you already know?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C3BC9D0-AE45-41AF-8797-98523163BE16}"/>
              </a:ext>
            </a:extLst>
          </p:cNvPr>
          <p:cNvSpPr/>
          <p:nvPr/>
        </p:nvSpPr>
        <p:spPr>
          <a:xfrm>
            <a:off x="9540133" y="4376746"/>
            <a:ext cx="2633711" cy="2633711"/>
          </a:xfrm>
          <a:prstGeom prst="ellipse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BBDAFCC-6565-45EC-A001-035EFC4EC5EF}"/>
              </a:ext>
            </a:extLst>
          </p:cNvPr>
          <p:cNvSpPr txBox="1"/>
          <p:nvPr/>
        </p:nvSpPr>
        <p:spPr>
          <a:xfrm>
            <a:off x="9665348" y="5001103"/>
            <a:ext cx="23832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Click </a:t>
            </a:r>
            <a:r>
              <a:rPr lang="en-GB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file, save as, download a copy</a:t>
            </a:r>
            <a:r>
              <a:rPr lang="en-GB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to complete this activity digitally. Or, you can copy and complete it on a piece of paper.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12EFC9FA-CD16-4630-B4D1-9975AB1F8132}"/>
              </a:ext>
            </a:extLst>
          </p:cNvPr>
          <p:cNvSpPr/>
          <p:nvPr/>
        </p:nvSpPr>
        <p:spPr>
          <a:xfrm>
            <a:off x="9379671" y="6188857"/>
            <a:ext cx="773438" cy="773438"/>
          </a:xfrm>
          <a:prstGeom prst="ellipse">
            <a:avLst/>
          </a:prstGeom>
          <a:solidFill>
            <a:srgbClr val="FAE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AC74C417-D65E-472F-A5AC-D86188DFF2E7}"/>
              </a:ext>
            </a:extLst>
          </p:cNvPr>
          <p:cNvSpPr/>
          <p:nvPr/>
        </p:nvSpPr>
        <p:spPr>
          <a:xfrm>
            <a:off x="11584996" y="4579352"/>
            <a:ext cx="411554" cy="411554"/>
          </a:xfrm>
          <a:prstGeom prst="ellipse">
            <a:avLst/>
          </a:prstGeom>
          <a:solidFill>
            <a:srgbClr val="45A5E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16ECF53-8C8C-4728-8F1C-BE82D1D40B5E}"/>
              </a:ext>
            </a:extLst>
          </p:cNvPr>
          <p:cNvSpPr/>
          <p:nvPr/>
        </p:nvSpPr>
        <p:spPr>
          <a:xfrm>
            <a:off x="9379340" y="5955274"/>
            <a:ext cx="411554" cy="4115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13646DC7-CF96-4B04-B83D-3275E3D93784}"/>
              </a:ext>
            </a:extLst>
          </p:cNvPr>
          <p:cNvSpPr/>
          <p:nvPr/>
        </p:nvSpPr>
        <p:spPr>
          <a:xfrm>
            <a:off x="11538612" y="6260426"/>
            <a:ext cx="526240" cy="526240"/>
          </a:xfrm>
          <a:prstGeom prst="ellipse">
            <a:avLst/>
          </a:prstGeom>
          <a:solidFill>
            <a:srgbClr val="56DCC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Graphic 6" descr="Cloud">
            <a:extLst>
              <a:ext uri="{FF2B5EF4-FFF2-40B4-BE49-F238E27FC236}">
                <a16:creationId xmlns:a16="http://schemas.microsoft.com/office/drawing/2014/main" id="{DE690AF4-2056-4261-86F6-26C741F4EB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70892" y="1764341"/>
            <a:ext cx="2634714" cy="2634714"/>
          </a:xfrm>
          <a:prstGeom prst="rect">
            <a:avLst/>
          </a:prstGeom>
        </p:spPr>
      </p:pic>
      <p:pic>
        <p:nvPicPr>
          <p:cNvPr id="74" name="Graphic 73" descr="Cloud">
            <a:extLst>
              <a:ext uri="{FF2B5EF4-FFF2-40B4-BE49-F238E27FC236}">
                <a16:creationId xmlns:a16="http://schemas.microsoft.com/office/drawing/2014/main" id="{B93302F5-E858-4563-85F5-619431056A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81470" y="3285464"/>
            <a:ext cx="2634714" cy="2634714"/>
          </a:xfrm>
          <a:prstGeom prst="rect">
            <a:avLst/>
          </a:prstGeom>
        </p:spPr>
      </p:pic>
      <p:pic>
        <p:nvPicPr>
          <p:cNvPr id="75" name="Graphic 74" descr="Cloud">
            <a:extLst>
              <a:ext uri="{FF2B5EF4-FFF2-40B4-BE49-F238E27FC236}">
                <a16:creationId xmlns:a16="http://schemas.microsoft.com/office/drawing/2014/main" id="{2F15292F-FB93-4EAC-AF5D-5D441CBBB2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44731" y="3242720"/>
            <a:ext cx="2634714" cy="2634714"/>
          </a:xfrm>
          <a:prstGeom prst="rect">
            <a:avLst/>
          </a:prstGeom>
        </p:spPr>
      </p:pic>
      <p:pic>
        <p:nvPicPr>
          <p:cNvPr id="76" name="Graphic 75" descr="Cloud">
            <a:extLst>
              <a:ext uri="{FF2B5EF4-FFF2-40B4-BE49-F238E27FC236}">
                <a16:creationId xmlns:a16="http://schemas.microsoft.com/office/drawing/2014/main" id="{D00D3343-56C0-4A32-9D71-E458286B95C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47991" y="1862527"/>
            <a:ext cx="2634714" cy="263471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45C5BA6-74EB-4962-9A4A-8F63E693B5ED}"/>
              </a:ext>
            </a:extLst>
          </p:cNvPr>
          <p:cNvSpPr txBox="1"/>
          <p:nvPr/>
        </p:nvSpPr>
        <p:spPr>
          <a:xfrm>
            <a:off x="1431866" y="4572029"/>
            <a:ext cx="2055043" cy="624244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Click here to type something you already know.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933E512-6FE6-40CC-B3E1-8D91E2C2692F}"/>
              </a:ext>
            </a:extLst>
          </p:cNvPr>
          <p:cNvSpPr txBox="1"/>
          <p:nvPr/>
        </p:nvSpPr>
        <p:spPr>
          <a:xfrm>
            <a:off x="3476648" y="3068304"/>
            <a:ext cx="2055043" cy="624244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Click here to type something you already know.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2E37B13-90D7-457B-99DF-0682A6CB75A2}"/>
              </a:ext>
            </a:extLst>
          </p:cNvPr>
          <p:cNvSpPr txBox="1"/>
          <p:nvPr/>
        </p:nvSpPr>
        <p:spPr>
          <a:xfrm>
            <a:off x="6034566" y="4556269"/>
            <a:ext cx="2055043" cy="624244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Click here to type something you already know.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E134A6D-5892-4AE2-B00D-8776EAE55186}"/>
              </a:ext>
            </a:extLst>
          </p:cNvPr>
          <p:cNvSpPr txBox="1"/>
          <p:nvPr/>
        </p:nvSpPr>
        <p:spPr>
          <a:xfrm>
            <a:off x="8592485" y="3176305"/>
            <a:ext cx="2055043" cy="624244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Click here to type something you already know.</a:t>
            </a:r>
          </a:p>
        </p:txBody>
      </p:sp>
    </p:spTree>
    <p:extLst>
      <p:ext uri="{BB962C8B-B14F-4D97-AF65-F5344CB8AC3E}">
        <p14:creationId xmlns:p14="http://schemas.microsoft.com/office/powerpoint/2010/main" val="2775165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DBD36D06-D6C6-4E61-9F4E-A150D56EF2EA}"/>
              </a:ext>
            </a:extLst>
          </p:cNvPr>
          <p:cNvSpPr/>
          <p:nvPr/>
        </p:nvSpPr>
        <p:spPr>
          <a:xfrm>
            <a:off x="552088" y="381262"/>
            <a:ext cx="11160000" cy="57600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FE3C3E0-E254-4C45-966A-99D66FC60D03}"/>
              </a:ext>
            </a:extLst>
          </p:cNvPr>
          <p:cNvSpPr/>
          <p:nvPr/>
        </p:nvSpPr>
        <p:spPr>
          <a:xfrm>
            <a:off x="11237340" y="4715342"/>
            <a:ext cx="890325" cy="890325"/>
          </a:xfrm>
          <a:prstGeom prst="ellipse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59AC837-C99C-4EB8-91C3-185604468463}"/>
              </a:ext>
            </a:extLst>
          </p:cNvPr>
          <p:cNvSpPr/>
          <p:nvPr/>
        </p:nvSpPr>
        <p:spPr>
          <a:xfrm>
            <a:off x="10426923" y="5316878"/>
            <a:ext cx="1391288" cy="1391288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53BA237-DC62-4187-91A9-E523900EFCDC}"/>
              </a:ext>
            </a:extLst>
          </p:cNvPr>
          <p:cNvSpPr/>
          <p:nvPr/>
        </p:nvSpPr>
        <p:spPr>
          <a:xfrm>
            <a:off x="10041123" y="5989560"/>
            <a:ext cx="411554" cy="411554"/>
          </a:xfrm>
          <a:prstGeom prst="ellipse">
            <a:avLst/>
          </a:prstGeom>
          <a:solidFill>
            <a:srgbClr val="FAE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0AE968B-4BB0-4CFD-8044-6E1498C8AC8D}"/>
              </a:ext>
            </a:extLst>
          </p:cNvPr>
          <p:cNvSpPr/>
          <p:nvPr/>
        </p:nvSpPr>
        <p:spPr>
          <a:xfrm>
            <a:off x="11584996" y="4579352"/>
            <a:ext cx="411554" cy="411554"/>
          </a:xfrm>
          <a:prstGeom prst="ellipse">
            <a:avLst/>
          </a:prstGeom>
          <a:solidFill>
            <a:srgbClr val="45A5E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76D0E1A-F445-40C3-99DB-6D87040F89EE}"/>
              </a:ext>
            </a:extLst>
          </p:cNvPr>
          <p:cNvSpPr/>
          <p:nvPr/>
        </p:nvSpPr>
        <p:spPr>
          <a:xfrm>
            <a:off x="11219762" y="4377540"/>
            <a:ext cx="542261" cy="542261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28B731-025A-44D2-93FD-1491A1686A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4" y="108327"/>
            <a:ext cx="3145809" cy="3090940"/>
          </a:xfrm>
          <a:prstGeom prst="rect">
            <a:avLst/>
          </a:prstGeom>
        </p:spPr>
      </p:pic>
      <p:sp>
        <p:nvSpPr>
          <p:cNvPr id="61" name="Oval 60">
            <a:extLst>
              <a:ext uri="{FF2B5EF4-FFF2-40B4-BE49-F238E27FC236}">
                <a16:creationId xmlns:a16="http://schemas.microsoft.com/office/drawing/2014/main" id="{8D6540F5-0298-461D-A5A2-C533FB3E5F20}"/>
              </a:ext>
            </a:extLst>
          </p:cNvPr>
          <p:cNvSpPr/>
          <p:nvPr/>
        </p:nvSpPr>
        <p:spPr>
          <a:xfrm>
            <a:off x="122956" y="472951"/>
            <a:ext cx="411554" cy="411554"/>
          </a:xfrm>
          <a:prstGeom prst="ellipse">
            <a:avLst/>
          </a:prstGeom>
          <a:solidFill>
            <a:srgbClr val="56D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FEB6F85F-EA05-4E68-81C9-2281B10E5F5D}"/>
              </a:ext>
            </a:extLst>
          </p:cNvPr>
          <p:cNvSpPr/>
          <p:nvPr/>
        </p:nvSpPr>
        <p:spPr>
          <a:xfrm>
            <a:off x="592102" y="2543029"/>
            <a:ext cx="542261" cy="542261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5144457-3CAE-4F95-AD64-8D5C440CF15D}"/>
              </a:ext>
            </a:extLst>
          </p:cNvPr>
          <p:cNvSpPr/>
          <p:nvPr/>
        </p:nvSpPr>
        <p:spPr>
          <a:xfrm>
            <a:off x="299477" y="2636224"/>
            <a:ext cx="411554" cy="411554"/>
          </a:xfrm>
          <a:prstGeom prst="ellipse">
            <a:avLst/>
          </a:prstGeom>
          <a:solidFill>
            <a:srgbClr val="FAE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92B21D8-90C0-4CEC-A346-7EA13CF9538D}"/>
              </a:ext>
            </a:extLst>
          </p:cNvPr>
          <p:cNvSpPr/>
          <p:nvPr/>
        </p:nvSpPr>
        <p:spPr>
          <a:xfrm>
            <a:off x="1852555" y="2212090"/>
            <a:ext cx="1391288" cy="1391288"/>
          </a:xfrm>
          <a:prstGeom prst="ellipse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7" name="Google Shape;1293;p50">
            <a:extLst>
              <a:ext uri="{FF2B5EF4-FFF2-40B4-BE49-F238E27FC236}">
                <a16:creationId xmlns:a16="http://schemas.microsoft.com/office/drawing/2014/main" id="{6F5FFDD8-DEF3-43A6-92DB-9D55C2263A32}"/>
              </a:ext>
            </a:extLst>
          </p:cNvPr>
          <p:cNvGrpSpPr/>
          <p:nvPr/>
        </p:nvGrpSpPr>
        <p:grpSpPr>
          <a:xfrm>
            <a:off x="2215598" y="2386992"/>
            <a:ext cx="624781" cy="990544"/>
            <a:chOff x="6718575" y="2318625"/>
            <a:chExt cx="256950" cy="407375"/>
          </a:xfrm>
        </p:grpSpPr>
        <p:sp>
          <p:nvSpPr>
            <p:cNvPr id="58" name="Google Shape;1294;p50">
              <a:extLst>
                <a:ext uri="{FF2B5EF4-FFF2-40B4-BE49-F238E27FC236}">
                  <a16:creationId xmlns:a16="http://schemas.microsoft.com/office/drawing/2014/main" id="{5DB60C3C-E42C-44E4-8590-F3D4F14608A6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28575" cap="rnd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95;p50">
              <a:extLst>
                <a:ext uri="{FF2B5EF4-FFF2-40B4-BE49-F238E27FC236}">
                  <a16:creationId xmlns:a16="http://schemas.microsoft.com/office/drawing/2014/main" id="{F8ABC5B8-2C53-49CC-B40F-074D93E373F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28575" cap="rnd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96;p50">
              <a:extLst>
                <a:ext uri="{FF2B5EF4-FFF2-40B4-BE49-F238E27FC236}">
                  <a16:creationId xmlns:a16="http://schemas.microsoft.com/office/drawing/2014/main" id="{22238F2E-78CC-4C46-A663-76A9ECF78B4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97;p50">
              <a:extLst>
                <a:ext uri="{FF2B5EF4-FFF2-40B4-BE49-F238E27FC236}">
                  <a16:creationId xmlns:a16="http://schemas.microsoft.com/office/drawing/2014/main" id="{7F4F3CDC-6D37-459C-8EEF-C4D780B6C05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98;p50">
              <a:extLst>
                <a:ext uri="{FF2B5EF4-FFF2-40B4-BE49-F238E27FC236}">
                  <a16:creationId xmlns:a16="http://schemas.microsoft.com/office/drawing/2014/main" id="{F2B55FF7-BF49-4F2E-B592-42CE1B6D3CB4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28575" cap="rnd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1299;p50">
              <a:extLst>
                <a:ext uri="{FF2B5EF4-FFF2-40B4-BE49-F238E27FC236}">
                  <a16:creationId xmlns:a16="http://schemas.microsoft.com/office/drawing/2014/main" id="{890CDB7F-4F05-4DC4-8304-DB9E1F01E1EF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28575" cap="rnd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300;p50">
              <a:extLst>
                <a:ext uri="{FF2B5EF4-FFF2-40B4-BE49-F238E27FC236}">
                  <a16:creationId xmlns:a16="http://schemas.microsoft.com/office/drawing/2014/main" id="{4A46C9E3-D0B6-4017-9F37-A682BFA7793B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28575" cap="rnd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301;p50">
              <a:extLst>
                <a:ext uri="{FF2B5EF4-FFF2-40B4-BE49-F238E27FC236}">
                  <a16:creationId xmlns:a16="http://schemas.microsoft.com/office/drawing/2014/main" id="{A70382C6-0998-4F9F-BB15-40B3796E7AFE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28575" cap="rnd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Oval 67">
            <a:extLst>
              <a:ext uri="{FF2B5EF4-FFF2-40B4-BE49-F238E27FC236}">
                <a16:creationId xmlns:a16="http://schemas.microsoft.com/office/drawing/2014/main" id="{41489106-5AD8-49EA-BA31-B5B2A5D69DA2}"/>
              </a:ext>
            </a:extLst>
          </p:cNvPr>
          <p:cNvSpPr/>
          <p:nvPr/>
        </p:nvSpPr>
        <p:spPr>
          <a:xfrm>
            <a:off x="396857" y="392172"/>
            <a:ext cx="411554" cy="4115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F9C9BA-FE9E-42FA-811F-B3A161D2FBBC}"/>
              </a:ext>
            </a:extLst>
          </p:cNvPr>
          <p:cNvSpPr/>
          <p:nvPr/>
        </p:nvSpPr>
        <p:spPr>
          <a:xfrm>
            <a:off x="8215028" y="1520914"/>
            <a:ext cx="2469899" cy="32290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0F0EB9F2-4561-488D-8B48-7022A54C4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49972"/>
            <a:ext cx="1130157" cy="466804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3EEDE4C8-0B72-4B2E-8D7F-44DC678A8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2823" y="57642"/>
            <a:ext cx="1019177" cy="249594"/>
          </a:xfrm>
          <a:prstGeom prst="rect">
            <a:avLst/>
          </a:prstGeom>
        </p:spPr>
      </p:pic>
      <p:grpSp>
        <p:nvGrpSpPr>
          <p:cNvPr id="73" name="Google Shape;592;p35">
            <a:extLst>
              <a:ext uri="{FF2B5EF4-FFF2-40B4-BE49-F238E27FC236}">
                <a16:creationId xmlns:a16="http://schemas.microsoft.com/office/drawing/2014/main" id="{2956F8EB-1ECD-4EB4-BBEF-A851E22B6809}"/>
              </a:ext>
            </a:extLst>
          </p:cNvPr>
          <p:cNvGrpSpPr/>
          <p:nvPr/>
        </p:nvGrpSpPr>
        <p:grpSpPr>
          <a:xfrm>
            <a:off x="8215028" y="1239696"/>
            <a:ext cx="2469899" cy="3811191"/>
            <a:chOff x="2112475" y="238125"/>
            <a:chExt cx="3395050" cy="5238750"/>
          </a:xfrm>
          <a:solidFill>
            <a:schemeClr val="bg1">
              <a:lumMod val="50000"/>
            </a:schemeClr>
          </a:solidFill>
        </p:grpSpPr>
        <p:sp>
          <p:nvSpPr>
            <p:cNvPr id="89" name="Google Shape;593;p35">
              <a:extLst>
                <a:ext uri="{FF2B5EF4-FFF2-40B4-BE49-F238E27FC236}">
                  <a16:creationId xmlns:a16="http://schemas.microsoft.com/office/drawing/2014/main" id="{DE2BDEC5-BA94-4419-B389-3844AD1312E4}"/>
                </a:ext>
              </a:extLst>
            </p:cNvPr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grpFill/>
            <a:ln w="190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94;p35">
              <a:extLst>
                <a:ext uri="{FF2B5EF4-FFF2-40B4-BE49-F238E27FC236}">
                  <a16:creationId xmlns:a16="http://schemas.microsoft.com/office/drawing/2014/main" id="{56F6FDA3-FF46-4B27-AAFA-29CDF3E5C519}"/>
                </a:ext>
              </a:extLst>
            </p:cNvPr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grpFill/>
            <a:ln w="190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95;p35">
              <a:extLst>
                <a:ext uri="{FF2B5EF4-FFF2-40B4-BE49-F238E27FC236}">
                  <a16:creationId xmlns:a16="http://schemas.microsoft.com/office/drawing/2014/main" id="{6A753CB6-A70D-4735-A0F5-B22F7DD17D5B}"/>
                </a:ext>
              </a:extLst>
            </p:cNvPr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grpFill/>
            <a:ln w="190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96;p35">
              <a:extLst>
                <a:ext uri="{FF2B5EF4-FFF2-40B4-BE49-F238E27FC236}">
                  <a16:creationId xmlns:a16="http://schemas.microsoft.com/office/drawing/2014/main" id="{C239EC54-A80C-407F-86CB-DCE3823A601D}"/>
                </a:ext>
              </a:extLst>
            </p:cNvPr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grpFill/>
            <a:ln w="190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BCCA772B-77A9-4B90-AEF6-8433998D47D5}"/>
              </a:ext>
            </a:extLst>
          </p:cNvPr>
          <p:cNvSpPr/>
          <p:nvPr/>
        </p:nvSpPr>
        <p:spPr>
          <a:xfrm>
            <a:off x="4129876" y="1374629"/>
            <a:ext cx="3092607" cy="366939"/>
          </a:xfrm>
          <a:prstGeom prst="roundRect">
            <a:avLst>
              <a:gd name="adj" fmla="val 50000"/>
            </a:avLst>
          </a:prstGeom>
          <a:solidFill>
            <a:srgbClr val="56DCC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Room on the Broom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929BA74-5B63-4954-BE89-0E7CF3CF769D}"/>
              </a:ext>
            </a:extLst>
          </p:cNvPr>
          <p:cNvSpPr txBox="1"/>
          <p:nvPr/>
        </p:nvSpPr>
        <p:spPr>
          <a:xfrm>
            <a:off x="4115846" y="1915183"/>
            <a:ext cx="3092606" cy="203336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Click the link on the right to watch a reading of ‘Room on the Brom in Scots’ by Julia Donaldson.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DBC09E82-2054-4C52-9C18-B11988BFA84B}"/>
              </a:ext>
            </a:extLst>
          </p:cNvPr>
          <p:cNvSpPr/>
          <p:nvPr/>
        </p:nvSpPr>
        <p:spPr>
          <a:xfrm>
            <a:off x="6629053" y="1211120"/>
            <a:ext cx="720000" cy="720000"/>
          </a:xfrm>
          <a:prstGeom prst="ellipse">
            <a:avLst/>
          </a:prstGeom>
          <a:solidFill>
            <a:srgbClr val="56DCC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97" name="Google Shape;1071;p50">
            <a:extLst>
              <a:ext uri="{FF2B5EF4-FFF2-40B4-BE49-F238E27FC236}">
                <a16:creationId xmlns:a16="http://schemas.microsoft.com/office/drawing/2014/main" id="{CE4823A7-D996-4BB1-809E-997CFD522537}"/>
              </a:ext>
            </a:extLst>
          </p:cNvPr>
          <p:cNvGrpSpPr/>
          <p:nvPr/>
        </p:nvGrpSpPr>
        <p:grpSpPr>
          <a:xfrm>
            <a:off x="6845190" y="1423154"/>
            <a:ext cx="287726" cy="270705"/>
            <a:chOff x="5972700" y="2330200"/>
            <a:chExt cx="411625" cy="387275"/>
          </a:xfrm>
        </p:grpSpPr>
        <p:sp>
          <p:nvSpPr>
            <p:cNvPr id="98" name="Google Shape;1072;p50">
              <a:extLst>
                <a:ext uri="{FF2B5EF4-FFF2-40B4-BE49-F238E27FC236}">
                  <a16:creationId xmlns:a16="http://schemas.microsoft.com/office/drawing/2014/main" id="{7289F174-76D2-48E6-ADE4-C8552CAD3FE9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073;p50">
              <a:extLst>
                <a:ext uri="{FF2B5EF4-FFF2-40B4-BE49-F238E27FC236}">
                  <a16:creationId xmlns:a16="http://schemas.microsoft.com/office/drawing/2014/main" id="{E02567F1-A025-4D5F-8E04-ADAE33BDEAC2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381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1293;p50">
            <a:extLst>
              <a:ext uri="{FF2B5EF4-FFF2-40B4-BE49-F238E27FC236}">
                <a16:creationId xmlns:a16="http://schemas.microsoft.com/office/drawing/2014/main" id="{958F8A0F-839A-4C97-9C3A-19C937EF983B}"/>
              </a:ext>
            </a:extLst>
          </p:cNvPr>
          <p:cNvGrpSpPr/>
          <p:nvPr/>
        </p:nvGrpSpPr>
        <p:grpSpPr>
          <a:xfrm>
            <a:off x="10819189" y="5517250"/>
            <a:ext cx="624781" cy="990544"/>
            <a:chOff x="6718575" y="2318625"/>
            <a:chExt cx="256950" cy="407375"/>
          </a:xfrm>
        </p:grpSpPr>
        <p:sp>
          <p:nvSpPr>
            <p:cNvPr id="107" name="Google Shape;1294;p50">
              <a:extLst>
                <a:ext uri="{FF2B5EF4-FFF2-40B4-BE49-F238E27FC236}">
                  <a16:creationId xmlns:a16="http://schemas.microsoft.com/office/drawing/2014/main" id="{08D30169-7CC1-429E-A810-84294627EC3D}"/>
                </a:ext>
              </a:extLst>
            </p:cNvPr>
            <p:cNvSpPr/>
            <p:nvPr/>
          </p:nvSpPr>
          <p:spPr>
            <a:xfrm>
              <a:off x="6795901" y="2673601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28575" cap="rnd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295;p50">
              <a:extLst>
                <a:ext uri="{FF2B5EF4-FFF2-40B4-BE49-F238E27FC236}">
                  <a16:creationId xmlns:a16="http://schemas.microsoft.com/office/drawing/2014/main" id="{BD64310F-6928-41E6-A9C7-6E98D9139484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28575" cap="rnd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296;p50">
              <a:extLst>
                <a:ext uri="{FF2B5EF4-FFF2-40B4-BE49-F238E27FC236}">
                  <a16:creationId xmlns:a16="http://schemas.microsoft.com/office/drawing/2014/main" id="{15EDB27C-5F7E-430D-80AE-6C07DEBBD8EF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297;p50">
              <a:extLst>
                <a:ext uri="{FF2B5EF4-FFF2-40B4-BE49-F238E27FC236}">
                  <a16:creationId xmlns:a16="http://schemas.microsoft.com/office/drawing/2014/main" id="{9EEC682C-4D06-44C9-88B9-78400701FDA0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298;p50">
              <a:extLst>
                <a:ext uri="{FF2B5EF4-FFF2-40B4-BE49-F238E27FC236}">
                  <a16:creationId xmlns:a16="http://schemas.microsoft.com/office/drawing/2014/main" id="{A06CD0C2-EA53-495C-B4F1-1BE1E26225E3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28575" cap="rnd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1299;p50">
              <a:extLst>
                <a:ext uri="{FF2B5EF4-FFF2-40B4-BE49-F238E27FC236}">
                  <a16:creationId xmlns:a16="http://schemas.microsoft.com/office/drawing/2014/main" id="{CACE4432-190D-4D4D-8C1C-53402C07503B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28575" cap="rnd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300;p50">
              <a:extLst>
                <a:ext uri="{FF2B5EF4-FFF2-40B4-BE49-F238E27FC236}">
                  <a16:creationId xmlns:a16="http://schemas.microsoft.com/office/drawing/2014/main" id="{2F2AC1D2-F559-4558-8742-981C6B5AA9AE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28575" cap="rnd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301;p50">
              <a:extLst>
                <a:ext uri="{FF2B5EF4-FFF2-40B4-BE49-F238E27FC236}">
                  <a16:creationId xmlns:a16="http://schemas.microsoft.com/office/drawing/2014/main" id="{973BF3A1-2CBB-4775-9C2A-D62DDB1654AD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28575" cap="rnd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5">
            <a:hlinkClick r:id="rId5"/>
            <a:extLst>
              <a:ext uri="{FF2B5EF4-FFF2-40B4-BE49-F238E27FC236}">
                <a16:creationId xmlns:a16="http://schemas.microsoft.com/office/drawing/2014/main" id="{FCE6C0A3-0DB8-4892-B79E-C308291523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9233" y="2147196"/>
            <a:ext cx="2415117" cy="212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81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F3F01802-8DC1-4CDB-8545-AD38D6160824}"/>
              </a:ext>
            </a:extLst>
          </p:cNvPr>
          <p:cNvSpPr/>
          <p:nvPr/>
        </p:nvSpPr>
        <p:spPr>
          <a:xfrm>
            <a:off x="602023" y="500426"/>
            <a:ext cx="11160000" cy="57600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A182B286-55D1-4509-8BAA-60F2AD4A1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9972"/>
            <a:ext cx="1130157" cy="46680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71107FA6-E617-4609-A3DC-872BE5F7F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2823" y="57642"/>
            <a:ext cx="1019177" cy="249594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9B1FFA04-27BC-4208-BFF4-2B1F5DFD9DAC}"/>
              </a:ext>
            </a:extLst>
          </p:cNvPr>
          <p:cNvSpPr/>
          <p:nvPr/>
        </p:nvSpPr>
        <p:spPr>
          <a:xfrm>
            <a:off x="52176" y="52686"/>
            <a:ext cx="1557746" cy="1557746"/>
          </a:xfrm>
          <a:prstGeom prst="ellipse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3531F17-65A1-4E8B-8477-6486BADDC7C1}"/>
              </a:ext>
            </a:extLst>
          </p:cNvPr>
          <p:cNvSpPr/>
          <p:nvPr/>
        </p:nvSpPr>
        <p:spPr>
          <a:xfrm>
            <a:off x="38395" y="436533"/>
            <a:ext cx="468382" cy="468382"/>
          </a:xfrm>
          <a:prstGeom prst="ellipse">
            <a:avLst/>
          </a:prstGeom>
          <a:solidFill>
            <a:srgbClr val="56D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F643F35-CEF9-4A57-9818-BF00094A8A8C}"/>
              </a:ext>
            </a:extLst>
          </p:cNvPr>
          <p:cNvSpPr txBox="1">
            <a:spLocks noChangeAspect="1"/>
          </p:cNvSpPr>
          <p:nvPr/>
        </p:nvSpPr>
        <p:spPr>
          <a:xfrm>
            <a:off x="2050374" y="715790"/>
            <a:ext cx="6158678" cy="701869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</a:bodyPr>
          <a:lstStyle/>
          <a:p>
            <a:r>
              <a:rPr lang="en-GB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G Red Hands" panose="02000505000000020004" pitchFamily="2" charset="0"/>
                <a:ea typeface="Verdana" panose="020B0604030504040204" pitchFamily="34" charset="0"/>
              </a:rPr>
              <a:t>Comprehension Questions</a:t>
            </a:r>
            <a:endParaRPr lang="en-GB" sz="4000" b="1" dirty="0">
              <a:solidFill>
                <a:schemeClr val="tx1">
                  <a:lumMod val="75000"/>
                  <a:lumOff val="25000"/>
                </a:schemeClr>
              </a:solidFill>
              <a:latin typeface="KG Red Hands" panose="02000505000000020004" pitchFamily="2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88150AA-62E8-414F-A17C-1F0F5215C699}"/>
              </a:ext>
            </a:extLst>
          </p:cNvPr>
          <p:cNvSpPr/>
          <p:nvPr/>
        </p:nvSpPr>
        <p:spPr>
          <a:xfrm>
            <a:off x="1110205" y="0"/>
            <a:ext cx="513498" cy="541824"/>
          </a:xfrm>
          <a:prstGeom prst="ellipse">
            <a:avLst/>
          </a:prstGeom>
          <a:solidFill>
            <a:srgbClr val="F4F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D11AFAF-79F1-4FAF-AB5E-E538222AF33A}"/>
              </a:ext>
            </a:extLst>
          </p:cNvPr>
          <p:cNvSpPr/>
          <p:nvPr/>
        </p:nvSpPr>
        <p:spPr>
          <a:xfrm>
            <a:off x="-40144" y="724915"/>
            <a:ext cx="360000" cy="360000"/>
          </a:xfrm>
          <a:prstGeom prst="ellipse">
            <a:avLst/>
          </a:prstGeom>
          <a:solidFill>
            <a:srgbClr val="45A5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60599D2-4944-43CE-99D1-634E0086F3E2}"/>
              </a:ext>
            </a:extLst>
          </p:cNvPr>
          <p:cNvSpPr txBox="1"/>
          <p:nvPr/>
        </p:nvSpPr>
        <p:spPr>
          <a:xfrm>
            <a:off x="1997362" y="1651242"/>
            <a:ext cx="9590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Can you answer the questions? Remember you can re-watch the story.</a:t>
            </a:r>
          </a:p>
        </p:txBody>
      </p:sp>
      <p:grpSp>
        <p:nvGrpSpPr>
          <p:cNvPr id="29" name="Google Shape;1293;p50">
            <a:extLst>
              <a:ext uri="{FF2B5EF4-FFF2-40B4-BE49-F238E27FC236}">
                <a16:creationId xmlns:a16="http://schemas.microsoft.com/office/drawing/2014/main" id="{5857C62D-E023-407F-9CCD-31D6F21AC868}"/>
              </a:ext>
            </a:extLst>
          </p:cNvPr>
          <p:cNvGrpSpPr/>
          <p:nvPr/>
        </p:nvGrpSpPr>
        <p:grpSpPr>
          <a:xfrm>
            <a:off x="520558" y="270912"/>
            <a:ext cx="624781" cy="990544"/>
            <a:chOff x="6718575" y="2318625"/>
            <a:chExt cx="256950" cy="407375"/>
          </a:xfrm>
        </p:grpSpPr>
        <p:sp>
          <p:nvSpPr>
            <p:cNvPr id="30" name="Google Shape;1294;p50">
              <a:extLst>
                <a:ext uri="{FF2B5EF4-FFF2-40B4-BE49-F238E27FC236}">
                  <a16:creationId xmlns:a16="http://schemas.microsoft.com/office/drawing/2014/main" id="{F9C14EED-4092-44D0-BCF6-14B8C3BA4D6F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95;p50">
              <a:extLst>
                <a:ext uri="{FF2B5EF4-FFF2-40B4-BE49-F238E27FC236}">
                  <a16:creationId xmlns:a16="http://schemas.microsoft.com/office/drawing/2014/main" id="{0E0E45F1-639B-4710-8590-A8F357C62F40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96;p50">
              <a:extLst>
                <a:ext uri="{FF2B5EF4-FFF2-40B4-BE49-F238E27FC236}">
                  <a16:creationId xmlns:a16="http://schemas.microsoft.com/office/drawing/2014/main" id="{BE2F3175-E03B-4BC9-9717-336DC2C3D550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97;p50">
              <a:extLst>
                <a:ext uri="{FF2B5EF4-FFF2-40B4-BE49-F238E27FC236}">
                  <a16:creationId xmlns:a16="http://schemas.microsoft.com/office/drawing/2014/main" id="{4939CF46-B808-4F64-89B5-D6272F9A7039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98;p50">
              <a:extLst>
                <a:ext uri="{FF2B5EF4-FFF2-40B4-BE49-F238E27FC236}">
                  <a16:creationId xmlns:a16="http://schemas.microsoft.com/office/drawing/2014/main" id="{0E4B7905-C751-4795-AE60-036E438A4BC9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299;p50">
              <a:extLst>
                <a:ext uri="{FF2B5EF4-FFF2-40B4-BE49-F238E27FC236}">
                  <a16:creationId xmlns:a16="http://schemas.microsoft.com/office/drawing/2014/main" id="{0B149DD5-7477-4730-A02E-CD6187C8EFF2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00;p50">
              <a:extLst>
                <a:ext uri="{FF2B5EF4-FFF2-40B4-BE49-F238E27FC236}">
                  <a16:creationId xmlns:a16="http://schemas.microsoft.com/office/drawing/2014/main" id="{7845C4B9-A291-4654-9807-722C381555A0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01;p50">
              <a:extLst>
                <a:ext uri="{FF2B5EF4-FFF2-40B4-BE49-F238E27FC236}">
                  <a16:creationId xmlns:a16="http://schemas.microsoft.com/office/drawing/2014/main" id="{C9C74C2C-96AE-45F7-A795-F528A7C73E48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5CE30179-72A4-456E-B821-8840C7B36F11}"/>
              </a:ext>
            </a:extLst>
          </p:cNvPr>
          <p:cNvSpPr/>
          <p:nvPr/>
        </p:nvSpPr>
        <p:spPr>
          <a:xfrm>
            <a:off x="957321" y="2109909"/>
            <a:ext cx="700792" cy="700792"/>
          </a:xfrm>
          <a:prstGeom prst="ellipse">
            <a:avLst/>
          </a:prstGeom>
          <a:solidFill>
            <a:srgbClr val="56DCC6"/>
          </a:solidFill>
          <a:ln>
            <a:solidFill>
              <a:srgbClr val="56D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C46D3D-4C82-4E36-9315-E5D3520FA89A}"/>
              </a:ext>
            </a:extLst>
          </p:cNvPr>
          <p:cNvSpPr txBox="1"/>
          <p:nvPr/>
        </p:nvSpPr>
        <p:spPr>
          <a:xfrm>
            <a:off x="1145339" y="2207218"/>
            <a:ext cx="499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KG Red Hands" panose="02000505000000020004" pitchFamily="2" charset="0"/>
              </a:rPr>
              <a:t>1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EADC807-F53F-441F-848B-165A46BC7BCF}"/>
              </a:ext>
            </a:extLst>
          </p:cNvPr>
          <p:cNvSpPr/>
          <p:nvPr/>
        </p:nvSpPr>
        <p:spPr>
          <a:xfrm>
            <a:off x="1431867" y="2334038"/>
            <a:ext cx="7157330" cy="95838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6D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7F96BC-FDBD-414A-9D7F-31AEC70BB57E}"/>
              </a:ext>
            </a:extLst>
          </p:cNvPr>
          <p:cNvSpPr txBox="1"/>
          <p:nvPr/>
        </p:nvSpPr>
        <p:spPr>
          <a:xfrm>
            <a:off x="1609922" y="2520050"/>
            <a:ext cx="6691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Is the witch in the story a typical witch? Why/why not?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9A4A2B7-2AB8-4841-BB0E-8874F1E740FB}"/>
              </a:ext>
            </a:extLst>
          </p:cNvPr>
          <p:cNvSpPr/>
          <p:nvPr/>
        </p:nvSpPr>
        <p:spPr>
          <a:xfrm>
            <a:off x="896995" y="3292682"/>
            <a:ext cx="700792" cy="700792"/>
          </a:xfrm>
          <a:prstGeom prst="ellipse">
            <a:avLst/>
          </a:prstGeom>
          <a:solidFill>
            <a:srgbClr val="DD4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57C9714-0361-41C4-BEA5-28CE925BF7AF}"/>
              </a:ext>
            </a:extLst>
          </p:cNvPr>
          <p:cNvSpPr txBox="1"/>
          <p:nvPr/>
        </p:nvSpPr>
        <p:spPr>
          <a:xfrm>
            <a:off x="982949" y="3327037"/>
            <a:ext cx="499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KG Red Hands" panose="02000505000000020004" pitchFamily="2" charset="0"/>
              </a:rPr>
              <a:t>2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533844D-ABD2-4593-861C-064A9C732071}"/>
              </a:ext>
            </a:extLst>
          </p:cNvPr>
          <p:cNvSpPr/>
          <p:nvPr/>
        </p:nvSpPr>
        <p:spPr>
          <a:xfrm>
            <a:off x="1430809" y="3516548"/>
            <a:ext cx="7157330" cy="95838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DD4D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B0AB096-16E3-44A9-AEB0-105E082486A0}"/>
              </a:ext>
            </a:extLst>
          </p:cNvPr>
          <p:cNvSpPr txBox="1"/>
          <p:nvPr/>
        </p:nvSpPr>
        <p:spPr>
          <a:xfrm>
            <a:off x="1608864" y="3801557"/>
            <a:ext cx="6846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Which animals go on the witch’s broom?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88F50845-A02A-4838-9E47-E4E03F2B3527}"/>
              </a:ext>
            </a:extLst>
          </p:cNvPr>
          <p:cNvSpPr/>
          <p:nvPr/>
        </p:nvSpPr>
        <p:spPr>
          <a:xfrm>
            <a:off x="896995" y="4486939"/>
            <a:ext cx="700792" cy="700792"/>
          </a:xfrm>
          <a:prstGeom prst="ellipse">
            <a:avLst/>
          </a:prstGeom>
          <a:solidFill>
            <a:srgbClr val="45A5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E80A652-18E5-4CD0-96CC-66DC52A96FA6}"/>
              </a:ext>
            </a:extLst>
          </p:cNvPr>
          <p:cNvSpPr txBox="1"/>
          <p:nvPr/>
        </p:nvSpPr>
        <p:spPr>
          <a:xfrm>
            <a:off x="982949" y="4521294"/>
            <a:ext cx="499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KG Red Hands" panose="02000505000000020004" pitchFamily="2" charset="0"/>
              </a:rPr>
              <a:t>3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105D53B6-DF0F-4D4D-AA3E-3142A7194E62}"/>
              </a:ext>
            </a:extLst>
          </p:cNvPr>
          <p:cNvSpPr/>
          <p:nvPr/>
        </p:nvSpPr>
        <p:spPr>
          <a:xfrm>
            <a:off x="1430809" y="4710805"/>
            <a:ext cx="7157330" cy="95838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5A5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7DEE834-4C7E-480D-93ED-751256FBB4CA}"/>
              </a:ext>
            </a:extLst>
          </p:cNvPr>
          <p:cNvSpPr txBox="1"/>
          <p:nvPr/>
        </p:nvSpPr>
        <p:spPr>
          <a:xfrm>
            <a:off x="1608864" y="4896817"/>
            <a:ext cx="6846767" cy="40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Did you enjoy the story? 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564736BA-A504-418D-85DC-101CA83B5E37}"/>
              </a:ext>
            </a:extLst>
          </p:cNvPr>
          <p:cNvSpPr/>
          <p:nvPr/>
        </p:nvSpPr>
        <p:spPr>
          <a:xfrm>
            <a:off x="9028448" y="2236261"/>
            <a:ext cx="3181435" cy="3181435"/>
          </a:xfrm>
          <a:prstGeom prst="ellipse">
            <a:avLst/>
          </a:prstGeom>
          <a:blipFill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a:blip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8359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E3FB0840619E4DA75E53703A2D75DE" ma:contentTypeVersion="20" ma:contentTypeDescription="Create a new document." ma:contentTypeScope="" ma:versionID="dd634ac7be4937b1dd88fda947e14bc7">
  <xsd:schema xmlns:xsd="http://www.w3.org/2001/XMLSchema" xmlns:xs="http://www.w3.org/2001/XMLSchema" xmlns:p="http://schemas.microsoft.com/office/2006/metadata/properties" xmlns:ns2="b4888e16-e659-4862-bf1f-47ce16bd783b" xmlns:ns3="0e5d574d-2439-459d-83f9-e7b36e52a1ee" targetNamespace="http://schemas.microsoft.com/office/2006/metadata/properties" ma:root="true" ma:fieldsID="0e4beafacbc2f5a1c62e7641e2cbe607" ns2:_="" ns3:_="">
    <xsd:import namespace="b4888e16-e659-4862-bf1f-47ce16bd783b"/>
    <xsd:import namespace="0e5d574d-2439-459d-83f9-e7b36e52a1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ClassroomColour" minOccurs="0"/>
                <xsd:element ref="ns2:Resourcetype" minOccurs="0"/>
                <xsd:element ref="ns2:LinkedResources" minOccurs="0"/>
                <xsd:element ref="ns2:ResourceDescription" minOccurs="0"/>
                <xsd:element ref="ns2:Linkedresourcestest" minOccurs="0"/>
                <xsd:element ref="ns2:MediaLengthInSeconds" minOccurs="0"/>
                <xsd:element ref="ns2:MediaServiceDateTaken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888e16-e659-4862-bf1f-47ce16bd78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a8110b4-7946-418e-8ab0-d3d0ec8bff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ClassroomColour" ma:index="16" nillable="true" ma:displayName="Classroom Colour" ma:format="Dropdown" ma:internalName="ClassroomColour">
      <xsd:simpleType>
        <xsd:restriction base="dms:Choice">
          <xsd:enumeration value="Indigo"/>
          <xsd:enumeration value="Orange"/>
          <xsd:enumeration value="Green"/>
          <xsd:enumeration value="Blue"/>
          <xsd:enumeration value="Red"/>
          <xsd:enumeration value="Violet"/>
          <xsd:enumeration value="Yellow"/>
          <xsd:enumeration value="Lilac"/>
          <xsd:enumeration value="Magenta"/>
          <xsd:enumeration value="Zebra"/>
        </xsd:restriction>
      </xsd:simpleType>
    </xsd:element>
    <xsd:element name="Resourcetype" ma:index="17" nillable="true" ma:displayName="Resource type" ma:default="Lesson" ma:format="Dropdown" ma:internalName="Resourcetype">
      <xsd:simpleType>
        <xsd:restriction base="dms:Choice">
          <xsd:enumeration value="Lesson"/>
          <xsd:enumeration value="Digital Template"/>
          <xsd:enumeration value="Printable Resource"/>
          <xsd:enumeration value="Book Talks"/>
          <xsd:enumeration value="Chilli Challenge"/>
          <xsd:enumeration value="Reference Sheet"/>
          <xsd:enumeration value="Choice Board"/>
          <xsd:enumeration value="Interactive Resource"/>
          <xsd:enumeration value="Challenge Card"/>
          <xsd:enumeration value="Modelled Example"/>
          <xsd:enumeration value="Home Page"/>
          <xsd:enumeration value="Video"/>
        </xsd:restriction>
      </xsd:simpleType>
    </xsd:element>
    <xsd:element name="LinkedResources" ma:index="19" nillable="true" ma:displayName="Linked Resources" ma:format="Image" ma:internalName="LinkedResources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ResourceDescription" ma:index="20" nillable="true" ma:displayName="Resource Description" ma:format="Dropdown" ma:internalName="ResourceDescription">
      <xsd:simpleType>
        <xsd:restriction base="dms:Note">
          <xsd:maxLength value="255"/>
        </xsd:restriction>
      </xsd:simpleType>
    </xsd:element>
    <xsd:element name="Linkedresourcestest" ma:index="21" nillable="true" ma:displayName="Linked resources test" ma:format="Dropdown" ma:internalName="Linkedresourcestest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5d574d-2439-459d-83f9-e7b36e52a1e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2d94cca-c374-4dc2-9281-5685114859bd}" ma:internalName="TaxCatchAll" ma:showField="CatchAllData" ma:web="0e5d574d-2439-459d-83f9-e7b36e52a1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18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5d574d-2439-459d-83f9-e7b36e52a1ee" xsi:nil="true"/>
    <lcf76f155ced4ddcb4097134ff3c332f xmlns="b4888e16-e659-4862-bf1f-47ce16bd783b">
      <Terms xmlns="http://schemas.microsoft.com/office/infopath/2007/PartnerControls"/>
    </lcf76f155ced4ddcb4097134ff3c332f>
    <ClassroomColour xmlns="b4888e16-e659-4862-bf1f-47ce16bd783b">Yellow</ClassroomColour>
    <Linkedresourcestest xmlns="b4888e16-e659-4862-bf1f-47ce16bd783b" xsi:nil="true"/>
    <LinkedResources xmlns="b4888e16-e659-4862-bf1f-47ce16bd783b">
      <Url xsi:nil="true"/>
      <Description xsi:nil="true"/>
    </LinkedResources>
    <ResourceDescription xmlns="b4888e16-e659-4862-bf1f-47ce16bd783b">Watch and listen to Room on the Broom in Scots Language and answer comprehension questions.</ResourceDescription>
    <Resourcetype xmlns="b4888e16-e659-4862-bf1f-47ce16bd783b">Lesson</Resourcetype>
  </documentManagement>
</p:properties>
</file>

<file path=customXml/itemProps1.xml><?xml version="1.0" encoding="utf-8"?>
<ds:datastoreItem xmlns:ds="http://schemas.openxmlformats.org/officeDocument/2006/customXml" ds:itemID="{FCDB5D85-DFD4-4564-8EA1-A058E871FC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888e16-e659-4862-bf1f-47ce16bd783b"/>
    <ds:schemaRef ds:uri="0e5d574d-2439-459d-83f9-e7b36e52a1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3AACE6D-6F4D-427F-922E-23C4C500D7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778665-D9D7-4B27-959D-BACBCC524EA0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b4888e16-e659-4862-bf1f-47ce16bd783b"/>
    <ds:schemaRef ds:uri="0e5d574d-2439-459d-83f9-e7b36e52a1ee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738</Words>
  <Application>Microsoft Office PowerPoint</Application>
  <PresentationFormat>Widescreen</PresentationFormat>
  <Paragraphs>93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Calibri</vt:lpstr>
      <vt:lpstr>Arial</vt:lpstr>
      <vt:lpstr>Comic Sans MS</vt:lpstr>
      <vt:lpstr>Calibri Light</vt:lpstr>
      <vt:lpstr>Courier New</vt:lpstr>
      <vt:lpstr>KG Red Hands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Comprehension</dc:subject>
  <dc:creator>Mrs Chand</dc:creator>
  <cp:lastModifiedBy>Mrs Lynch</cp:lastModifiedBy>
  <cp:revision>248</cp:revision>
  <dcterms:created xsi:type="dcterms:W3CDTF">2021-12-20T10:31:54Z</dcterms:created>
  <dcterms:modified xsi:type="dcterms:W3CDTF">2023-09-20T09:09:10Z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0x01010002E3FB0840619E4DA75E53703A2D75DE</vt:lpwstr>
  </property>
  <property fmtid="{D5CDD505-2E9C-101B-9397-08002B2CF9AE}" pid="3" name="MediaServiceImageTags">
    <vt:lpwstr/>
  </property>
</Properties>
</file>