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304" r:id="rId5"/>
    <p:sldId id="303" r:id="rId6"/>
    <p:sldId id="302" r:id="rId7"/>
    <p:sldId id="30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2" r:id="rId17"/>
    <p:sldId id="314" r:id="rId18"/>
    <p:sldId id="316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6" r:id="rId29"/>
    <p:sldId id="325" r:id="rId30"/>
    <p:sldId id="327" r:id="rId31"/>
    <p:sldId id="328" r:id="rId32"/>
    <p:sldId id="329" r:id="rId33"/>
    <p:sldId id="330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83"/>
    <a:srgbClr val="FAF5E2"/>
    <a:srgbClr val="FAE8C5"/>
    <a:srgbClr val="BD8BFF"/>
    <a:srgbClr val="DDC1FF"/>
    <a:srgbClr val="3B3838"/>
    <a:srgbClr val="FFFFFF"/>
    <a:srgbClr val="BE8BFF"/>
    <a:srgbClr val="F7F0FD"/>
    <a:srgbClr val="C8C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6209 4013 16383 0 0,'0'6'0'0'0,"6"2"0"0"0,8-1 0 0 0,1 5 0 0 0,4 0 0 0 0,5-2 0 0 0,5-2 0 0 0,2-3 0 0 0,8-3 0 0 0,4-1 0 0 0,0 0 0 0 0,-2-2 0 0 0,-1 1 0 0 0,-2-1 0 0 0,-1 1 0 0 0,4 0 0 0 0,2-1 0 0 0,-1 1 0 0 0,-2 0 0 0 0,-1 0 0 0 0,-2 0 0 0 0,-1 6 0 0 0,-1 2 0 0 0,6-1 0 0 0,1-1 0 0 0,0-1 0 0 0,-2-3 0 0 0,-1 0 0 0 0,-2-2 0 0 0,-1 0 0 0 0,-1 0 0 0 0,0 0 0 0 0,0 0 0 0 0,-1-1 0 0 0,0 1 0 0 0,1 0 0 0 0,-1 0 0 0 0,1 0 0 0 0,-1 0 0 0 0,7 0 0 0 0,2 0 0 0 0,-1 0 0 0 0,-1 0 0 0 0,-2 0 0 0 0,-2 0 0 0 0,-1 0 0 0 0,-1 0 0 0 0,6 0 0 0 0,1 6 0 0 0,0 2 0 0 0,-2-1 0 0 0,-1-1 0 0 0,-2-2 0 0 0,-1-1 0 0 0,0-1 0 0 0,4-2 0 0 0,2 0 0 0 0,0 0 0 0 0,-1 0 0 0 0,-3-1 0 0 0,0 1 0 0 0,-2 0 0 0 0,5 0 0 0 0,1 0 0 0 0,0 0 0 0 0,-1 0 0 0 0,-3 0 0 0 0,-1 0 0 0 0,-1 0 0 0 0,0 0 0 0 0,4 0 0 0 0,2 0 0 0 0,0 0 0 0 0,-7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03.7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23.3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1840 0,'-441'0,"425"1,1 0,0 1,1 1,-1 0,0 1,1 0,0 1,0 1,0 1,-18 10,19-11,0 0,-1-1,-24 6,22-8,0 2,-24 10,17-4,0-2,0 0,-1-1,0-2,-1-1,1 0,-1-2,0-1,-33-1,-520-3,555 3,1 2,-36 7,34-5,-46 4,48-8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23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1791 0,'-60'24,"36"-13,-29 8,14-10,-1-1,0-2,-47 1,-123-8,95-1,-670 2,769 1,1 0,0 1,0 1,0 1,0 0,-20 9,-4 1,-71 9,67-13,23-7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23.3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2485 0,'-100'27,"-106"23,164-42,-1-2,-83 0,-53-14,-64-1,-1280 10,1500-1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43.0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1789 1,'-313'14,"-24"0,-224-15,524 3,-60 10,-25 2,-176-15,274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43.0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1918 1,'-159'10,"57"0,-349-4,296-7,108 3,-55 10,54-5,-52 1,-625-9,697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43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29,'95'1,"104"-3,-114-10,10-1,286 11,-198 4,-85-4,105 4,-139 11,-47-9,0-1,19 2,15-3,-28-2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1:06.8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1,'40'0,"-1"3,1 1,-1 1,0 3,0 1,-1 1,51 22,-56-18,1-3,1-1,0-1,0-2,1-1,0-2,44-1,15-5,112 3,-85 22,185-19,-171-6,531 2,-644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6138 4578 16383 0 0,'6'0'0'0'0,"14"0"0"0"0,9 0 0 0 0,6 6 0 0 0,14 2 0 0 0,5-1 0 0 0,0-1 0 0 0,-5-2 0 0 0,-3-1 0 0 0,-5-1 0 0 0,-3-2 0 0 0,-2 0 0 0 0,5 0 0 0 0,1 0 0 0 0,-1-1 0 0 0,-1 1 0 0 0,-2 0 0 0 0,-1 0 0 0 0,-1 0 0 0 0,-1 0 0 0 0,6 0 0 0 0,1 0 0 0 0,0 0 0 0 0,-2 0 0 0 0,-1 0 0 0 0,-2 0 0 0 0,-1 0 0 0 0,5 0 0 0 0,2 0 0 0 0,-1 0 0 0 0,-2 0 0 0 0,-1 0 0 0 0,-2 0 0 0 0,-1 0 0 0 0,-1 0 0 0 0,6 0 0 0 0,1 0 0 0 0,0 0 0 0 0,-2 0 0 0 0,-1 0 0 0 0,-2 0 0 0 0,-1 0 0 0 0,-1 0 0 0 0,0 0 0 0 0,0 0 0 0 0,-1 0 0 0 0,0 0 0 0 0,1 0 0 0 0,-1 0 0 0 0,1 0 0 0 0,0 0 0 0 0,-1 0 0 0 0,7 0 0 0 0,1 0 0 0 0,1-6 0 0 0,-3-2 0 0 0,-1-6 0 0 0,-1 1 0 0 0,-2 1 0 0 0,-1 3 0 0 0,6 3 0 0 0,1 3 0 0 0,-6 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9331 5195 16383 0 0,'6'0'0'0'0,"14"0"0"0"0,9 0 0 0 0,5 0 0 0 0,10 0 0 0 0,8 0 0 0 0,2 0 0 0 0,-3 0 0 0 0,-4 0 0 0 0,2 0 0 0 0,-2 0 0 0 0,-3 0 0 0 0,-2 0 0 0 0,-4 0 0 0 0,-1 0 0 0 0,-2 0 0 0 0,0 0 0 0 0,-1 0 0 0 0,0 0 0 0 0,0 0 0 0 0,6 0 0 0 0,3 0 0 0 0,-1 0 0 0 0,-2 0 0 0 0,-1 0 0 0 0,-1 0 0 0 0,-2 0 0 0 0,-1 0 0 0 0,6 0 0 0 0,1 0 0 0 0,0 0 0 0 0,-2 0 0 0 0,-1 0 0 0 0,-2 0 0 0 0,-1 0 0 0 0,-1 0 0 0 0,0 0 0 0 0,0 0 0 0 0,-1 0 0 0 0,0 0 0 0 0,1 0 0 0 0,-1 0 0 0 0,1 0 0 0 0,0 0 0 0 0,5 0 0 0 0,3 0 0 0 0,-1 0 0 0 0,-1 0 0 0 0,-2 0 0 0 0,4 0 0 0 0,1 0 0 0 0,5 0 0 0 0,-1 0 0 0 0,-2 0 0 0 0,-3 0 0 0 0,-3 0 0 0 0,-2 0 0 0 0,-2 0 0 0 0,-1 0 0 0 0,-1 0 0 0 0,0 0 0 0 0,0 0 0 0 0,1 0 0 0 0,-1 0 0 0 0,0 0 0 0 0,1 0 0 0 0,0 0 0 0 0,5 0 0 0 0,3 0 0 0 0,-1 0 0 0 0,-1 0 0 0 0,-2 0 0 0 0,-2 0 0 0 0,-1 0 0 0 0,0 0 0 0 0,4 0 0 0 0,2 0 0 0 0,0 0 0 0 0,-1 0 0 0 0,-8 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13035 4524 16383 0 0,'6'0'0'0'0,"14"0"0"0"0,9 0 0 0 0,11 0 0 0 0,18 0 0 0 0,9 0 0 0 0,0 6 0 0 0,-5 2 0 0 0,-8 0 0 0 0,-7-2 0 0 0,-6-2 0 0 0,3-1 0 0 0,-1 4 0 0 0,-2 1 0 0 0,-2 0 0 0 0,-1-2 0 0 0,-2-2 0 0 0,-1-2 0 0 0,0-1 0 0 0,-1-1 0 0 0,1 0 0 0 0,-1 0 0 0 0,0 0 0 0 0,1-1 0 0 0,-1 1 0 0 0,1 0 0 0 0,0 0 0 0 0,5 0 0 0 0,3 0 0 0 0,-1 0 0 0 0,-1 0 0 0 0,-2 0 0 0 0,-2 0 0 0 0,-1 0 0 0 0,0 0 0 0 0,4 0 0 0 0,3 0 0 0 0,-2 0 0 0 0,0 0 0 0 0,-2 0 0 0 0,-2 0 0 0 0,-1 0 0 0 0,11 0 0 0 0,3 0 0 0 0,0 0 0 0 0,-4 0 0 0 0,-3 0 0 0 0,-3 0 0 0 0,-3 0 0 0 0,5 0 0 0 0,0 0 0 0 0,0 0 0 0 0,-2 0 0 0 0,-2 0 0 0 0,-1 0 0 0 0,-1 0 0 0 0,-1 0 0 0 0,5 0 0 0 0,3 0 0 0 0,-2 0 0 0 0,0 0 0 0 0,-2 0 0 0 0,-2 0 0 0 0,-1 0 0 0 0,-1 0 0 0 0,0 0 0 0 0,-1 0 0 0 0,1 0 0 0 0,-1 0 0 0 0,0 0 0 0 0,1 0 0 0 0,0 0 0 0 0,-1 0 0 0 0,7 0 0 0 0,1 0 0 0 0,1 0 0 0 0,-3 0 0 0 0,-1 0 0 0 0,-1 0 0 0 0,-2 0 0 0 0,-1 0 0 0 0,6 0 0 0 0,1 0 0 0 0,0 0 0 0 0,-2 0 0 0 0,-1 0 0 0 0,-8 6 0 0 0,-9 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8414 8387 16383 0 0,'6'0'0'0'0,"7"0"0"0"0,9 0 0 0 0,5 6 0 0 0,4 2 0 0 0,4 0 0 0 0,0-2 0 0 0,7-2 0 0 0,2-1 0 0 0,0-2 0 0 0,-2-1 0 0 0,-3 1 0 0 0,-1-2 0 0 0,-2 1 0 0 0,-1 0 0 0 0,6-1 0 0 0,1 1 0 0 0,0 0 0 0 0,-2 0 0 0 0,-1 0 0 0 0,-2 0 0 0 0,-1 0 0 0 0,-1 0 0 0 0,0 0 0 0 0,-1 0 0 0 0,1 0 0 0 0,-1 0 0 0 0,1 0 0 0 0,-1 0 0 0 0,1 0 0 0 0,-1 0 0 0 0,7 0 0 0 0,2 0 0 0 0,-1 0 0 0 0,-2 0 0 0 0,-1 0 0 0 0,-1 0 0 0 0,-2 0 0 0 0,-1 0 0 0 0,12 0 0 0 0,3 0 0 0 0,-1 0 0 0 0,-2 0 0 0 0,-4 0 0 0 0,-3 0 0 0 0,-3 0 0 0 0,5 0 0 0 0,0 0 0 0 0,0 0 0 0 0,-2 0 0 0 0,4 0 0 0 0,1 0 0 0 0,4 0 0 0 0,0 0 0 0 0,-3 0 0 0 0,-3 0 0 0 0,-3 0 0 0 0,-2 0 0 0 0,-2 0 0 0 0,-1 0 0 0 0,5 0 0 0 0,2 0 0 0 0,-1 0 0 0 0,0 0 0 0 0,-3 0 0 0 0,-1 0 0 0 0,-1 0 0 0 0,0 0 0 0 0,4 0 0 0 0,3 0 0 0 0,-2 0 0 0 0,0 0 0 0 0,-2 0 0 0 0,-2 0 0 0 0,-1 0 0 0 0,5 0 0 0 0,1 0 0 0 0,0 0 0 0 0,-1 0 0 0 0,-3 0 0 0 0,0 0 0 0 0,-2 0 0 0 0,-1 0 0 0 0,-7 6 0 0 0,-1 2 0 0 0,0-1 0 0 0,1-1 0 0 0,-4 4 0 0 0,0 1 0 0 0,2-2 0 0 0,8-3 0 0 0,-2-1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6-20T12:55:54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10372 8440 16383 0 0,'6'0'0'0'0,"13"6"0"0"0,10 2 0 0 0,6-1 0 0 0,9-1 0 0 0,8 5 0 0 0,1-1 0 0 0,-1-1 0 0 0,-5-2 0 0 0,-4 3 0 0 0,-4 0 0 0 0,-2-1 0 0 0,-2-3 0 0 0,5-2 0 0 0,2-2 0 0 0,0-1 0 0 0,-2-1 0 0 0,-2 0 0 0 0,-1 0 0 0 0,-1-1 0 0 0,-1 1 0 0 0,6 0 0 0 0,1-1 0 0 0,0 1 0 0 0,-2 0 0 0 0,-1 0 0 0 0,-2 0 0 0 0,-1 0 0 0 0,5 0 0 0 0,2 0 0 0 0,-1 0 0 0 0,-2 0 0 0 0,-1 0 0 0 0,-2 0 0 0 0,-1 0 0 0 0,-1 0 0 0 0,6 0 0 0 0,1 0 0 0 0,0 0 0 0 0,-2 0 0 0 0,-1 0 0 0 0,-2 0 0 0 0,-1 0 0 0 0,-1 0 0 0 0,6 0 0 0 0,1 0 0 0 0,0 0 0 0 0,-1 0 0 0 0,-3 0 0 0 0,0 0 0 0 0,-2 0 0 0 0,-1 0 0 0 0,5 0 0 0 0,3 0 0 0 0,-2 0 0 0 0,0 0 0 0 0,-2 0 0 0 0,-2 0 0 0 0,-1 0 0 0 0,-7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03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2351 30,'-276'20,"150"-8,-72 7,-291 12,422-31,31 1,-1-1,1-2,-44-9,45 5,0 2,-48 0,13 1,51 0,1 0,-1-2,1 0,-33-14,25 9,-33-9,25 13,-1 0,-52 0,-72 7,51 1,-16-2,99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03.7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1763 31,'-48'14,"0"-2,0-2,-1-2,0-2,-89-2,101-4,-1-1,1-3,-45-9,59 9,1 1,-29-1,28 3,0-1,-24-6,10 2,0 1,0 2,-50 2,46 2,-1-3,-50-7,34 0,-88-2,-60 12,72 1,76-2,33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0T13:10:03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2511 3,'-26'7,"0"-1,0-1,-45 2,-83-5,95-2,50 0,-376-17,265 7,-166 8,137 4,-1027-2,1152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0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2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2.png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22.png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22.png"/><Relationship Id="rId4" Type="http://schemas.openxmlformats.org/officeDocument/2006/relationships/audio" Target="../media/media10.m4a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2.png"/><Relationship Id="rId4" Type="http://schemas.openxmlformats.org/officeDocument/2006/relationships/audio" Target="../media/media2.m4a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10" Type="http://schemas.openxmlformats.org/officeDocument/2006/relationships/image" Target="../media/image22.png"/><Relationship Id="rId4" Type="http://schemas.openxmlformats.org/officeDocument/2006/relationships/audio" Target="../media/media5.m4a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10" Type="http://schemas.openxmlformats.org/officeDocument/2006/relationships/image" Target="../media/image22.png"/><Relationship Id="rId4" Type="http://schemas.openxmlformats.org/officeDocument/2006/relationships/audio" Target="../media/media10.m4a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2.png"/><Relationship Id="rId4" Type="http://schemas.openxmlformats.org/officeDocument/2006/relationships/audio" Target="../media/media12.m4a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22.png"/><Relationship Id="rId4" Type="http://schemas.openxmlformats.org/officeDocument/2006/relationships/audio" Target="../media/media12.m4a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42.png"/><Relationship Id="rId4" Type="http://schemas.openxmlformats.org/officeDocument/2006/relationships/customXml" Target="../ink/ink11.xml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0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45.png"/><Relationship Id="rId4" Type="http://schemas.openxmlformats.org/officeDocument/2006/relationships/customXml" Target="../ink/ink14.xml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8.png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customXml" Target="../ink/ink4.xml"/><Relationship Id="rId17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7.png"/><Relationship Id="rId5" Type="http://schemas.openxmlformats.org/officeDocument/2006/relationships/image" Target="../media/image14.svg"/><Relationship Id="rId15" Type="http://schemas.openxmlformats.org/officeDocument/2006/relationships/image" Target="../media/image19.png"/><Relationship Id="rId10" Type="http://schemas.openxmlformats.org/officeDocument/2006/relationships/customXml" Target="../ink/ink3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computer, multimedia&#10;&#10;Description automatically generated">
            <a:extLst>
              <a:ext uri="{FF2B5EF4-FFF2-40B4-BE49-F238E27FC236}">
                <a16:creationId xmlns:a16="http://schemas.microsoft.com/office/drawing/2014/main" id="{4141DEF2-B5CF-24FA-9361-53C4F4DE31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163BE-78DA-3979-A7F9-B78AEC20F0B2}"/>
              </a:ext>
            </a:extLst>
          </p:cNvPr>
          <p:cNvSpPr txBox="1"/>
          <p:nvPr/>
        </p:nvSpPr>
        <p:spPr>
          <a:xfrm>
            <a:off x="2742894" y="1585777"/>
            <a:ext cx="48768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Phonemes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Week 7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‘tch’</a:t>
            </a:r>
          </a:p>
        </p:txBody>
      </p:sp>
      <p:pic>
        <p:nvPicPr>
          <p:cNvPr id="8" name="Picture 4" descr="image">
            <a:extLst>
              <a:ext uri="{FF2B5EF4-FFF2-40B4-BE49-F238E27FC236}">
                <a16:creationId xmlns:a16="http://schemas.microsoft.com/office/drawing/2014/main" id="{0B6730CD-48E6-87CC-5843-1B427E73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09" y="2082452"/>
            <a:ext cx="3061077" cy="298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36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081ED8-CC7D-1F94-FF30-6CB48E22029F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B4DDC-690E-BA19-F3CF-175590BBA57E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Answers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AA6C105E-D3FF-3DFD-319C-2D67C7FC76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99096" y="641922"/>
            <a:ext cx="542925" cy="5524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8612E6-CE4F-4221-7281-4DA922056BA5}"/>
              </a:ext>
            </a:extLst>
          </p:cNvPr>
          <p:cNvGrpSpPr/>
          <p:nvPr/>
        </p:nvGrpSpPr>
        <p:grpSpPr>
          <a:xfrm>
            <a:off x="743262" y="2111113"/>
            <a:ext cx="10667998" cy="899250"/>
            <a:chOff x="693295" y="1936228"/>
            <a:chExt cx="10667998" cy="89925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338395-F16B-8709-1545-39E279AB8391}"/>
                </a:ext>
              </a:extLst>
            </p:cNvPr>
            <p:cNvSpPr/>
            <p:nvPr/>
          </p:nvSpPr>
          <p:spPr>
            <a:xfrm>
              <a:off x="693295" y="1973704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6</a:t>
              </a:r>
              <a:endParaRPr lang="en-GB" sz="3000" b="1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1FE263-C17F-A7DD-BB5D-4BD334799185}"/>
                </a:ext>
              </a:extLst>
            </p:cNvPr>
            <p:cNvSpPr/>
            <p:nvPr/>
          </p:nvSpPr>
          <p:spPr>
            <a:xfrm>
              <a:off x="4415850" y="1973703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7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2E2250-2B71-D273-991C-98FBC3433A0D}"/>
                </a:ext>
              </a:extLst>
            </p:cNvPr>
            <p:cNvSpPr/>
            <p:nvPr/>
          </p:nvSpPr>
          <p:spPr>
            <a:xfrm>
              <a:off x="7963523" y="1973704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835598-0A3A-58B6-6868-DCAA9595BABC}"/>
                </a:ext>
              </a:extLst>
            </p:cNvPr>
            <p:cNvSpPr txBox="1"/>
            <p:nvPr/>
          </p:nvSpPr>
          <p:spPr>
            <a:xfrm>
              <a:off x="1667655" y="1973704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catch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38D491-67AA-BD9B-0A8F-AA88720D1504}"/>
                </a:ext>
              </a:extLst>
            </p:cNvPr>
            <p:cNvSpPr txBox="1"/>
            <p:nvPr/>
          </p:nvSpPr>
          <p:spPr>
            <a:xfrm>
              <a:off x="8887916" y="1936228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snatch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B8BA21-7CAF-B8AB-1870-7E5E6A481349}"/>
                </a:ext>
              </a:extLst>
            </p:cNvPr>
            <p:cNvSpPr txBox="1"/>
            <p:nvPr/>
          </p:nvSpPr>
          <p:spPr>
            <a:xfrm>
              <a:off x="5390212" y="1973703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hatch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13113BD-C718-4466-EB21-0221E865BC18}"/>
              </a:ext>
            </a:extLst>
          </p:cNvPr>
          <p:cNvSpPr/>
          <p:nvPr/>
        </p:nvSpPr>
        <p:spPr>
          <a:xfrm>
            <a:off x="743261" y="3934916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1EA4A8-DE09-FE18-1648-DE00E6CB766D}"/>
              </a:ext>
            </a:extLst>
          </p:cNvPr>
          <p:cNvSpPr/>
          <p:nvPr/>
        </p:nvSpPr>
        <p:spPr>
          <a:xfrm>
            <a:off x="4465815" y="3934915"/>
            <a:ext cx="896759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CB41A-0FB3-BDFB-D777-5BBDB76DE145}"/>
              </a:ext>
            </a:extLst>
          </p:cNvPr>
          <p:cNvSpPr txBox="1"/>
          <p:nvPr/>
        </p:nvSpPr>
        <p:spPr>
          <a:xfrm>
            <a:off x="1717621" y="3934916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scratch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D88A6-2D4E-2587-24FF-D9FDE0948E69}"/>
              </a:ext>
            </a:extLst>
          </p:cNvPr>
          <p:cNvSpPr txBox="1"/>
          <p:nvPr/>
        </p:nvSpPr>
        <p:spPr>
          <a:xfrm>
            <a:off x="5440178" y="3934915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kitchen</a:t>
            </a: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07B7D3-FFED-D932-C8A0-979851393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01763" y="4768114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193978-1838-141C-C96E-9925392AFD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47909" y="4796689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7ED68D-0A12-4288-F359-C5983C92BD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47909" y="2948063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841F9C-41F0-A333-39BF-D2FBCB3275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20563" y="2936450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135950-1D4F-515C-41F1-5AC5B8BF4BC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68171" y="2948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A1FF00-A0A6-6D48-8E3C-A1A292F340A4}"/>
              </a:ext>
            </a:extLst>
          </p:cNvPr>
          <p:cNvSpPr/>
          <p:nvPr/>
        </p:nvSpPr>
        <p:spPr>
          <a:xfrm>
            <a:off x="605823" y="627368"/>
            <a:ext cx="5877175" cy="59483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C3D75-C988-7EEE-846B-4AC430D6C69A}"/>
              </a:ext>
            </a:extLst>
          </p:cNvPr>
          <p:cNvSpPr txBox="1"/>
          <p:nvPr/>
        </p:nvSpPr>
        <p:spPr>
          <a:xfrm>
            <a:off x="743357" y="622757"/>
            <a:ext cx="496352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3 Drag and Drop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7483D7-42AB-9B49-8889-095D66939FE7}"/>
              </a:ext>
            </a:extLst>
          </p:cNvPr>
          <p:cNvSpPr txBox="1"/>
          <p:nvPr/>
        </p:nvSpPr>
        <p:spPr>
          <a:xfrm>
            <a:off x="607582" y="1485379"/>
            <a:ext cx="984781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solidFill>
                  <a:srgbClr val="404040"/>
                </a:solidFill>
                <a:latin typeface="Century Gothic"/>
              </a:rPr>
              <a:t>We are going to use the word maker to </a:t>
            </a:r>
            <a:r>
              <a:rPr lang="en-GB" sz="2400" b="1" dirty="0">
                <a:solidFill>
                  <a:srgbClr val="404040"/>
                </a:solidFill>
                <a:latin typeface="Century Gothic"/>
              </a:rPr>
              <a:t>make 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our ‘tch’ words.</a:t>
            </a:r>
            <a:endParaRPr lang="en-US" dirty="0"/>
          </a:p>
        </p:txBody>
      </p:sp>
      <p:grpSp>
        <p:nvGrpSpPr>
          <p:cNvPr id="25" name="Google Shape;1293;p50">
            <a:extLst>
              <a:ext uri="{FF2B5EF4-FFF2-40B4-BE49-F238E27FC236}">
                <a16:creationId xmlns:a16="http://schemas.microsoft.com/office/drawing/2014/main" id="{AFF6D24F-C914-7C1B-45E1-83D5A67E4C8B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26" name="Google Shape;1294;p50">
              <a:extLst>
                <a:ext uri="{FF2B5EF4-FFF2-40B4-BE49-F238E27FC236}">
                  <a16:creationId xmlns:a16="http://schemas.microsoft.com/office/drawing/2014/main" id="{D50DD815-8851-8176-5C91-7BF282315F6C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5;p50">
              <a:extLst>
                <a:ext uri="{FF2B5EF4-FFF2-40B4-BE49-F238E27FC236}">
                  <a16:creationId xmlns:a16="http://schemas.microsoft.com/office/drawing/2014/main" id="{6A98E120-9D7F-7751-A00F-5AF4669F4227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6;p50">
              <a:extLst>
                <a:ext uri="{FF2B5EF4-FFF2-40B4-BE49-F238E27FC236}">
                  <a16:creationId xmlns:a16="http://schemas.microsoft.com/office/drawing/2014/main" id="{AD0089B1-8226-E286-ADE3-7EF761518983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7;p50">
              <a:extLst>
                <a:ext uri="{FF2B5EF4-FFF2-40B4-BE49-F238E27FC236}">
                  <a16:creationId xmlns:a16="http://schemas.microsoft.com/office/drawing/2014/main" id="{EEF523F6-B254-D8B2-1EE4-DC089B24C456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8;p50">
              <a:extLst>
                <a:ext uri="{FF2B5EF4-FFF2-40B4-BE49-F238E27FC236}">
                  <a16:creationId xmlns:a16="http://schemas.microsoft.com/office/drawing/2014/main" id="{4DDD7435-4FB7-E3DB-6A4F-777D1DD00E9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9;p50">
              <a:extLst>
                <a:ext uri="{FF2B5EF4-FFF2-40B4-BE49-F238E27FC236}">
                  <a16:creationId xmlns:a16="http://schemas.microsoft.com/office/drawing/2014/main" id="{5E5B6B28-5C4E-314B-DF23-C8290F6D69E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00;p50">
              <a:extLst>
                <a:ext uri="{FF2B5EF4-FFF2-40B4-BE49-F238E27FC236}">
                  <a16:creationId xmlns:a16="http://schemas.microsoft.com/office/drawing/2014/main" id="{7814F8E6-5077-D672-271C-AFB4A9B8D4F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01;p50">
              <a:extLst>
                <a:ext uri="{FF2B5EF4-FFF2-40B4-BE49-F238E27FC236}">
                  <a16:creationId xmlns:a16="http://schemas.microsoft.com/office/drawing/2014/main" id="{27EC8A71-8B8C-19BA-F4FC-765FF1D1A0E1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59C7A089-F840-205F-8E99-79C1BB3D5703}"/>
              </a:ext>
            </a:extLst>
          </p:cNvPr>
          <p:cNvSpPr/>
          <p:nvPr/>
        </p:nvSpPr>
        <p:spPr>
          <a:xfrm>
            <a:off x="5957633" y="47342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5" name="Picture 16">
            <a:extLst>
              <a:ext uri="{FF2B5EF4-FFF2-40B4-BE49-F238E27FC236}">
                <a16:creationId xmlns:a16="http://schemas.microsoft.com/office/drawing/2014/main" id="{183B9617-0E75-1BF5-0255-5A61CC04E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8" y="641922"/>
            <a:ext cx="542925" cy="55245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0240501F-CD52-C992-D82F-66BF273B214D}"/>
              </a:ext>
            </a:extLst>
          </p:cNvPr>
          <p:cNvSpPr/>
          <p:nvPr/>
        </p:nvSpPr>
        <p:spPr>
          <a:xfrm>
            <a:off x="743262" y="214858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D2B2EE7-DD81-FA90-8523-465EC87D5CE6}"/>
              </a:ext>
            </a:extLst>
          </p:cNvPr>
          <p:cNvSpPr/>
          <p:nvPr/>
        </p:nvSpPr>
        <p:spPr>
          <a:xfrm>
            <a:off x="745760" y="3425251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2C9E89E-E6A4-745A-4299-15C4707E4161}"/>
              </a:ext>
            </a:extLst>
          </p:cNvPr>
          <p:cNvSpPr/>
          <p:nvPr/>
        </p:nvSpPr>
        <p:spPr>
          <a:xfrm>
            <a:off x="745760" y="4736891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F16AF4-E926-336C-2549-6FDE6EA0D74D}"/>
              </a:ext>
            </a:extLst>
          </p:cNvPr>
          <p:cNvSpPr txBox="1"/>
          <p:nvPr/>
        </p:nvSpPr>
        <p:spPr>
          <a:xfrm>
            <a:off x="1676400" y="2325974"/>
            <a:ext cx="7027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First, </a:t>
            </a:r>
            <a:r>
              <a:rPr lang="en-US" sz="2400" b="1">
                <a:latin typeface="Century Gothic"/>
              </a:rPr>
              <a:t>read </a:t>
            </a:r>
            <a:r>
              <a:rPr lang="en-US" sz="2400">
                <a:latin typeface="Century Gothic"/>
              </a:rPr>
              <a:t>your word from the word list.</a:t>
            </a:r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E546E2-6195-BADF-D8B8-AD10D38CDC8A}"/>
              </a:ext>
            </a:extLst>
          </p:cNvPr>
          <p:cNvSpPr txBox="1"/>
          <p:nvPr/>
        </p:nvSpPr>
        <p:spPr>
          <a:xfrm>
            <a:off x="1676401" y="3587646"/>
            <a:ext cx="91390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Next , </a:t>
            </a:r>
            <a:r>
              <a:rPr lang="en-US" sz="2400" b="1">
                <a:latin typeface="Century Gothic"/>
              </a:rPr>
              <a:t>drag </a:t>
            </a:r>
            <a:r>
              <a:rPr lang="en-US" sz="2400">
                <a:latin typeface="Century Gothic"/>
              </a:rPr>
              <a:t>and</a:t>
            </a:r>
            <a:r>
              <a:rPr lang="en-US" sz="2400" b="1">
                <a:latin typeface="Century Gothic"/>
              </a:rPr>
              <a:t> drop </a:t>
            </a:r>
            <a:r>
              <a:rPr lang="en-US" sz="2400">
                <a:latin typeface="Century Gothic"/>
              </a:rPr>
              <a:t>the sounds onto the workspace</a:t>
            </a:r>
            <a:r>
              <a:rPr lang="en-US" sz="2400" b="1">
                <a:latin typeface="Century Gothic"/>
              </a:rPr>
              <a:t>.</a:t>
            </a:r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12BDFC-B1E1-FE5A-B91D-0CA8D50271BA}"/>
              </a:ext>
            </a:extLst>
          </p:cNvPr>
          <p:cNvSpPr txBox="1"/>
          <p:nvPr/>
        </p:nvSpPr>
        <p:spPr>
          <a:xfrm>
            <a:off x="1676400" y="4824334"/>
            <a:ext cx="86643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Finally, </a:t>
            </a:r>
            <a:r>
              <a:rPr lang="en-US" sz="2400" b="1">
                <a:latin typeface="Century Gothic"/>
              </a:rPr>
              <a:t>check</a:t>
            </a:r>
            <a:r>
              <a:rPr lang="en-US" sz="2400">
                <a:latin typeface="Century Gothic"/>
              </a:rPr>
              <a:t> your spelling using the word list.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D4C5B-182D-4625-F144-64B6907D3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5" t="32898" r="49276" b="23903"/>
          <a:stretch/>
        </p:blipFill>
        <p:spPr>
          <a:xfrm>
            <a:off x="591384" y="1400218"/>
            <a:ext cx="4480316" cy="451229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123D903-A008-190C-ECBE-7D1764E4129A}"/>
              </a:ext>
            </a:extLst>
          </p:cNvPr>
          <p:cNvSpPr/>
          <p:nvPr/>
        </p:nvSpPr>
        <p:spPr>
          <a:xfrm>
            <a:off x="5157570" y="404073"/>
            <a:ext cx="6436216" cy="5503554"/>
          </a:xfrm>
          <a:prstGeom prst="roundRect">
            <a:avLst/>
          </a:prstGeom>
          <a:solidFill>
            <a:srgbClr val="FAF5E2"/>
          </a:solidFill>
          <a:ln w="57150">
            <a:solidFill>
              <a:srgbClr val="FBD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17697A-B9B0-150E-63E9-880616423C82}"/>
              </a:ext>
            </a:extLst>
          </p:cNvPr>
          <p:cNvSpPr/>
          <p:nvPr/>
        </p:nvSpPr>
        <p:spPr>
          <a:xfrm>
            <a:off x="605823" y="614876"/>
            <a:ext cx="4028388" cy="607322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CB521-9D0F-CC33-D76A-D9589A066216}"/>
              </a:ext>
            </a:extLst>
          </p:cNvPr>
          <p:cNvSpPr txBox="1"/>
          <p:nvPr/>
        </p:nvSpPr>
        <p:spPr>
          <a:xfrm>
            <a:off x="743357" y="622757"/>
            <a:ext cx="3452016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Drag and Drop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002188-F281-B4F0-3DDF-5B9139F32766}"/>
              </a:ext>
            </a:extLst>
          </p:cNvPr>
          <p:cNvSpPr/>
          <p:nvPr/>
        </p:nvSpPr>
        <p:spPr>
          <a:xfrm>
            <a:off x="4121338" y="485915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6E7AF0B-95C3-CA21-C76F-2BA39AFC2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38" y="666906"/>
            <a:ext cx="54292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599C9-D9A5-E19F-BF88-473953AD0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24" t="33333" r="67761" b="58363"/>
          <a:stretch/>
        </p:blipFill>
        <p:spPr>
          <a:xfrm>
            <a:off x="564684" y="1437092"/>
            <a:ext cx="1083197" cy="8852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52A4F-98DA-F68B-D0A6-D44553DE3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3" t="33333" r="62579" b="58387"/>
          <a:stretch/>
        </p:blipFill>
        <p:spPr>
          <a:xfrm>
            <a:off x="1590442" y="1437788"/>
            <a:ext cx="1019508" cy="884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68EA62-57DA-F5FB-68BA-0C2E41DB0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7" t="33408" r="57188" b="58426"/>
          <a:stretch/>
        </p:blipFill>
        <p:spPr>
          <a:xfrm>
            <a:off x="2525811" y="1437788"/>
            <a:ext cx="1083197" cy="884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B002D-D264-C5F0-EC53-DB71E6ED3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59" t="34039" r="48172" b="52768"/>
          <a:stretch/>
        </p:blipFill>
        <p:spPr>
          <a:xfrm>
            <a:off x="3487880" y="1427338"/>
            <a:ext cx="1020278" cy="904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BAB33-CCDA-C3E6-4010-C1D562F4B7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500" t="46891" r="72138" b="40211"/>
          <a:stretch/>
        </p:blipFill>
        <p:spPr>
          <a:xfrm>
            <a:off x="586304" y="2271277"/>
            <a:ext cx="1019508" cy="8845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3B8D7C-83E3-56F3-6DE0-475DC6D27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53" t="47018" r="64079" b="40083"/>
          <a:stretch/>
        </p:blipFill>
        <p:spPr>
          <a:xfrm>
            <a:off x="1576707" y="2332113"/>
            <a:ext cx="1020278" cy="884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47DE5-B00B-65F8-F5AC-1051518007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30" t="47018" r="56281" b="40491"/>
          <a:stretch/>
        </p:blipFill>
        <p:spPr>
          <a:xfrm>
            <a:off x="2535300" y="2322287"/>
            <a:ext cx="1010653" cy="856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AF1C5D-40DE-969A-FD0E-1686FA0F2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0" t="47017" r="48211" b="40772"/>
          <a:stretch/>
        </p:blipFill>
        <p:spPr>
          <a:xfrm>
            <a:off x="3503669" y="2285238"/>
            <a:ext cx="1020277" cy="837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54CDD2-C798-1C77-FEE4-141579CCF5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55" t="46611" r="72125" b="40491"/>
          <a:stretch/>
        </p:blipFill>
        <p:spPr>
          <a:xfrm>
            <a:off x="641094" y="2285238"/>
            <a:ext cx="977858" cy="884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59591F-3FEA-B445-B9FF-1F7A9FB3D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37" t="58374" r="72125" b="27720"/>
          <a:stretch/>
        </p:blipFill>
        <p:spPr>
          <a:xfrm>
            <a:off x="618704" y="3096633"/>
            <a:ext cx="992188" cy="953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411B33-CFFD-7B70-3EF4-91FC6C10D8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31" t="58718" r="64001" b="28421"/>
          <a:stretch/>
        </p:blipFill>
        <p:spPr>
          <a:xfrm>
            <a:off x="1589673" y="3112949"/>
            <a:ext cx="1020277" cy="881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05BF63-4FD8-0AAC-2364-CD51A0449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59061" r="55948" b="27859"/>
          <a:stretch/>
        </p:blipFill>
        <p:spPr>
          <a:xfrm>
            <a:off x="2516339" y="3143625"/>
            <a:ext cx="1070359" cy="897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F18F6-3779-3A7B-D0E5-217EF73FC4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502432" y="3090996"/>
            <a:ext cx="1001027" cy="9136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F30FE7-64E2-E74D-9F41-57A4DCBBB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44" t="71271" r="71987" b="15649"/>
          <a:stretch/>
        </p:blipFill>
        <p:spPr>
          <a:xfrm>
            <a:off x="619884" y="3980581"/>
            <a:ext cx="1020277" cy="897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C6B7A7-B7FE-5B4E-54BA-D17900A2F8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40053" y="3951312"/>
            <a:ext cx="1339866" cy="91741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EE28D2-769E-A8C3-FE4C-3673E17E8675}"/>
              </a:ext>
            </a:extLst>
          </p:cNvPr>
          <p:cNvGrpSpPr/>
          <p:nvPr/>
        </p:nvGrpSpPr>
        <p:grpSpPr>
          <a:xfrm>
            <a:off x="1590442" y="3991192"/>
            <a:ext cx="941320" cy="869289"/>
            <a:chOff x="1590442" y="3991192"/>
            <a:chExt cx="941320" cy="86928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FA5B7E-EFE5-65FE-88CC-346B542221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553" t="71114" r="64727" b="16210"/>
            <a:stretch/>
          </p:blipFill>
          <p:spPr>
            <a:xfrm>
              <a:off x="1590442" y="3991192"/>
              <a:ext cx="941320" cy="869289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284135-686F-EE92-83E4-CA1F849EA5D0}"/>
                </a:ext>
              </a:extLst>
            </p:cNvPr>
            <p:cNvSpPr/>
            <p:nvPr/>
          </p:nvSpPr>
          <p:spPr>
            <a:xfrm>
              <a:off x="1916513" y="4620407"/>
              <a:ext cx="364674" cy="103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C2F646-04D5-2E2F-EECB-56FCB82E673F}"/>
              </a:ext>
            </a:extLst>
          </p:cNvPr>
          <p:cNvGrpSpPr/>
          <p:nvPr/>
        </p:nvGrpSpPr>
        <p:grpSpPr>
          <a:xfrm>
            <a:off x="1570874" y="3999049"/>
            <a:ext cx="941320" cy="869289"/>
            <a:chOff x="1590442" y="3991192"/>
            <a:chExt cx="941320" cy="86928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E064025-1013-609A-7DE5-F27FA9126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553" t="71114" r="64727" b="16210"/>
            <a:stretch/>
          </p:blipFill>
          <p:spPr>
            <a:xfrm>
              <a:off x="1590442" y="3991192"/>
              <a:ext cx="941320" cy="86928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818B387-E104-A59F-1A9F-7264FD624C61}"/>
                </a:ext>
              </a:extLst>
            </p:cNvPr>
            <p:cNvSpPr/>
            <p:nvPr/>
          </p:nvSpPr>
          <p:spPr>
            <a:xfrm>
              <a:off x="1916513" y="4620407"/>
              <a:ext cx="364674" cy="103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9F07AE-E618-8A05-2B39-A79B5A7EF0A7}"/>
              </a:ext>
            </a:extLst>
          </p:cNvPr>
          <p:cNvGrpSpPr/>
          <p:nvPr/>
        </p:nvGrpSpPr>
        <p:grpSpPr>
          <a:xfrm>
            <a:off x="1597687" y="3988717"/>
            <a:ext cx="941320" cy="869289"/>
            <a:chOff x="1590442" y="3991192"/>
            <a:chExt cx="941320" cy="8692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E9EDA73-6235-2B60-4264-6E3A32A45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553" t="71114" r="64727" b="16210"/>
            <a:stretch/>
          </p:blipFill>
          <p:spPr>
            <a:xfrm>
              <a:off x="1590442" y="3991192"/>
              <a:ext cx="941320" cy="869289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A72696-F299-3D1A-A1E7-B0135A1A2FD9}"/>
                </a:ext>
              </a:extLst>
            </p:cNvPr>
            <p:cNvSpPr/>
            <p:nvPr/>
          </p:nvSpPr>
          <p:spPr>
            <a:xfrm>
              <a:off x="1916513" y="4620407"/>
              <a:ext cx="364674" cy="103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590C3C2-4E4B-6F76-D104-26BD6AC0398F}"/>
              </a:ext>
            </a:extLst>
          </p:cNvPr>
          <p:cNvGrpSpPr/>
          <p:nvPr/>
        </p:nvGrpSpPr>
        <p:grpSpPr>
          <a:xfrm>
            <a:off x="1605518" y="3986242"/>
            <a:ext cx="941320" cy="869289"/>
            <a:chOff x="1590442" y="3991192"/>
            <a:chExt cx="941320" cy="8692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58B74C-B68F-96EC-73F3-3FDC23208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7553" t="71114" r="64727" b="16210"/>
            <a:stretch/>
          </p:blipFill>
          <p:spPr>
            <a:xfrm>
              <a:off x="1590442" y="3991192"/>
              <a:ext cx="941320" cy="869289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F12C1C-DEB4-D262-ECC2-6378F78E204E}"/>
                </a:ext>
              </a:extLst>
            </p:cNvPr>
            <p:cNvSpPr/>
            <p:nvPr/>
          </p:nvSpPr>
          <p:spPr>
            <a:xfrm>
              <a:off x="1916513" y="4620407"/>
              <a:ext cx="364674" cy="103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50D590E-1260-1973-1B4F-B51E61CAB7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521013" y="3109002"/>
            <a:ext cx="1001027" cy="9136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8F4F0F-DA31-EB68-4D7D-0BA8193B40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499959" y="3087149"/>
            <a:ext cx="1001027" cy="9136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631ACE-9CD2-81CC-F6CF-49395D2AB3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534042" y="3086408"/>
            <a:ext cx="1001027" cy="9136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A48A55-471F-EA82-E817-8C6C65030D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496734" y="3084346"/>
            <a:ext cx="1001027" cy="9136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BCD5B37-608C-0A81-CF1A-DB8B5E756C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496733" y="3092550"/>
            <a:ext cx="1001027" cy="9136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FEE98A-2231-FD36-1033-186CA168D6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99" t="58537" r="48290" b="28140"/>
          <a:stretch/>
        </p:blipFill>
        <p:spPr>
          <a:xfrm>
            <a:off x="3494028" y="3071781"/>
            <a:ext cx="1001027" cy="91365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8ED834E-4BC6-FBB3-7EA4-B2AD4C5BED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0" t="47017" r="48211" b="40772"/>
          <a:stretch/>
        </p:blipFill>
        <p:spPr>
          <a:xfrm>
            <a:off x="3509230" y="2292856"/>
            <a:ext cx="1020277" cy="83739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B81EB0-51B7-2547-D7F5-99ADA6A111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0" t="47017" r="48211" b="40772"/>
          <a:stretch/>
        </p:blipFill>
        <p:spPr>
          <a:xfrm>
            <a:off x="3500845" y="2292555"/>
            <a:ext cx="1020277" cy="88115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B75265A-17D3-2B47-41BB-23438CF20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30" t="47018" r="56281" b="40491"/>
          <a:stretch/>
        </p:blipFill>
        <p:spPr>
          <a:xfrm>
            <a:off x="2572961" y="2322914"/>
            <a:ext cx="1010653" cy="85664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7B36D69-E929-170C-5B67-6C3AFF17E0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30" t="47018" r="56281" b="40491"/>
          <a:stretch/>
        </p:blipFill>
        <p:spPr>
          <a:xfrm>
            <a:off x="2559932" y="2290514"/>
            <a:ext cx="1010653" cy="8566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0F48F3E-984F-750A-48A9-084C0715A8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30" t="47018" r="56281" b="40491"/>
          <a:stretch/>
        </p:blipFill>
        <p:spPr>
          <a:xfrm>
            <a:off x="2519921" y="2317231"/>
            <a:ext cx="1010653" cy="8566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63B37F5-997F-44DA-6DDB-56D3467066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37923" y="3949804"/>
            <a:ext cx="1339866" cy="9174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1567A6E-E289-8E5E-5994-065780440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56233" y="3967810"/>
            <a:ext cx="1339866" cy="9174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1FA2607-02D6-B551-3090-642141B58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64736" y="3936430"/>
            <a:ext cx="1339866" cy="9174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94639D5-A960-35A9-D2DD-699FF7B64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04897" y="3946235"/>
            <a:ext cx="1339866" cy="9174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47CC19B-9B02-CE1F-5D1B-79EB6E1C38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52516" y="3933231"/>
            <a:ext cx="1339866" cy="9174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945EEBF-8263-8A0C-E68B-C7AA6BE2D9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491940" y="3913869"/>
            <a:ext cx="1339866" cy="9174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4179F9E-AED2-0036-B38A-A565092A41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498205" y="3930367"/>
            <a:ext cx="1339866" cy="9174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75EFBC5-2DDD-B71F-B930-D626FBBA3C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27327" y="3966103"/>
            <a:ext cx="1339866" cy="9174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02BBF0D-A421-8F87-461C-F602C022AA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16813" y="3956093"/>
            <a:ext cx="1339866" cy="9174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3C54351-5F7A-589B-7BDF-7A5048534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73" t="71114" r="53737" b="15509"/>
          <a:stretch/>
        </p:blipFill>
        <p:spPr>
          <a:xfrm>
            <a:off x="2533437" y="3974649"/>
            <a:ext cx="1339866" cy="9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FBC002-223A-747D-CAA8-66CA6EC4C23D}"/>
              </a:ext>
            </a:extLst>
          </p:cNvPr>
          <p:cNvSpPr/>
          <p:nvPr/>
        </p:nvSpPr>
        <p:spPr>
          <a:xfrm>
            <a:off x="605823" y="627368"/>
            <a:ext cx="5877175" cy="59483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3B569-A55F-6D59-6160-8747AC224293}"/>
              </a:ext>
            </a:extLst>
          </p:cNvPr>
          <p:cNvSpPr txBox="1"/>
          <p:nvPr/>
        </p:nvSpPr>
        <p:spPr>
          <a:xfrm>
            <a:off x="743357" y="622757"/>
            <a:ext cx="496352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4 Writing Tools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8DEE4-07CF-255B-93FB-1908F7AB55E4}"/>
              </a:ext>
            </a:extLst>
          </p:cNvPr>
          <p:cNvSpPr txBox="1"/>
          <p:nvPr/>
        </p:nvSpPr>
        <p:spPr>
          <a:xfrm>
            <a:off x="607582" y="1485379"/>
            <a:ext cx="98478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 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spell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 some of our 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‘tch’ phoneme words.</a:t>
            </a:r>
          </a:p>
          <a:p>
            <a:endParaRPr lang="en-GB" sz="2400" dirty="0">
              <a:solidFill>
                <a:srgbClr val="404040"/>
              </a:solidFill>
              <a:latin typeface="Century Gothic"/>
            </a:endParaRPr>
          </a:p>
          <a:p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Listen 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to the word and 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write 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or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 type 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it in the Elkonin box.</a:t>
            </a:r>
            <a:endParaRPr lang="en-US" sz="2400" dirty="0"/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17AE977B-3A54-97BD-1DFE-88AD1FEC1C9B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D98A6DAF-E79C-9DE0-E12A-0D6131C66B65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930AF6D8-28D2-4579-FDA4-65FF352D56F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FA990159-5B0D-EC2C-60FC-5BB822BD27D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9841AEBE-8F91-9671-A721-08DC3BB628C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2AB1F9E5-DBE3-13DB-A586-57716AD3C7E2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C47F249C-DEEA-27C3-6DF5-27F08740FFDF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B149C92D-3225-E839-EEFD-05CD5901AAD4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A87F08A8-9E39-4945-76C6-12165F7543F6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8CEADFE-25A0-F9EB-6D2F-BE6FCF23A204}"/>
              </a:ext>
            </a:extLst>
          </p:cNvPr>
          <p:cNvSpPr/>
          <p:nvPr/>
        </p:nvSpPr>
        <p:spPr>
          <a:xfrm>
            <a:off x="5957633" y="47342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C3915CEA-C44A-1FDD-1BD5-227A15B8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8" y="641922"/>
            <a:ext cx="542925" cy="5524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E4D3C38-69E0-E54A-59E9-E203DD068B3B}"/>
              </a:ext>
            </a:extLst>
          </p:cNvPr>
          <p:cNvSpPr/>
          <p:nvPr/>
        </p:nvSpPr>
        <p:spPr>
          <a:xfrm>
            <a:off x="743262" y="326286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D1DC80-5BF4-ADD5-69FD-FCF6B8542990}"/>
              </a:ext>
            </a:extLst>
          </p:cNvPr>
          <p:cNvSpPr/>
          <p:nvPr/>
        </p:nvSpPr>
        <p:spPr>
          <a:xfrm>
            <a:off x="743262" y="445965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B8585-49FC-12BB-74E0-F908721BB95A}"/>
              </a:ext>
            </a:extLst>
          </p:cNvPr>
          <p:cNvSpPr txBox="1"/>
          <p:nvPr/>
        </p:nvSpPr>
        <p:spPr>
          <a:xfrm>
            <a:off x="1676400" y="3431767"/>
            <a:ext cx="7027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First, 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click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 the </a:t>
            </a:r>
            <a:r>
              <a:rPr lang="en-US" sz="2400" b="1" i="0" u="none" strike="noStrike" dirty="0">
                <a:solidFill>
                  <a:srgbClr val="FC9562"/>
                </a:solidFill>
                <a:effectLst/>
                <a:latin typeface="Century Gothic" panose="020B0502020202020204" pitchFamily="34" charset="0"/>
              </a:rPr>
              <a:t>           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icon at the top.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28F48-E728-415F-8020-4ECC8BC9DC6D}"/>
              </a:ext>
            </a:extLst>
          </p:cNvPr>
          <p:cNvSpPr txBox="1"/>
          <p:nvPr/>
        </p:nvSpPr>
        <p:spPr>
          <a:xfrm>
            <a:off x="1676400" y="4658862"/>
            <a:ext cx="91390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Next , 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click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 a </a:t>
            </a:r>
            <a:r>
              <a:rPr lang="en-US" sz="2400" b="1" i="0" u="none" strike="noStrike" dirty="0">
                <a:solidFill>
                  <a:srgbClr val="FC9562"/>
                </a:solidFill>
                <a:effectLst/>
                <a:latin typeface="Century Gothic" panose="020B0502020202020204" pitchFamily="34" charset="0"/>
              </a:rPr>
              <a:t>writing tool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 use.</a:t>
            </a:r>
            <a:endParaRPr lang="en-GB" sz="24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562ED1C-D750-73DA-71C6-A756C9C7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09" y="3426233"/>
            <a:ext cx="905035" cy="5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B4484702-3CFB-E805-E1B9-772C59D5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91" y="5195249"/>
            <a:ext cx="2256309" cy="6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3F53DBDD-9248-A34D-12BA-FE3FFBB4D390}"/>
              </a:ext>
            </a:extLst>
          </p:cNvPr>
          <p:cNvSpPr/>
          <p:nvPr/>
        </p:nvSpPr>
        <p:spPr>
          <a:xfrm>
            <a:off x="4203064" y="5131565"/>
            <a:ext cx="1503817" cy="775912"/>
          </a:xfrm>
          <a:prstGeom prst="ellipse">
            <a:avLst/>
          </a:prstGeom>
          <a:noFill/>
          <a:ln w="57150">
            <a:solidFill>
              <a:srgbClr val="FBD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4981D1D-453F-1327-D91B-73372C80E4C5}"/>
              </a:ext>
            </a:extLst>
          </p:cNvPr>
          <p:cNvGrpSpPr/>
          <p:nvPr/>
        </p:nvGrpSpPr>
        <p:grpSpPr>
          <a:xfrm>
            <a:off x="8919147" y="2979295"/>
            <a:ext cx="2811835" cy="2977887"/>
            <a:chOff x="8919147" y="2979295"/>
            <a:chExt cx="2811835" cy="297788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736207F6-0F66-0EAB-CD00-18C27203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829" y="4000029"/>
              <a:ext cx="1957153" cy="1957153"/>
            </a:xfrm>
            <a:prstGeom prst="rect">
              <a:avLst/>
            </a:prstGeom>
          </p:spPr>
        </p:pic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34F4DA36-B8B1-23F6-6CEF-AF9600F045B4}"/>
                </a:ext>
              </a:extLst>
            </p:cNvPr>
            <p:cNvSpPr/>
            <p:nvPr/>
          </p:nvSpPr>
          <p:spPr>
            <a:xfrm>
              <a:off x="8919147" y="2979295"/>
              <a:ext cx="2810654" cy="1036819"/>
            </a:xfrm>
            <a:prstGeom prst="wedgeRoundRectCallout">
              <a:avLst/>
            </a:prstGeom>
            <a:noFill/>
            <a:ln w="57150">
              <a:solidFill>
                <a:srgbClr val="FBD7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9F76586-42DE-2282-A9BE-842472B49954}"/>
              </a:ext>
            </a:extLst>
          </p:cNvPr>
          <p:cNvSpPr txBox="1"/>
          <p:nvPr/>
        </p:nvSpPr>
        <p:spPr>
          <a:xfrm>
            <a:off x="9053716" y="3149756"/>
            <a:ext cx="2908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can also type the words if you like!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C91B8B-5271-C067-DF21-4617890CBAA5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3DC2F-9F21-C759-0D53-79DD7F04CEDC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585C82-D259-2CF0-7D34-5635EF10EB89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D2E9EBCE-C6C7-376C-23CC-7E7823B0D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18DA6B8-ABD3-949F-7196-5BD21E6540F8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ACDADB-9E14-AE1C-826F-D559EE28B33C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012A2E-34EE-A787-DBD1-E8477686B0F3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FDD1C9-6745-31EE-278E-50C202B8CB6C}"/>
              </a:ext>
            </a:extLst>
          </p:cNvPr>
          <p:cNvGrpSpPr/>
          <p:nvPr/>
        </p:nvGrpSpPr>
        <p:grpSpPr>
          <a:xfrm>
            <a:off x="2397817" y="1684262"/>
            <a:ext cx="4835705" cy="1134120"/>
            <a:chOff x="2397817" y="1716042"/>
            <a:chExt cx="4835705" cy="1134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3D5DC37-1EDF-A57E-865F-610E1E07010C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3CE5150-9CCE-15E1-32F1-F85655B4BE06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1725C06-F63E-9D98-9BC9-15910C515274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D5038EA-1F21-DBDD-4BD5-2494869812F0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8BC449-84B3-E3F7-4826-37D78C635566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28F9AD-47BC-DA6A-00A6-16F180520B7E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E2658B-FB47-A3C6-F638-4E6100F50155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62BE23-03F3-C824-C150-14CC24CE8182}"/>
              </a:ext>
            </a:extLst>
          </p:cNvPr>
          <p:cNvGrpSpPr/>
          <p:nvPr/>
        </p:nvGrpSpPr>
        <p:grpSpPr>
          <a:xfrm>
            <a:off x="2408090" y="3155413"/>
            <a:ext cx="4835705" cy="1134120"/>
            <a:chOff x="2397817" y="1716042"/>
            <a:chExt cx="4835705" cy="11341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504621A-574C-CFD8-73F9-F5DFF94ED6C6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E3488EC-83F6-BDA3-03EC-75B0D05DF0DB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93AD41-80D3-A88A-2433-89AF3AA18005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C14495-D022-E11E-956C-5A63506797CE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9D5C26-A15A-26D7-03BE-5F5757FF63C1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993190-CE8A-5826-9DB1-3BC5229DBA88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CF723C-D460-7B49-7B0F-602F451CC8F1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D5F8A0-92FC-4170-BC73-D856F88D8123}"/>
              </a:ext>
            </a:extLst>
          </p:cNvPr>
          <p:cNvGrpSpPr/>
          <p:nvPr/>
        </p:nvGrpSpPr>
        <p:grpSpPr>
          <a:xfrm>
            <a:off x="2418363" y="4619468"/>
            <a:ext cx="4835705" cy="1134120"/>
            <a:chOff x="2397817" y="1716042"/>
            <a:chExt cx="4835705" cy="11341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522807-1C81-90AB-7013-ADA6D6742DAD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5AB2398-BDFB-BA8D-3E74-4CC260BC751D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62561E9-0424-C1EF-68CC-A64626B86308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DB8C0B6-5EF3-DDBA-5D81-6977A71F05E0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FBC1CC-0C54-D96B-2966-9AD7ACFCB8D9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222543-53C8-A815-25FC-5FB173760774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24F4F4-6A8D-A358-C70D-DD393D78E81B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95BA65-9A4D-366A-3275-9025F4661A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2228892"/>
            <a:ext cx="406400" cy="4064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C9369-4FC9-D8EB-435D-0F5D36BDDE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3625874"/>
            <a:ext cx="406400" cy="4064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8776A85-4CFF-9B8C-8350-5F1BA292A8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4983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C500BE-55C8-B486-4C07-CB7863ADB6F2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579F7C-A43C-5955-5215-2E6BB8BACE86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4AA662-CD7A-E460-9103-5DCA350AF92A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3516DECC-01BB-E25E-AF66-49DB11567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44BF3BC-29E6-2E7F-07A2-8A083A005414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4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B00352-FF34-7C5E-5830-3919CBF0BFDA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EC4495-F1B5-B4B2-1557-CBB06E4FE50A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2F4E42-4817-2AE5-2AFD-3037E2FB7F07}"/>
              </a:ext>
            </a:extLst>
          </p:cNvPr>
          <p:cNvGrpSpPr/>
          <p:nvPr/>
        </p:nvGrpSpPr>
        <p:grpSpPr>
          <a:xfrm>
            <a:off x="2397817" y="1684262"/>
            <a:ext cx="4835705" cy="1134120"/>
            <a:chOff x="2397817" y="1716042"/>
            <a:chExt cx="4835705" cy="1134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E4FE0FC-97BF-67D4-093B-8B3D1B124F99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CE53F3-23EB-EA22-BCA9-1A23CA194611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FBB90C-C514-3548-F0A0-5DC0F5C78488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366DE47-0E22-093A-C72B-CCDA662DF7BA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962BD7-21AD-49D7-5E49-3819293FEF7A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538F8A-A74F-0D2F-A723-CE88F18636ED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AC5AF2-DC85-D90C-8845-203F594C866E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2FE202-0097-21FE-3544-7EE60379DB81}"/>
              </a:ext>
            </a:extLst>
          </p:cNvPr>
          <p:cNvGrpSpPr/>
          <p:nvPr/>
        </p:nvGrpSpPr>
        <p:grpSpPr>
          <a:xfrm>
            <a:off x="2418363" y="4619468"/>
            <a:ext cx="4835705" cy="1134120"/>
            <a:chOff x="2397817" y="1716042"/>
            <a:chExt cx="4835705" cy="11341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416790-8936-CEC5-474F-92C77B485E95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A8F901D-B554-AC35-F86C-F93047515D9F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927BDCF-8BC7-4F45-F69A-375CA0CBF601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5AE59A-AA9D-8E07-2797-6DFC34479923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9466E1-BD8A-1DEE-FA27-9161458A0620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F2089D-60B7-1AC7-4DF7-12007C9495CB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E0877E-6C5C-6329-B3C0-504110F5912C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5382CF-EAD2-9CEE-83BD-9B108DF06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2196035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631A25-3396-B7A9-A466-0D5BBFAC19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3506330"/>
            <a:ext cx="406400" cy="4064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E790E4-BBFB-0235-EBB6-C49E4DD49B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4983328"/>
            <a:ext cx="406400" cy="4064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17D35C-A973-C12E-1FED-0DC598FB589F}"/>
              </a:ext>
            </a:extLst>
          </p:cNvPr>
          <p:cNvGrpSpPr/>
          <p:nvPr/>
        </p:nvGrpSpPr>
        <p:grpSpPr>
          <a:xfrm>
            <a:off x="2408090" y="3155413"/>
            <a:ext cx="6459021" cy="1134120"/>
            <a:chOff x="2408090" y="3155413"/>
            <a:chExt cx="6459021" cy="11341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7FDE42-4FD4-00F1-B703-B58282383347}"/>
                </a:ext>
              </a:extLst>
            </p:cNvPr>
            <p:cNvSpPr/>
            <p:nvPr/>
          </p:nvSpPr>
          <p:spPr>
            <a:xfrm>
              <a:off x="2408090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5B9C508-7C35-BA2A-C63D-7B605AB5AB66}"/>
                </a:ext>
              </a:extLst>
            </p:cNvPr>
            <p:cNvSpPr/>
            <p:nvPr/>
          </p:nvSpPr>
          <p:spPr>
            <a:xfrm>
              <a:off x="4029695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8AA4CD-E3BF-CD7C-742E-280902009D2E}"/>
                </a:ext>
              </a:extLst>
            </p:cNvPr>
            <p:cNvSpPr/>
            <p:nvPr/>
          </p:nvSpPr>
          <p:spPr>
            <a:xfrm>
              <a:off x="5630752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4C5115-661B-816A-8CE5-5DAD76F89C1D}"/>
                </a:ext>
              </a:extLst>
            </p:cNvPr>
            <p:cNvSpPr txBox="1"/>
            <p:nvPr/>
          </p:nvSpPr>
          <p:spPr>
            <a:xfrm>
              <a:off x="4059169" y="3251757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C93D82B-76F8-7166-4E26-8D57298318B0}"/>
                </a:ext>
              </a:extLst>
            </p:cNvPr>
            <p:cNvSpPr txBox="1"/>
            <p:nvPr/>
          </p:nvSpPr>
          <p:spPr>
            <a:xfrm>
              <a:off x="2428639" y="3230071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0210D2-85BC-AAC6-D00A-96C0C5266289}"/>
                </a:ext>
              </a:extLst>
            </p:cNvPr>
            <p:cNvSpPr txBox="1"/>
            <p:nvPr/>
          </p:nvSpPr>
          <p:spPr>
            <a:xfrm>
              <a:off x="5674781" y="3247964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CBC88D-BC7D-AB11-A180-2AD0DABBCCC2}"/>
                </a:ext>
              </a:extLst>
            </p:cNvPr>
            <p:cNvSpPr/>
            <p:nvPr/>
          </p:nvSpPr>
          <p:spPr>
            <a:xfrm>
              <a:off x="7254068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12AA1C-C666-E8E5-F115-DBAA86340086}"/>
                </a:ext>
              </a:extLst>
            </p:cNvPr>
            <p:cNvSpPr txBox="1"/>
            <p:nvPr/>
          </p:nvSpPr>
          <p:spPr>
            <a:xfrm>
              <a:off x="7275838" y="3345447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53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C388E-02D9-6CFE-F40C-3F0C4D4DF8B8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10D61-07EE-3177-20A2-4092C29C5E4D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754B15-A091-5E7F-9610-4C2665B39EDE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7991631-2F45-9620-F29C-3658CEEEF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656895-63BE-5B6A-EEE7-2C9BF215CB7D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7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99B1B0-8674-C6F2-9FCE-48B4B81F20AB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C86213-2EE6-6EB4-5682-205F0A859A91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B6E89-4CEA-47BC-3F59-4D7A28D0774A}"/>
              </a:ext>
            </a:extLst>
          </p:cNvPr>
          <p:cNvGrpSpPr/>
          <p:nvPr/>
        </p:nvGrpSpPr>
        <p:grpSpPr>
          <a:xfrm>
            <a:off x="2397817" y="1684262"/>
            <a:ext cx="4835705" cy="1134120"/>
            <a:chOff x="2397817" y="1716042"/>
            <a:chExt cx="4835705" cy="1134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CC3A73-04E0-6D5C-C8A0-C710093D95A1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26EE63A-E0C5-5D4F-695D-5594D54ED418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EE7833F-68C1-C827-195D-00D75DD66D20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CFC9203-B833-D9FD-13CD-5B968ADB72CE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B7AE241-DE80-244D-76A2-2B56175A32B2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0E097F-BA43-0D74-8C31-608E90F682F4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EAA351-823A-7187-B642-951AAC60FEEB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C01AD7-DA3B-CA23-34BA-C483CDE7ECDD}"/>
              </a:ext>
            </a:extLst>
          </p:cNvPr>
          <p:cNvGrpSpPr/>
          <p:nvPr/>
        </p:nvGrpSpPr>
        <p:grpSpPr>
          <a:xfrm>
            <a:off x="2408090" y="3155413"/>
            <a:ext cx="4835705" cy="1134120"/>
            <a:chOff x="2397817" y="1716042"/>
            <a:chExt cx="4835705" cy="11341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2E976C-3FC3-E403-3CEE-9415ECEBC764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E5F3C0-CE3E-8E82-0E0C-6568FF424106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C3703D-60AA-6DE2-64D4-7AF88DF6864B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86D208-ED46-2DFE-5F8A-EE5107E48CC0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C7B682-E0AB-6501-1C41-3887CAC2A5F3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AA11A3-9CC4-8CC7-4EA0-7193AB669637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A794B5-7E5B-24C5-F9EE-7E996D248EF0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DCCC82-82C3-62A3-8347-13A67BC3F930}"/>
              </a:ext>
            </a:extLst>
          </p:cNvPr>
          <p:cNvGrpSpPr/>
          <p:nvPr/>
        </p:nvGrpSpPr>
        <p:grpSpPr>
          <a:xfrm>
            <a:off x="2418363" y="4619468"/>
            <a:ext cx="4835705" cy="1134120"/>
            <a:chOff x="2397817" y="1716042"/>
            <a:chExt cx="4835705" cy="11341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30C11E4-C378-2290-D2A2-2E746E73FF34}"/>
                </a:ext>
              </a:extLst>
            </p:cNvPr>
            <p:cNvGrpSpPr/>
            <p:nvPr/>
          </p:nvGrpSpPr>
          <p:grpSpPr>
            <a:xfrm>
              <a:off x="2397817" y="1716042"/>
              <a:ext cx="4835705" cy="1134120"/>
              <a:chOff x="1561672" y="1832175"/>
              <a:chExt cx="4835705" cy="11341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D9135D9-659A-7768-7A61-47C67D337C1B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D24F72D-EA8E-648A-17AD-027645326452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B697DED-2485-B5A8-D0C9-754E8A711D84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295301-30DD-1EA1-613E-44E4B4DC33BA}"/>
                </a:ext>
              </a:extLst>
            </p:cNvPr>
            <p:cNvSpPr txBox="1"/>
            <p:nvPr/>
          </p:nvSpPr>
          <p:spPr>
            <a:xfrm>
              <a:off x="4048896" y="1812386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B9D022-2CAC-1F96-7A98-87A148C7E236}"/>
                </a:ext>
              </a:extLst>
            </p:cNvPr>
            <p:cNvSpPr txBox="1"/>
            <p:nvPr/>
          </p:nvSpPr>
          <p:spPr>
            <a:xfrm>
              <a:off x="2418366" y="179070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9216CB-D6EC-F997-F688-43CF4F2F4840}"/>
                </a:ext>
              </a:extLst>
            </p:cNvPr>
            <p:cNvSpPr txBox="1"/>
            <p:nvPr/>
          </p:nvSpPr>
          <p:spPr>
            <a:xfrm>
              <a:off x="5664508" y="1808593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A3DD6B-901F-B4C9-FCCB-B9195076A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2196035"/>
            <a:ext cx="406400" cy="4064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336233-B870-B10E-92DA-7095D1F8BC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3506330"/>
            <a:ext cx="406400" cy="4064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102F8A-29E5-B76A-6DAD-D4736D440D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492336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4566C4B-F504-47B5-FEE7-ED351253975E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BF3AD-B804-8FC1-264B-03529D3E1F20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68BD09-ACEE-44C1-9E6B-DD679ED02899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446BF92-90AF-E9A5-5077-5C4140E7F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EEB04F-594A-CEF9-3D28-880FBAA36E69}"/>
              </a:ext>
            </a:extLst>
          </p:cNvPr>
          <p:cNvSpPr/>
          <p:nvPr/>
        </p:nvSpPr>
        <p:spPr>
          <a:xfrm>
            <a:off x="722045" y="2527156"/>
            <a:ext cx="873959" cy="818884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10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B05E32-360B-5234-62F8-753EFB488395}"/>
              </a:ext>
            </a:extLst>
          </p:cNvPr>
          <p:cNvGrpSpPr/>
          <p:nvPr/>
        </p:nvGrpSpPr>
        <p:grpSpPr>
          <a:xfrm>
            <a:off x="3085180" y="2412235"/>
            <a:ext cx="8072752" cy="1134120"/>
            <a:chOff x="2143857" y="1884011"/>
            <a:chExt cx="8072752" cy="11341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508D44-C416-26CD-1C92-CBE5C36F8A92}"/>
                </a:ext>
              </a:extLst>
            </p:cNvPr>
            <p:cNvGrpSpPr/>
            <p:nvPr/>
          </p:nvGrpSpPr>
          <p:grpSpPr>
            <a:xfrm>
              <a:off x="2143857" y="1884011"/>
              <a:ext cx="4835705" cy="1134120"/>
              <a:chOff x="1561672" y="1832175"/>
              <a:chExt cx="4835705" cy="11341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1760F2-6BFA-35D0-B400-32DBF377C0FD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7BC28E-A972-4369-FC33-C85EF98C2F4A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732B255-D28F-D714-6163-21A3B7E746BB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D62C9-0054-D509-69ED-B3639C3C0909}"/>
                </a:ext>
              </a:extLst>
            </p:cNvPr>
            <p:cNvSpPr txBox="1"/>
            <p:nvPr/>
          </p:nvSpPr>
          <p:spPr>
            <a:xfrm>
              <a:off x="3794936" y="1980355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FDB6FD-5A59-4793-7D54-A7C917C99A1F}"/>
                </a:ext>
              </a:extLst>
            </p:cNvPr>
            <p:cNvSpPr txBox="1"/>
            <p:nvPr/>
          </p:nvSpPr>
          <p:spPr>
            <a:xfrm>
              <a:off x="2164406" y="1958669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6F7A88-C9D0-DFF3-8692-F09B5B49CED7}"/>
                </a:ext>
              </a:extLst>
            </p:cNvPr>
            <p:cNvSpPr txBox="1"/>
            <p:nvPr/>
          </p:nvSpPr>
          <p:spPr>
            <a:xfrm>
              <a:off x="5410548" y="1976562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3F342D-0B78-E645-3B72-753EC7A13688}"/>
                </a:ext>
              </a:extLst>
            </p:cNvPr>
            <p:cNvSpPr/>
            <p:nvPr/>
          </p:nvSpPr>
          <p:spPr>
            <a:xfrm>
              <a:off x="6981961" y="1884011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933E09-A9E6-315E-8437-C77F3A042A48}"/>
                </a:ext>
              </a:extLst>
            </p:cNvPr>
            <p:cNvSpPr/>
            <p:nvPr/>
          </p:nvSpPr>
          <p:spPr>
            <a:xfrm>
              <a:off x="8603566" y="1884011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BB3FB0-1D6F-DEC1-36A6-1DDB23F70C55}"/>
                </a:ext>
              </a:extLst>
            </p:cNvPr>
            <p:cNvSpPr txBox="1"/>
            <p:nvPr/>
          </p:nvSpPr>
          <p:spPr>
            <a:xfrm>
              <a:off x="7011605" y="2024080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E29205-E529-33C3-DEF7-5C2E2EF8B8DA}"/>
                </a:ext>
              </a:extLst>
            </p:cNvPr>
            <p:cNvSpPr txBox="1"/>
            <p:nvPr/>
          </p:nvSpPr>
          <p:spPr>
            <a:xfrm>
              <a:off x="8647595" y="2004835"/>
              <a:ext cx="15249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5400" dirty="0"/>
            </a:p>
          </p:txBody>
        </p:sp>
      </p:grp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86D6C2-EA1C-9D9A-B7D8-C9F5948CE1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7392" y="2733398"/>
            <a:ext cx="406400" cy="4064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DE2A8E7-8260-B374-B0FC-9BBEF98AC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14" y="3822426"/>
            <a:ext cx="2186093" cy="218609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AC2E618-387D-E542-A5DA-CD40E10FB304}"/>
              </a:ext>
            </a:extLst>
          </p:cNvPr>
          <p:cNvSpPr/>
          <p:nvPr/>
        </p:nvSpPr>
        <p:spPr>
          <a:xfrm>
            <a:off x="6095999" y="4073899"/>
            <a:ext cx="2890933" cy="1036819"/>
          </a:xfrm>
          <a:prstGeom prst="wedgeRoundRectCallout">
            <a:avLst>
              <a:gd name="adj1" fmla="val 75750"/>
              <a:gd name="adj2" fmla="val -27530"/>
              <a:gd name="adj3" fmla="val 16667"/>
            </a:avLst>
          </a:prstGeom>
          <a:noFill/>
          <a:ln w="57150">
            <a:solidFill>
              <a:srgbClr val="FBD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24637-B9B2-01DF-DB93-EBCD040FBE15}"/>
              </a:ext>
            </a:extLst>
          </p:cNvPr>
          <p:cNvSpPr txBox="1"/>
          <p:nvPr/>
        </p:nvSpPr>
        <p:spPr>
          <a:xfrm>
            <a:off x="6195976" y="4269142"/>
            <a:ext cx="279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can check your answers</a:t>
            </a:r>
          </a:p>
          <a:p>
            <a:r>
              <a:rPr lang="en-GB" dirty="0"/>
              <a:t>on the next few slides.</a:t>
            </a:r>
          </a:p>
        </p:txBody>
      </p:sp>
    </p:spTree>
    <p:extLst>
      <p:ext uri="{BB962C8B-B14F-4D97-AF65-F5344CB8AC3E}">
        <p14:creationId xmlns:p14="http://schemas.microsoft.com/office/powerpoint/2010/main" val="15028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86C7EA-CCAF-41FD-32C3-8DE6544DC843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068A5-4137-C708-66C8-DFB885F3F737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Answers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36AA173-BA61-5F1C-BB6C-3A674A7227DA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31C816C-DD73-930E-B974-F4489EC4E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8861" y="645226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887112C-5DB9-2314-29C8-E00DDF257BB9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7689B8-717E-41D0-B74A-8D49D93A4A0A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9571CE-A164-7331-670F-3C0441B1B9A6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F30804-DC40-2C26-FF30-8F5B73D72970}"/>
              </a:ext>
            </a:extLst>
          </p:cNvPr>
          <p:cNvGrpSpPr/>
          <p:nvPr/>
        </p:nvGrpSpPr>
        <p:grpSpPr>
          <a:xfrm>
            <a:off x="2397817" y="1684262"/>
            <a:ext cx="4856251" cy="4069326"/>
            <a:chOff x="2397817" y="1684262"/>
            <a:chExt cx="4856251" cy="40693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517067-6FF6-7FD9-D475-F5AD79BE4D30}"/>
                </a:ext>
              </a:extLst>
            </p:cNvPr>
            <p:cNvGrpSpPr/>
            <p:nvPr/>
          </p:nvGrpSpPr>
          <p:grpSpPr>
            <a:xfrm>
              <a:off x="2397817" y="1684262"/>
              <a:ext cx="4835705" cy="1134120"/>
              <a:chOff x="2397817" y="1716042"/>
              <a:chExt cx="4835705" cy="1134120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EB25D60-158C-09FD-D2C7-3F2E89EF5E09}"/>
                  </a:ext>
                </a:extLst>
              </p:cNvPr>
              <p:cNvGrpSpPr/>
              <p:nvPr/>
            </p:nvGrpSpPr>
            <p:grpSpPr>
              <a:xfrm>
                <a:off x="2397817" y="1716042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F43CE92-0193-DB46-1B14-5FBEFF6FAFCD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6E59B3C-3FE9-7DD9-15E5-163BE144F586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62D70D0-5CBA-5D27-BCE7-6ABAEDD5DCE2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4E8FA7-6AAD-8029-BDD5-E5AF82FD40E1}"/>
                  </a:ext>
                </a:extLst>
              </p:cNvPr>
              <p:cNvSpPr txBox="1"/>
              <p:nvPr/>
            </p:nvSpPr>
            <p:spPr>
              <a:xfrm>
                <a:off x="4048896" y="1812386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a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101F8B-C255-CDE2-7A2C-794FEF58EC0E}"/>
                  </a:ext>
                </a:extLst>
              </p:cNvPr>
              <p:cNvSpPr txBox="1"/>
              <p:nvPr/>
            </p:nvSpPr>
            <p:spPr>
              <a:xfrm>
                <a:off x="2418366" y="1790700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9F1DAB-0C85-27EE-D57B-9A5076965FF2}"/>
                  </a:ext>
                </a:extLst>
              </p:cNvPr>
              <p:cNvSpPr txBox="1"/>
              <p:nvPr/>
            </p:nvSpPr>
            <p:spPr>
              <a:xfrm>
                <a:off x="5664508" y="180859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D026BF-3F2F-B370-3B28-BD2606906C1E}"/>
                </a:ext>
              </a:extLst>
            </p:cNvPr>
            <p:cNvGrpSpPr/>
            <p:nvPr/>
          </p:nvGrpSpPr>
          <p:grpSpPr>
            <a:xfrm>
              <a:off x="2408090" y="3155413"/>
              <a:ext cx="4835705" cy="1134120"/>
              <a:chOff x="2397817" y="1716042"/>
              <a:chExt cx="4835705" cy="113412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DC84031-D28F-00AC-567C-EF448C9F50D6}"/>
                  </a:ext>
                </a:extLst>
              </p:cNvPr>
              <p:cNvGrpSpPr/>
              <p:nvPr/>
            </p:nvGrpSpPr>
            <p:grpSpPr>
              <a:xfrm>
                <a:off x="2397817" y="1716042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BDDEE67-0698-1B4B-CEF6-D58F0EC38CF6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12FEB02-4D0B-4223-3C4B-314762C43D59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39DAB95-7D6A-D65B-A9CB-DA6E32C630EC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7FAB8A-FC9A-1B66-C095-A00014206A5F}"/>
                  </a:ext>
                </a:extLst>
              </p:cNvPr>
              <p:cNvSpPr txBox="1"/>
              <p:nvPr/>
            </p:nvSpPr>
            <p:spPr>
              <a:xfrm>
                <a:off x="4048896" y="1812386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 err="1"/>
                  <a:t>i</a:t>
                </a:r>
                <a:endParaRPr lang="en-GB" sz="60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5EAFF9-92F4-D394-CECF-9DF978B0E1C4}"/>
                  </a:ext>
                </a:extLst>
              </p:cNvPr>
              <p:cNvSpPr txBox="1"/>
              <p:nvPr/>
            </p:nvSpPr>
            <p:spPr>
              <a:xfrm>
                <a:off x="2418366" y="1790700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CB6881-D157-A170-A7E0-331426DE7279}"/>
                  </a:ext>
                </a:extLst>
              </p:cNvPr>
              <p:cNvSpPr txBox="1"/>
              <p:nvPr/>
            </p:nvSpPr>
            <p:spPr>
              <a:xfrm>
                <a:off x="5664508" y="180859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9CD9C8-DFD1-1FA4-20A9-E256FE095C8C}"/>
                </a:ext>
              </a:extLst>
            </p:cNvPr>
            <p:cNvGrpSpPr/>
            <p:nvPr/>
          </p:nvGrpSpPr>
          <p:grpSpPr>
            <a:xfrm>
              <a:off x="2418363" y="4619468"/>
              <a:ext cx="4835705" cy="1134120"/>
              <a:chOff x="2397817" y="1716042"/>
              <a:chExt cx="4835705" cy="113412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CCD2B7-6DD8-07D5-DAD3-E18E945D57C7}"/>
                  </a:ext>
                </a:extLst>
              </p:cNvPr>
              <p:cNvGrpSpPr/>
              <p:nvPr/>
            </p:nvGrpSpPr>
            <p:grpSpPr>
              <a:xfrm>
                <a:off x="2397817" y="1716042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C091E52-A0FD-243B-6CFF-EAE389C3A29A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A7D385F-D4C4-239A-4571-BDD73595D0F8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09AD12A-3635-4EF0-7801-3F9B5ABE3AB0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74052A-4C46-31B0-82F4-B4D8A0600233}"/>
                  </a:ext>
                </a:extLst>
              </p:cNvPr>
              <p:cNvSpPr txBox="1"/>
              <p:nvPr/>
            </p:nvSpPr>
            <p:spPr>
              <a:xfrm>
                <a:off x="4048896" y="1812386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C15925-2200-F23C-2774-F9CB9757FA7E}"/>
                  </a:ext>
                </a:extLst>
              </p:cNvPr>
              <p:cNvSpPr txBox="1"/>
              <p:nvPr/>
            </p:nvSpPr>
            <p:spPr>
              <a:xfrm>
                <a:off x="2418366" y="1790700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p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E31335-1E34-1AF8-E9D2-C98F7A14E679}"/>
                  </a:ext>
                </a:extLst>
              </p:cNvPr>
              <p:cNvSpPr txBox="1"/>
              <p:nvPr/>
            </p:nvSpPr>
            <p:spPr>
              <a:xfrm>
                <a:off x="5664508" y="180859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</p:grpSp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1EE9F3-AF42-99A0-BA4B-5D7202A18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2228892"/>
            <a:ext cx="406400" cy="4064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4A420-D965-9045-59D9-A642F1BC57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3625874"/>
            <a:ext cx="406400" cy="4064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AFBCFD-F527-FED7-2F4F-533DD1D092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4771" y="4983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31C11D-6E9E-7E6A-ACE4-2D549E5908C5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F7E8F-AFDB-0756-2B60-5B680478BD56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B23238-EDFC-5471-3767-8FA26297F42F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CF5A1A0-CAFC-F2DD-D550-B582C0CE28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712" y="645226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38C00C-7FE9-774E-644F-56A2E088DB26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4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B685CE-7AFE-76C9-EFF1-2E095EB4ACFF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8169-7F62-348C-1135-F4D7D164B0B0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6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F28147-4758-AA1B-0967-1CA4344AD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2196035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02C524-0E5E-EC51-FE0E-AE77032C039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350633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3BB5FD-291F-E860-B44E-E8E98AFFA0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31232" y="4983328"/>
            <a:ext cx="406400" cy="406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9C9BD4-9AF5-3C9B-40C1-B9733B5009C1}"/>
              </a:ext>
            </a:extLst>
          </p:cNvPr>
          <p:cNvGrpSpPr/>
          <p:nvPr/>
        </p:nvGrpSpPr>
        <p:grpSpPr>
          <a:xfrm>
            <a:off x="2397817" y="1684262"/>
            <a:ext cx="6469294" cy="4069326"/>
            <a:chOff x="2397817" y="1684262"/>
            <a:chExt cx="6469294" cy="40693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32090-F110-B796-8B74-086E0B5E8F3F}"/>
                </a:ext>
              </a:extLst>
            </p:cNvPr>
            <p:cNvGrpSpPr/>
            <p:nvPr/>
          </p:nvGrpSpPr>
          <p:grpSpPr>
            <a:xfrm>
              <a:off x="2397817" y="1684262"/>
              <a:ext cx="4835705" cy="1134120"/>
              <a:chOff x="1561672" y="1832175"/>
              <a:chExt cx="4835705" cy="113412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2C3BAB6-CE0E-F8CD-452F-29793B6A3152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F727E6-53FE-ADE1-CC7D-D73CC0EE3D86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D8A9EBE-A10D-44A5-9600-38B783A35F5C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A7B107-9060-ADE9-30B1-57BA1FA977BB}"/>
                </a:ext>
              </a:extLst>
            </p:cNvPr>
            <p:cNvSpPr txBox="1"/>
            <p:nvPr/>
          </p:nvSpPr>
          <p:spPr>
            <a:xfrm>
              <a:off x="4048896" y="1805086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err="1"/>
                <a:t>i</a:t>
              </a:r>
              <a:endParaRPr lang="en-GB" sz="6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EFFB1C-6CDD-9144-0EB4-271C0366A4A7}"/>
                </a:ext>
              </a:extLst>
            </p:cNvPr>
            <p:cNvSpPr txBox="1"/>
            <p:nvPr/>
          </p:nvSpPr>
          <p:spPr>
            <a:xfrm>
              <a:off x="2418366" y="175892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w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4ACD9-4A39-C6E2-03A4-8BEB137A9785}"/>
                </a:ext>
              </a:extLst>
            </p:cNvPr>
            <p:cNvSpPr txBox="1"/>
            <p:nvPr/>
          </p:nvSpPr>
          <p:spPr>
            <a:xfrm>
              <a:off x="5674145" y="1769654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tch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215E07-F85C-A7BD-3D04-EA7ECF24D745}"/>
                </a:ext>
              </a:extLst>
            </p:cNvPr>
            <p:cNvGrpSpPr/>
            <p:nvPr/>
          </p:nvGrpSpPr>
          <p:grpSpPr>
            <a:xfrm>
              <a:off x="2418363" y="4619468"/>
              <a:ext cx="4835705" cy="1134120"/>
              <a:chOff x="2397817" y="1716042"/>
              <a:chExt cx="4835705" cy="113412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ED88452-C2A6-715D-69AC-71278EAB354E}"/>
                  </a:ext>
                </a:extLst>
              </p:cNvPr>
              <p:cNvGrpSpPr/>
              <p:nvPr/>
            </p:nvGrpSpPr>
            <p:grpSpPr>
              <a:xfrm>
                <a:off x="2397817" y="1716042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B6381FC2-505D-E718-63AB-7815BFBCBF0D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C6FD347-B25A-5216-FF20-82CBB27DC11C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D80211C-67AC-A0AC-1399-D358B5AF4207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8A6BD15-CC79-2004-FC83-B96104B24747}"/>
                  </a:ext>
                </a:extLst>
              </p:cNvPr>
              <p:cNvSpPr txBox="1"/>
              <p:nvPr/>
            </p:nvSpPr>
            <p:spPr>
              <a:xfrm>
                <a:off x="4048896" y="1812386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a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566AA30-F7E6-F3C5-3183-74C9008F7222}"/>
                  </a:ext>
                </a:extLst>
              </p:cNvPr>
              <p:cNvSpPr txBox="1"/>
              <p:nvPr/>
            </p:nvSpPr>
            <p:spPr>
              <a:xfrm>
                <a:off x="2418366" y="1790700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c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6C35C5F-55FA-506A-DB21-AD81F6B874E5}"/>
                  </a:ext>
                </a:extLst>
              </p:cNvPr>
              <p:cNvSpPr txBox="1"/>
              <p:nvPr/>
            </p:nvSpPr>
            <p:spPr>
              <a:xfrm>
                <a:off x="5664508" y="180859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5F09A-151D-8F6B-E49C-C93BED0EF523}"/>
                </a:ext>
              </a:extLst>
            </p:cNvPr>
            <p:cNvSpPr/>
            <p:nvPr/>
          </p:nvSpPr>
          <p:spPr>
            <a:xfrm>
              <a:off x="2408090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3454AC-847A-65A9-97FD-3A34F3C41496}"/>
                </a:ext>
              </a:extLst>
            </p:cNvPr>
            <p:cNvSpPr/>
            <p:nvPr/>
          </p:nvSpPr>
          <p:spPr>
            <a:xfrm>
              <a:off x="4029695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4CAAB7-EFB9-845E-E353-3CAD5E4FB6F6}"/>
                </a:ext>
              </a:extLst>
            </p:cNvPr>
            <p:cNvSpPr/>
            <p:nvPr/>
          </p:nvSpPr>
          <p:spPr>
            <a:xfrm>
              <a:off x="5630752" y="3155413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FA40B0-0DB2-C5A0-129A-360092A57F0C}"/>
                </a:ext>
              </a:extLst>
            </p:cNvPr>
            <p:cNvSpPr txBox="1"/>
            <p:nvPr/>
          </p:nvSpPr>
          <p:spPr>
            <a:xfrm>
              <a:off x="4067732" y="323007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3E845D-6821-6E31-3FBC-833A543FA2B2}"/>
                </a:ext>
              </a:extLst>
            </p:cNvPr>
            <p:cNvSpPr txBox="1"/>
            <p:nvPr/>
          </p:nvSpPr>
          <p:spPr>
            <a:xfrm>
              <a:off x="2428639" y="3230071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68E4C6-4DCC-B736-A029-F4B2BD34AD5E}"/>
                </a:ext>
              </a:extLst>
            </p:cNvPr>
            <p:cNvSpPr txBox="1"/>
            <p:nvPr/>
          </p:nvSpPr>
          <p:spPr>
            <a:xfrm>
              <a:off x="5695849" y="323007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err="1"/>
                <a:t>i</a:t>
              </a:r>
              <a:endParaRPr lang="en-GB" sz="60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49E3286-0F03-A4E0-E8F1-9EE91082E74E}"/>
                </a:ext>
              </a:extLst>
            </p:cNvPr>
            <p:cNvSpPr/>
            <p:nvPr/>
          </p:nvSpPr>
          <p:spPr>
            <a:xfrm>
              <a:off x="7254068" y="3142470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42DE75-215D-B5D2-8241-7F3FA0F55EB2}"/>
                </a:ext>
              </a:extLst>
            </p:cNvPr>
            <p:cNvSpPr txBox="1"/>
            <p:nvPr/>
          </p:nvSpPr>
          <p:spPr>
            <a:xfrm>
              <a:off x="7330141" y="3201698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9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EC83A37A-3AE5-7DC2-0BE1-51344927AB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4" y="402467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666836" y="601504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Learning Intention</a:t>
            </a:r>
            <a:endParaRPr lang="en-GB" sz="3400" dirty="0">
              <a:latin typeface="Century Gothic"/>
            </a:endParaRPr>
          </a:p>
          <a:p>
            <a:endParaRPr lang="en-GB" sz="3400" b="1" dirty="0">
              <a:latin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4" y="583700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718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57835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Success Criteria</a:t>
            </a:r>
            <a:endParaRPr lang="en-US" sz="3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CE984F4-C2B4-8291-1D72-8CAF69916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66239" y="2198491"/>
            <a:ext cx="3717034" cy="369288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3EA42F3D-C796-B035-A9B4-72F61C3948D6}"/>
              </a:ext>
            </a:extLst>
          </p:cNvPr>
          <p:cNvSpPr txBox="1"/>
          <p:nvPr/>
        </p:nvSpPr>
        <p:spPr>
          <a:xfrm>
            <a:off x="736207" y="1571925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0000"/>
                </a:solidFill>
                <a:latin typeface="Century Gothic"/>
              </a:rPr>
              <a:t>We are learning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spell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our phoneme words.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C71E191-61C2-106B-FF8D-7FF581A2FA1F}"/>
              </a:ext>
            </a:extLst>
          </p:cNvPr>
          <p:cNvSpPr txBox="1"/>
          <p:nvPr/>
        </p:nvSpPr>
        <p:spPr>
          <a:xfrm>
            <a:off x="689067" y="3713074"/>
            <a:ext cx="8905460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Read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and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spell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‘tch’ phoneme words.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Use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digital tools to support my learning.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Create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digital content to demonstrate my learning.</a:t>
            </a:r>
          </a:p>
        </p:txBody>
      </p:sp>
    </p:spTree>
    <p:extLst>
      <p:ext uri="{BB962C8B-B14F-4D97-AF65-F5344CB8AC3E}">
        <p14:creationId xmlns:p14="http://schemas.microsoft.com/office/powerpoint/2010/main" val="2966826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8F6B1B-3A63-95C5-B8FC-3E854BEFDA77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94F19-B70C-4A56-9399-5B1BB42F0D41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D7C4D6-4D07-F938-D4B8-6477C5A670FE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7469EEE4-6ADB-8B21-0D2C-B57BE18540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007E15-3FD3-B26A-C80B-3CC2E1508B0B}"/>
              </a:ext>
            </a:extLst>
          </p:cNvPr>
          <p:cNvSpPr/>
          <p:nvPr/>
        </p:nvSpPr>
        <p:spPr>
          <a:xfrm>
            <a:off x="430966" y="199949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7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ED6EF5-EA2C-14F0-9B37-D130353DA78A}"/>
              </a:ext>
            </a:extLst>
          </p:cNvPr>
          <p:cNvSpPr/>
          <p:nvPr/>
        </p:nvSpPr>
        <p:spPr>
          <a:xfrm>
            <a:off x="430966" y="330979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1FAE18-BB85-7EFB-47AF-4A5E0D121046}"/>
              </a:ext>
            </a:extLst>
          </p:cNvPr>
          <p:cNvSpPr/>
          <p:nvPr/>
        </p:nvSpPr>
        <p:spPr>
          <a:xfrm>
            <a:off x="430966" y="47268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9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476D61-E6E3-C874-738D-297C79679A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2196035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848057-4267-AD4F-E0BB-03DEB74D5F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350633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882DA7-2FAC-14AD-AB4D-F6AAF36B5E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19988" y="4923366"/>
            <a:ext cx="406400" cy="406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67C405-B4B8-7886-6FC8-8690891D1A40}"/>
              </a:ext>
            </a:extLst>
          </p:cNvPr>
          <p:cNvGrpSpPr/>
          <p:nvPr/>
        </p:nvGrpSpPr>
        <p:grpSpPr>
          <a:xfrm>
            <a:off x="2390968" y="1684262"/>
            <a:ext cx="6476143" cy="4076422"/>
            <a:chOff x="2390968" y="1684262"/>
            <a:chExt cx="6476143" cy="40764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601915-622F-4B52-57E8-A4EEAC5BE56D}"/>
                </a:ext>
              </a:extLst>
            </p:cNvPr>
            <p:cNvSpPr/>
            <p:nvPr/>
          </p:nvSpPr>
          <p:spPr>
            <a:xfrm>
              <a:off x="2397817" y="1684262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18DFE3-1537-DD71-14C7-D7F40DF4C04F}"/>
                </a:ext>
              </a:extLst>
            </p:cNvPr>
            <p:cNvSpPr/>
            <p:nvPr/>
          </p:nvSpPr>
          <p:spPr>
            <a:xfrm>
              <a:off x="4019422" y="1684262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CD817-C989-C31C-DEE7-2E02BD452C9D}"/>
                </a:ext>
              </a:extLst>
            </p:cNvPr>
            <p:cNvSpPr/>
            <p:nvPr/>
          </p:nvSpPr>
          <p:spPr>
            <a:xfrm>
              <a:off x="5620479" y="1684262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86D6585-912E-1E4A-F6D5-BEA24CCDBB65}"/>
                </a:ext>
              </a:extLst>
            </p:cNvPr>
            <p:cNvSpPr txBox="1"/>
            <p:nvPr/>
          </p:nvSpPr>
          <p:spPr>
            <a:xfrm>
              <a:off x="4048896" y="176622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C2B9E7-B163-4CC5-04C1-A7CC5431F488}"/>
                </a:ext>
              </a:extLst>
            </p:cNvPr>
            <p:cNvSpPr txBox="1"/>
            <p:nvPr/>
          </p:nvSpPr>
          <p:spPr>
            <a:xfrm>
              <a:off x="2418366" y="175892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h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F82C3-2C1B-38CE-F658-4BB61F6C5189}"/>
                </a:ext>
              </a:extLst>
            </p:cNvPr>
            <p:cNvSpPr txBox="1"/>
            <p:nvPr/>
          </p:nvSpPr>
          <p:spPr>
            <a:xfrm>
              <a:off x="5653011" y="175892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tch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105682-7154-EAF0-D463-59A94CB1F208}"/>
                </a:ext>
              </a:extLst>
            </p:cNvPr>
            <p:cNvGrpSpPr/>
            <p:nvPr/>
          </p:nvGrpSpPr>
          <p:grpSpPr>
            <a:xfrm>
              <a:off x="2408090" y="3155413"/>
              <a:ext cx="6459021" cy="1134120"/>
              <a:chOff x="2408090" y="3155413"/>
              <a:chExt cx="6459021" cy="113412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59D4E69-2264-B1F3-69EF-ED54D2C7E126}"/>
                  </a:ext>
                </a:extLst>
              </p:cNvPr>
              <p:cNvGrpSpPr/>
              <p:nvPr/>
            </p:nvGrpSpPr>
            <p:grpSpPr>
              <a:xfrm>
                <a:off x="2408090" y="3155413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5703E43-FAD6-B97C-1115-9CF104E9D164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3F9C40F-9552-3A64-6C7B-517CEB979219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601E35-0DE4-A339-EADF-491CFEF7684D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47C777-792A-8A17-584D-044D7655CADB}"/>
                  </a:ext>
                </a:extLst>
              </p:cNvPr>
              <p:cNvSpPr txBox="1"/>
              <p:nvPr/>
            </p:nvSpPr>
            <p:spPr>
              <a:xfrm>
                <a:off x="4061738" y="3247964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A3B77A-A788-B54B-4E1E-B0DBB4EDC595}"/>
                  </a:ext>
                </a:extLst>
              </p:cNvPr>
              <p:cNvSpPr txBox="1"/>
              <p:nvPr/>
            </p:nvSpPr>
            <p:spPr>
              <a:xfrm>
                <a:off x="2428639" y="3230071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F693EB-C506-149E-6D73-1D5F69194ADA}"/>
                  </a:ext>
                </a:extLst>
              </p:cNvPr>
              <p:cNvSpPr txBox="1"/>
              <p:nvPr/>
            </p:nvSpPr>
            <p:spPr>
              <a:xfrm>
                <a:off x="5674781" y="3247964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a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458CA1B-FF1B-6C97-F04F-23EB69E043C8}"/>
                  </a:ext>
                </a:extLst>
              </p:cNvPr>
              <p:cNvSpPr/>
              <p:nvPr/>
            </p:nvSpPr>
            <p:spPr>
              <a:xfrm>
                <a:off x="7254068" y="3155413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13064B-A702-12C4-883A-C342B20D0F42}"/>
                  </a:ext>
                </a:extLst>
              </p:cNvPr>
              <p:cNvSpPr txBox="1"/>
              <p:nvPr/>
            </p:nvSpPr>
            <p:spPr>
              <a:xfrm>
                <a:off x="7275838" y="323905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BFC8D85-9566-16D2-7705-83D25A1B8C7B}"/>
                </a:ext>
              </a:extLst>
            </p:cNvPr>
            <p:cNvGrpSpPr/>
            <p:nvPr/>
          </p:nvGrpSpPr>
          <p:grpSpPr>
            <a:xfrm>
              <a:off x="2390968" y="4626564"/>
              <a:ext cx="6459021" cy="1134120"/>
              <a:chOff x="2408090" y="3155413"/>
              <a:chExt cx="6459021" cy="11341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9233611-8132-1CC6-0A7C-DD38907FA831}"/>
                  </a:ext>
                </a:extLst>
              </p:cNvPr>
              <p:cNvGrpSpPr/>
              <p:nvPr/>
            </p:nvGrpSpPr>
            <p:grpSpPr>
              <a:xfrm>
                <a:off x="2408090" y="3155413"/>
                <a:ext cx="4835705" cy="1134120"/>
                <a:chOff x="1561672" y="1832175"/>
                <a:chExt cx="4835705" cy="113412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BA487B-48B1-7E35-0AEA-CC4C35044B7A}"/>
                    </a:ext>
                  </a:extLst>
                </p:cNvPr>
                <p:cNvSpPr/>
                <p:nvPr/>
              </p:nvSpPr>
              <p:spPr>
                <a:xfrm>
                  <a:off x="1561672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1DBE94E-E163-DD55-B233-2C5F045CCE68}"/>
                    </a:ext>
                  </a:extLst>
                </p:cNvPr>
                <p:cNvSpPr/>
                <p:nvPr/>
              </p:nvSpPr>
              <p:spPr>
                <a:xfrm>
                  <a:off x="3183277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04F6B2D-81F2-4426-B0CD-CC4DE0FA01BF}"/>
                    </a:ext>
                  </a:extLst>
                </p:cNvPr>
                <p:cNvSpPr/>
                <p:nvPr/>
              </p:nvSpPr>
              <p:spPr>
                <a:xfrm>
                  <a:off x="4784334" y="1832175"/>
                  <a:ext cx="1613043" cy="1134120"/>
                </a:xfrm>
                <a:prstGeom prst="rect">
                  <a:avLst/>
                </a:prstGeom>
                <a:noFill/>
                <a:ln w="76200">
                  <a:solidFill>
                    <a:srgbClr val="FBD78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4A90DC0-20C5-BF82-0CED-39EEA13F9BC6}"/>
                  </a:ext>
                </a:extLst>
              </p:cNvPr>
              <p:cNvSpPr txBox="1"/>
              <p:nvPr/>
            </p:nvSpPr>
            <p:spPr>
              <a:xfrm>
                <a:off x="4061738" y="3247964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C42650-4524-6D42-C183-B1EC9CAECDF0}"/>
                  </a:ext>
                </a:extLst>
              </p:cNvPr>
              <p:cNvSpPr txBox="1"/>
              <p:nvPr/>
            </p:nvSpPr>
            <p:spPr>
              <a:xfrm>
                <a:off x="2428639" y="3230071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EA731DD-8AF1-E885-4E92-387E980ACEA1}"/>
                  </a:ext>
                </a:extLst>
              </p:cNvPr>
              <p:cNvSpPr txBox="1"/>
              <p:nvPr/>
            </p:nvSpPr>
            <p:spPr>
              <a:xfrm>
                <a:off x="5674781" y="3247964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D7E425-F6C8-7C09-86BD-27C248766495}"/>
                  </a:ext>
                </a:extLst>
              </p:cNvPr>
              <p:cNvSpPr/>
              <p:nvPr/>
            </p:nvSpPr>
            <p:spPr>
              <a:xfrm>
                <a:off x="7254068" y="3155413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D369D79-791A-CF90-23BC-F429189B54E7}"/>
                  </a:ext>
                </a:extLst>
              </p:cNvPr>
              <p:cNvSpPr txBox="1"/>
              <p:nvPr/>
            </p:nvSpPr>
            <p:spPr>
              <a:xfrm>
                <a:off x="7275838" y="3239053"/>
                <a:ext cx="15249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/>
                  <a:t>tch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2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CA835-9DE0-90A2-F8D3-F63FF466BE4A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BF7F3-7AB1-6AC6-8FD3-27AB5B48068D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69CD07-1A0F-81B4-92E7-9069927F6D16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35F10079-82A7-EABF-A2CC-EDA1C36E1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FB17807-8DE0-5E4C-20BF-41FB4060C3EF}"/>
              </a:ext>
            </a:extLst>
          </p:cNvPr>
          <p:cNvSpPr/>
          <p:nvPr/>
        </p:nvSpPr>
        <p:spPr>
          <a:xfrm>
            <a:off x="722045" y="2527156"/>
            <a:ext cx="873959" cy="818884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10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B6ACCD5-7AE1-6BDF-0834-05BA8D16DC52}"/>
              </a:ext>
            </a:extLst>
          </p:cNvPr>
          <p:cNvGrpSpPr/>
          <p:nvPr/>
        </p:nvGrpSpPr>
        <p:grpSpPr>
          <a:xfrm>
            <a:off x="3085180" y="2412235"/>
            <a:ext cx="8072752" cy="1155732"/>
            <a:chOff x="2143857" y="1884011"/>
            <a:chExt cx="8072752" cy="115573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958F31-22B4-F31F-3037-DB8B0A8B5848}"/>
                </a:ext>
              </a:extLst>
            </p:cNvPr>
            <p:cNvGrpSpPr/>
            <p:nvPr/>
          </p:nvGrpSpPr>
          <p:grpSpPr>
            <a:xfrm>
              <a:off x="2143857" y="1884011"/>
              <a:ext cx="4835705" cy="1134120"/>
              <a:chOff x="1561672" y="1832175"/>
              <a:chExt cx="4835705" cy="113412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93F7CE1-1DDA-5CDE-898C-E86146717D01}"/>
                  </a:ext>
                </a:extLst>
              </p:cNvPr>
              <p:cNvSpPr/>
              <p:nvPr/>
            </p:nvSpPr>
            <p:spPr>
              <a:xfrm>
                <a:off x="1561672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1DFCED-5FF8-C708-8D05-C03C19B8A42D}"/>
                  </a:ext>
                </a:extLst>
              </p:cNvPr>
              <p:cNvSpPr/>
              <p:nvPr/>
            </p:nvSpPr>
            <p:spPr>
              <a:xfrm>
                <a:off x="3183277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FD72DFF-C445-0BEE-1CB4-C02DAE4E4C45}"/>
                  </a:ext>
                </a:extLst>
              </p:cNvPr>
              <p:cNvSpPr/>
              <p:nvPr/>
            </p:nvSpPr>
            <p:spPr>
              <a:xfrm>
                <a:off x="4784334" y="1832175"/>
                <a:ext cx="1613043" cy="1134120"/>
              </a:xfrm>
              <a:prstGeom prst="rect">
                <a:avLst/>
              </a:prstGeom>
              <a:noFill/>
              <a:ln w="76200">
                <a:solidFill>
                  <a:srgbClr val="FBD7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C3D160-9820-74B8-A848-9BA320A67C84}"/>
                </a:ext>
              </a:extLst>
            </p:cNvPr>
            <p:cNvSpPr txBox="1"/>
            <p:nvPr/>
          </p:nvSpPr>
          <p:spPr>
            <a:xfrm>
              <a:off x="3794936" y="1980355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 err="1"/>
                <a:t>i</a:t>
              </a:r>
              <a:endParaRPr lang="en-GB" sz="6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87D38E-FF66-2054-3DD6-0D512FE96E53}"/>
                </a:ext>
              </a:extLst>
            </p:cNvPr>
            <p:cNvSpPr txBox="1"/>
            <p:nvPr/>
          </p:nvSpPr>
          <p:spPr>
            <a:xfrm>
              <a:off x="2164406" y="1958669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138313-87AD-12B4-51C7-7B7322E8BDB4}"/>
                </a:ext>
              </a:extLst>
            </p:cNvPr>
            <p:cNvSpPr txBox="1"/>
            <p:nvPr/>
          </p:nvSpPr>
          <p:spPr>
            <a:xfrm>
              <a:off x="5410548" y="1976562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tch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AD2A76-5C0B-0BB8-DCBE-79EC6AB887AC}"/>
                </a:ext>
              </a:extLst>
            </p:cNvPr>
            <p:cNvSpPr/>
            <p:nvPr/>
          </p:nvSpPr>
          <p:spPr>
            <a:xfrm>
              <a:off x="6981961" y="1884011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34A93-988F-02BB-EDCF-2DBF42FDE125}"/>
                </a:ext>
              </a:extLst>
            </p:cNvPr>
            <p:cNvSpPr/>
            <p:nvPr/>
          </p:nvSpPr>
          <p:spPr>
            <a:xfrm>
              <a:off x="8603566" y="1884011"/>
              <a:ext cx="1613043" cy="1134120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E39369-AFA2-8B64-A1D8-64A58927BE42}"/>
                </a:ext>
              </a:extLst>
            </p:cNvPr>
            <p:cNvSpPr txBox="1"/>
            <p:nvPr/>
          </p:nvSpPr>
          <p:spPr>
            <a:xfrm>
              <a:off x="7011605" y="2024080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AAAAD6-F1D5-463A-2777-F3F4604256CB}"/>
                </a:ext>
              </a:extLst>
            </p:cNvPr>
            <p:cNvSpPr txBox="1"/>
            <p:nvPr/>
          </p:nvSpPr>
          <p:spPr>
            <a:xfrm>
              <a:off x="8647595" y="2004835"/>
              <a:ext cx="15249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/>
                <a:t>n</a:t>
              </a:r>
            </a:p>
          </p:txBody>
        </p:sp>
      </p:grp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B54815-C402-3AE7-3C0E-452956BA5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7392" y="2733398"/>
            <a:ext cx="406400" cy="40640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7A14162-9B34-52E0-C330-507916711F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14" y="3822426"/>
            <a:ext cx="2186093" cy="2186093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9010F64-BB3D-CA36-5A90-B61EA1AF9466}"/>
              </a:ext>
            </a:extLst>
          </p:cNvPr>
          <p:cNvSpPr/>
          <p:nvPr/>
        </p:nvSpPr>
        <p:spPr>
          <a:xfrm>
            <a:off x="6096000" y="4073899"/>
            <a:ext cx="2810654" cy="1036819"/>
          </a:xfrm>
          <a:prstGeom prst="wedgeRoundRectCallout">
            <a:avLst>
              <a:gd name="adj1" fmla="val 75750"/>
              <a:gd name="adj2" fmla="val -27530"/>
              <a:gd name="adj3" fmla="val 16667"/>
            </a:avLst>
          </a:prstGeom>
          <a:noFill/>
          <a:ln w="57150">
            <a:solidFill>
              <a:srgbClr val="FBD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53BF27-E8B3-5FD1-93B5-D7E1C18AF53A}"/>
              </a:ext>
            </a:extLst>
          </p:cNvPr>
          <p:cNvSpPr txBox="1"/>
          <p:nvPr/>
        </p:nvSpPr>
        <p:spPr>
          <a:xfrm>
            <a:off x="6195976" y="4269142"/>
            <a:ext cx="271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can check your </a:t>
            </a:r>
          </a:p>
          <a:p>
            <a:r>
              <a:rPr lang="en-GB" dirty="0"/>
              <a:t>answers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30128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1CCE1E-A81C-958A-28B3-43C938FF3FFB}"/>
              </a:ext>
            </a:extLst>
          </p:cNvPr>
          <p:cNvSpPr/>
          <p:nvPr/>
        </p:nvSpPr>
        <p:spPr>
          <a:xfrm>
            <a:off x="605823" y="627368"/>
            <a:ext cx="5877175" cy="59483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4D6B0-69DE-DF74-571D-1662EF1F5D14}"/>
              </a:ext>
            </a:extLst>
          </p:cNvPr>
          <p:cNvSpPr txBox="1"/>
          <p:nvPr/>
        </p:nvSpPr>
        <p:spPr>
          <a:xfrm>
            <a:off x="743357" y="622757"/>
            <a:ext cx="496352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5 Typing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B624C-E51F-305F-FB70-E6FDA7C319FC}"/>
              </a:ext>
            </a:extLst>
          </p:cNvPr>
          <p:cNvSpPr txBox="1"/>
          <p:nvPr/>
        </p:nvSpPr>
        <p:spPr>
          <a:xfrm>
            <a:off x="607582" y="1485379"/>
            <a:ext cx="98478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 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use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 our phoneme words in sentences.</a:t>
            </a:r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</a:br>
            <a: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Listen 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to the sentence and 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type 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it in the text box. </a:t>
            </a:r>
            <a:endParaRPr lang="en-US" sz="2400" dirty="0"/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FEBAFA6A-860C-B930-5FDC-6881371712E8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B11703EA-FE96-FFBC-FD75-15D092685043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C3FA7B6A-E1C1-14E2-8BFF-B31FF70D3C3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AE403352-A4C0-B368-2082-51DC7C14EBE5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9838CDAC-0005-0FD0-5B45-8284645DE406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19B00EED-BCA2-D47D-2C84-E84B6A9AE095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72A3697E-66F6-8AAF-0522-94C1B9EBA3C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8962764D-C5FD-800D-54B9-AC3B02CEC3AC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E389891F-3B24-7EDE-2D06-E260F0CFB1A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8E38C70D-7765-6274-6A47-0EBB4E74D775}"/>
              </a:ext>
            </a:extLst>
          </p:cNvPr>
          <p:cNvSpPr/>
          <p:nvPr/>
        </p:nvSpPr>
        <p:spPr>
          <a:xfrm>
            <a:off x="5957633" y="47342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A56E3BB-7309-D871-CDC7-A6717024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8" y="641922"/>
            <a:ext cx="542925" cy="5524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648CD0C-2DF1-8678-D4ED-9538E2A88F9E}"/>
              </a:ext>
            </a:extLst>
          </p:cNvPr>
          <p:cNvSpPr/>
          <p:nvPr/>
        </p:nvSpPr>
        <p:spPr>
          <a:xfrm>
            <a:off x="743262" y="326286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D24D63E-E1FF-A47B-B94D-12A725A48407}"/>
              </a:ext>
            </a:extLst>
          </p:cNvPr>
          <p:cNvSpPr/>
          <p:nvPr/>
        </p:nvSpPr>
        <p:spPr>
          <a:xfrm>
            <a:off x="743262" y="445965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C9A74F-0670-5C5D-1603-F04A1B4A0F3B}"/>
              </a:ext>
            </a:extLst>
          </p:cNvPr>
          <p:cNvSpPr txBox="1"/>
          <p:nvPr/>
        </p:nvSpPr>
        <p:spPr>
          <a:xfrm>
            <a:off x="1758427" y="3426755"/>
            <a:ext cx="7027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First, 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click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 the text box</a:t>
            </a:r>
            <a:r>
              <a:rPr lang="en-US" sz="2400" b="1" i="0" u="none" strike="noStrike" dirty="0">
                <a:solidFill>
                  <a:srgbClr val="FC9562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you are working 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6F558-1FE0-F2D0-EAA0-8BFE15882556}"/>
              </a:ext>
            </a:extLst>
          </p:cNvPr>
          <p:cNvSpPr txBox="1"/>
          <p:nvPr/>
        </p:nvSpPr>
        <p:spPr>
          <a:xfrm>
            <a:off x="1676400" y="4658862"/>
            <a:ext cx="913900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Next , 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type 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the words using your keyboard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45D5A26-E8DC-D1C2-F194-6C5B230B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812" y="4532228"/>
            <a:ext cx="3142179" cy="10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221428C-C42E-3748-4111-6531DEA3F67E}"/>
              </a:ext>
            </a:extLst>
          </p:cNvPr>
          <p:cNvSpPr/>
          <p:nvPr/>
        </p:nvSpPr>
        <p:spPr>
          <a:xfrm>
            <a:off x="8786315" y="3020085"/>
            <a:ext cx="2792264" cy="1086725"/>
          </a:xfrm>
          <a:prstGeom prst="rect">
            <a:avLst/>
          </a:prstGeom>
          <a:noFill/>
          <a:ln w="76200">
            <a:solidFill>
              <a:srgbClr val="FBD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3B961C0-B425-5BDA-50F9-C9118EF826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235" t="62902" r="25846" b="28872"/>
          <a:stretch/>
        </p:blipFill>
        <p:spPr>
          <a:xfrm>
            <a:off x="8954235" y="3708388"/>
            <a:ext cx="266701" cy="64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29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631F58-08B9-EC31-A847-81358A8DCDE0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B9133-5459-85BE-25DE-1CE59C3CC167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8A7631-BEA9-DDD8-3E47-D9A2E4548D76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3C2E0ACD-D4ED-835A-745B-92CC8B8E4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0AF5144-89D0-729B-4C22-2F94A1648E5B}"/>
              </a:ext>
            </a:extLst>
          </p:cNvPr>
          <p:cNvSpPr/>
          <p:nvPr/>
        </p:nvSpPr>
        <p:spPr>
          <a:xfrm>
            <a:off x="449768" y="19204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2E323-B020-1A20-0A83-BA4162D77A1D}"/>
              </a:ext>
            </a:extLst>
          </p:cNvPr>
          <p:cNvSpPr/>
          <p:nvPr/>
        </p:nvSpPr>
        <p:spPr>
          <a:xfrm>
            <a:off x="449768" y="325237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30103B-4DAA-8AD1-DB1F-7DEF15FB6D1A}"/>
              </a:ext>
            </a:extLst>
          </p:cNvPr>
          <p:cNvSpPr/>
          <p:nvPr/>
        </p:nvSpPr>
        <p:spPr>
          <a:xfrm>
            <a:off x="449768" y="46230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8D2400-719E-7182-4D13-12FB52DD03C7}"/>
              </a:ext>
            </a:extLst>
          </p:cNvPr>
          <p:cNvGrpSpPr/>
          <p:nvPr/>
        </p:nvGrpSpPr>
        <p:grpSpPr>
          <a:xfrm>
            <a:off x="2560320" y="1922430"/>
            <a:ext cx="8961120" cy="3274346"/>
            <a:chOff x="2560320" y="1922430"/>
            <a:chExt cx="8961120" cy="3274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0A3DBE-2DD7-0189-9EB6-E79439104156}"/>
                </a:ext>
              </a:extLst>
            </p:cNvPr>
            <p:cNvSpPr txBox="1"/>
            <p:nvPr/>
          </p:nvSpPr>
          <p:spPr>
            <a:xfrm>
              <a:off x="2560320" y="1922430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A09564-9546-7CE9-5FFA-DBE7CC26B744}"/>
                </a:ext>
              </a:extLst>
            </p:cNvPr>
            <p:cNvSpPr txBox="1"/>
            <p:nvPr/>
          </p:nvSpPr>
          <p:spPr>
            <a:xfrm>
              <a:off x="2560320" y="3252378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B5964E-361C-0C75-AC93-ECD88D21F8B7}"/>
                </a:ext>
              </a:extLst>
            </p:cNvPr>
            <p:cNvSpPr txBox="1"/>
            <p:nvPr/>
          </p:nvSpPr>
          <p:spPr>
            <a:xfrm>
              <a:off x="2560320" y="4612001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200" dirty="0"/>
            </a:p>
          </p:txBody>
        </p:sp>
      </p:grp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29E730-3579-F029-C5C2-E68604CCB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2116999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8E01E6-F4D9-8AC4-539E-FF61BD4E6D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342900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E360A4-5F3A-B8DF-6B1E-5C0359277D8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47695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786B115-BD16-CF92-139A-EEAD57FEE9EB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2DADF-DA9F-A122-4170-2ADC325EA5AC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Writing Tools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1DC19A-0DB9-5821-9B17-CAD4331D2319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927243EB-7147-3F39-04D4-373CD3E8C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4387049-83FF-A911-13DB-472E64703F8E}"/>
              </a:ext>
            </a:extLst>
          </p:cNvPr>
          <p:cNvSpPr/>
          <p:nvPr/>
        </p:nvSpPr>
        <p:spPr>
          <a:xfrm>
            <a:off x="449768" y="19204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657772-B852-06B4-113B-A27D62841E9C}"/>
              </a:ext>
            </a:extLst>
          </p:cNvPr>
          <p:cNvSpPr/>
          <p:nvPr/>
        </p:nvSpPr>
        <p:spPr>
          <a:xfrm>
            <a:off x="449768" y="325237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111413-5E02-957B-B282-17F1A8356B39}"/>
              </a:ext>
            </a:extLst>
          </p:cNvPr>
          <p:cNvSpPr/>
          <p:nvPr/>
        </p:nvSpPr>
        <p:spPr>
          <a:xfrm>
            <a:off x="449768" y="46230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5A1273-1DF4-BA31-715E-F0BBC8F44E22}"/>
              </a:ext>
            </a:extLst>
          </p:cNvPr>
          <p:cNvGrpSpPr/>
          <p:nvPr/>
        </p:nvGrpSpPr>
        <p:grpSpPr>
          <a:xfrm>
            <a:off x="2560320" y="1922430"/>
            <a:ext cx="8961120" cy="3274346"/>
            <a:chOff x="2560320" y="1922430"/>
            <a:chExt cx="8961120" cy="32743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F5D1CC-0512-BCAC-A560-A47560486A11}"/>
                </a:ext>
              </a:extLst>
            </p:cNvPr>
            <p:cNvSpPr txBox="1"/>
            <p:nvPr/>
          </p:nvSpPr>
          <p:spPr>
            <a:xfrm>
              <a:off x="2560320" y="1922430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The </a:t>
              </a:r>
              <a:r>
                <a:rPr lang="en-GB" sz="3200" dirty="0">
                  <a:solidFill>
                    <a:srgbClr val="FBD783"/>
                  </a:solidFill>
                </a:rPr>
                <a:t>witch</a:t>
              </a:r>
              <a:r>
                <a:rPr lang="en-GB" sz="3200" dirty="0"/>
                <a:t> had an </a:t>
              </a:r>
              <a:r>
                <a:rPr lang="en-GB" sz="3200" dirty="0">
                  <a:solidFill>
                    <a:srgbClr val="FBD783"/>
                  </a:solidFill>
                </a:rPr>
                <a:t>itch</a:t>
              </a:r>
              <a:r>
                <a:rPr lang="en-GB" sz="3200" dirty="0"/>
                <a:t> she had to </a:t>
              </a:r>
              <a:r>
                <a:rPr lang="en-GB" sz="3200" dirty="0">
                  <a:solidFill>
                    <a:srgbClr val="FBD783"/>
                  </a:solidFill>
                </a:rPr>
                <a:t>scratch</a:t>
              </a:r>
              <a:r>
                <a:rPr lang="en-GB" sz="3200" dirty="0"/>
                <a:t>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BB1140-E1A0-6333-9DDD-C970EC9B899D}"/>
                </a:ext>
              </a:extLst>
            </p:cNvPr>
            <p:cNvSpPr txBox="1"/>
            <p:nvPr/>
          </p:nvSpPr>
          <p:spPr>
            <a:xfrm>
              <a:off x="2560320" y="3252378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There is a mouse in the </a:t>
              </a:r>
              <a:r>
                <a:rPr lang="en-GB" sz="3200" dirty="0">
                  <a:solidFill>
                    <a:srgbClr val="FBD783"/>
                  </a:solidFill>
                </a:rPr>
                <a:t>kitchen</a:t>
              </a:r>
              <a:r>
                <a:rPr lang="en-GB" sz="3200" dirty="0"/>
                <a:t> we have to </a:t>
              </a:r>
              <a:r>
                <a:rPr lang="en-GB" sz="3200" dirty="0">
                  <a:solidFill>
                    <a:srgbClr val="FBD783"/>
                  </a:solidFill>
                </a:rPr>
                <a:t>catch</a:t>
              </a:r>
              <a:r>
                <a:rPr lang="en-GB" sz="3200" dirty="0"/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6ADEBF-A253-3C70-5AF9-5681B67A82D7}"/>
                </a:ext>
              </a:extLst>
            </p:cNvPr>
            <p:cNvSpPr txBox="1"/>
            <p:nvPr/>
          </p:nvSpPr>
          <p:spPr>
            <a:xfrm>
              <a:off x="2560320" y="4612001"/>
              <a:ext cx="8961120" cy="584775"/>
            </a:xfrm>
            <a:prstGeom prst="rect">
              <a:avLst/>
            </a:prstGeom>
            <a:noFill/>
            <a:ln w="57150">
              <a:solidFill>
                <a:srgbClr val="FBD783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I need to </a:t>
              </a:r>
              <a:r>
                <a:rPr lang="en-GB" sz="3200" dirty="0">
                  <a:solidFill>
                    <a:srgbClr val="FBD783"/>
                  </a:solidFill>
                </a:rPr>
                <a:t>stich</a:t>
              </a:r>
              <a:r>
                <a:rPr lang="en-GB" sz="3200" dirty="0"/>
                <a:t> my sleeve and add a </a:t>
              </a:r>
              <a:r>
                <a:rPr lang="en-GB" sz="3200" dirty="0">
                  <a:solidFill>
                    <a:srgbClr val="FBD783"/>
                  </a:solidFill>
                </a:rPr>
                <a:t>patch</a:t>
              </a:r>
              <a:r>
                <a:rPr lang="en-GB" sz="3200" dirty="0"/>
                <a:t>. </a:t>
              </a:r>
            </a:p>
          </p:txBody>
        </p:sp>
      </p:grp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187323-8666-7479-7F6A-F56D78A9C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2116999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E10410-5E9C-015C-A05F-DB25075861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342900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ADD128-8016-9079-31AC-36938B52F43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04627" y="47695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3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DE9597-2659-8B06-AE88-D49A70954F86}"/>
              </a:ext>
            </a:extLst>
          </p:cNvPr>
          <p:cNvSpPr/>
          <p:nvPr/>
        </p:nvSpPr>
        <p:spPr>
          <a:xfrm>
            <a:off x="605823" y="627368"/>
            <a:ext cx="5877175" cy="59483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19CF2-4137-044F-DE20-0BBED8968628}"/>
              </a:ext>
            </a:extLst>
          </p:cNvPr>
          <p:cNvSpPr txBox="1"/>
          <p:nvPr/>
        </p:nvSpPr>
        <p:spPr>
          <a:xfrm>
            <a:off x="743357" y="622757"/>
            <a:ext cx="496352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6- Dictation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9064B-EBFC-B9D3-6DC4-AFB235B98631}"/>
              </a:ext>
            </a:extLst>
          </p:cNvPr>
          <p:cNvSpPr txBox="1"/>
          <p:nvPr/>
        </p:nvSpPr>
        <p:spPr>
          <a:xfrm>
            <a:off x="607582" y="1485379"/>
            <a:ext cx="9847810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 </a:t>
            </a:r>
            <a:r>
              <a:rPr lang="en-GB" sz="22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create</a:t>
            </a:r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 our own sentences using our phoneme words.</a:t>
            </a:r>
            <a:r>
              <a:rPr lang="en-GB" sz="22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GB" sz="22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</a:br>
            <a:r>
              <a:rPr lang="en-GB" sz="2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br>
              <a:rPr lang="en-GB" sz="2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n-GB" sz="22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Choose </a:t>
            </a:r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a word from your list and use dictate to </a:t>
            </a:r>
            <a:r>
              <a:rPr lang="en-GB" sz="2200" b="1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</a:t>
            </a:r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 a sentence for it.</a:t>
            </a:r>
            <a:endParaRPr lang="en-US" sz="2200" dirty="0"/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4F8473E7-1457-C019-789B-417A52B53FF6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E69CA31C-F00F-970B-6DCF-3F8C699DB859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8D94B6C7-4132-2B73-81C7-B5AADFD5248D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1D9745D0-FE4C-833F-57EF-B9C725FA2A08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E3CD211E-3973-F72B-19FD-00330B453CF3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829DE982-3AE5-B2AE-C8CF-B2061808A558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EC9BDCD0-5DF1-9CCB-48FB-49BB6B13BC7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C1E8B0BC-6F2F-ADC8-D8F1-FE6D978E01AD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4309A49E-5407-F227-8B78-9E4C00575F79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D9CAE21-7D62-7035-9838-1C8416037734}"/>
              </a:ext>
            </a:extLst>
          </p:cNvPr>
          <p:cNvSpPr/>
          <p:nvPr/>
        </p:nvSpPr>
        <p:spPr>
          <a:xfrm>
            <a:off x="5957633" y="473423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3BC34375-BBEE-A055-DC1F-276CF67D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8" y="641922"/>
            <a:ext cx="542925" cy="55245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7EBC1CD-89F7-5946-C5E7-728A55BEA5ED}"/>
              </a:ext>
            </a:extLst>
          </p:cNvPr>
          <p:cNvSpPr/>
          <p:nvPr/>
        </p:nvSpPr>
        <p:spPr>
          <a:xfrm>
            <a:off x="743262" y="3262863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D054F1-3B13-DCAC-2BDC-50A91D767EDE}"/>
              </a:ext>
            </a:extLst>
          </p:cNvPr>
          <p:cNvSpPr/>
          <p:nvPr/>
        </p:nvSpPr>
        <p:spPr>
          <a:xfrm>
            <a:off x="743262" y="445965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2BA4EC-DF84-D8D1-1BBC-12F50B9BC483}"/>
              </a:ext>
            </a:extLst>
          </p:cNvPr>
          <p:cNvSpPr txBox="1"/>
          <p:nvPr/>
        </p:nvSpPr>
        <p:spPr>
          <a:xfrm>
            <a:off x="9114691" y="3204930"/>
            <a:ext cx="23728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Click         again to </a:t>
            </a:r>
            <a:r>
              <a:rPr lang="en-GB" sz="1800" b="1" i="0" u="sng" dirty="0">
                <a:solidFill>
                  <a:srgbClr val="FD9562"/>
                </a:solidFill>
                <a:effectLst/>
                <a:latin typeface="Century Gothic" panose="020B0502020202020204" pitchFamily="34" charset="0"/>
              </a:rPr>
              <a:t>stop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recording.</a:t>
            </a:r>
            <a:endParaRPr lang="en-GB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64089C-3FA1-CFAB-22D3-9DB23967E1C1}"/>
              </a:ext>
            </a:extLst>
          </p:cNvPr>
          <p:cNvSpPr txBox="1"/>
          <p:nvPr/>
        </p:nvSpPr>
        <p:spPr>
          <a:xfrm>
            <a:off x="1676399" y="4658862"/>
            <a:ext cx="710991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Next , click              and          to start recording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91C072-7E47-D41F-EED3-C81FABF41D46}"/>
              </a:ext>
            </a:extLst>
          </p:cNvPr>
          <p:cNvGrpSpPr/>
          <p:nvPr/>
        </p:nvGrpSpPr>
        <p:grpSpPr>
          <a:xfrm>
            <a:off x="6086173" y="2960474"/>
            <a:ext cx="1377551" cy="1331289"/>
            <a:chOff x="8786315" y="3020085"/>
            <a:chExt cx="1377551" cy="13312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E23061-042B-8B60-8B9A-69D900BA489E}"/>
                </a:ext>
              </a:extLst>
            </p:cNvPr>
            <p:cNvSpPr/>
            <p:nvPr/>
          </p:nvSpPr>
          <p:spPr>
            <a:xfrm>
              <a:off x="8786315" y="3020085"/>
              <a:ext cx="1377551" cy="1086725"/>
            </a:xfrm>
            <a:prstGeom prst="rect">
              <a:avLst/>
            </a:prstGeom>
            <a:noFill/>
            <a:ln w="76200">
              <a:solidFill>
                <a:srgbClr val="FBD7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DB383-B6EE-1380-3A51-41DE014FD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235" t="62902" r="25846" b="28872"/>
            <a:stretch/>
          </p:blipFill>
          <p:spPr>
            <a:xfrm>
              <a:off x="8954235" y="3708388"/>
              <a:ext cx="266701" cy="642986"/>
            </a:xfrm>
            <a:prstGeom prst="rect">
              <a:avLst/>
            </a:prstGeom>
          </p:spPr>
        </p:pic>
      </p:grpSp>
      <p:pic>
        <p:nvPicPr>
          <p:cNvPr id="24" name="Picture 2">
            <a:extLst>
              <a:ext uri="{FF2B5EF4-FFF2-40B4-BE49-F238E27FC236}">
                <a16:creationId xmlns:a16="http://schemas.microsoft.com/office/drawing/2014/main" id="{F9C5D04D-FA14-EA91-D5D6-66CAC8B8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39" y="4658964"/>
            <a:ext cx="790130" cy="4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46C1D3B-50D0-5A1B-EE2F-EC9EAA19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71" y="4532086"/>
            <a:ext cx="612097" cy="7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66F84E2-3B8F-6EA2-ED02-F8822C76F519}"/>
              </a:ext>
            </a:extLst>
          </p:cNvPr>
          <p:cNvGrpSpPr/>
          <p:nvPr/>
        </p:nvGrpSpPr>
        <p:grpSpPr>
          <a:xfrm>
            <a:off x="8919147" y="2979295"/>
            <a:ext cx="2811835" cy="2977887"/>
            <a:chOff x="8919147" y="2979295"/>
            <a:chExt cx="2811835" cy="2977887"/>
          </a:xfrm>
        </p:grpSpPr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5F2CB2A1-8465-59ED-9377-9205D9D70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829" y="4000029"/>
              <a:ext cx="1957153" cy="1957153"/>
            </a:xfrm>
            <a:prstGeom prst="rect">
              <a:avLst/>
            </a:prstGeom>
          </p:spPr>
        </p:pic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3763D275-B5C5-747B-DCDE-195C510B3C90}"/>
                </a:ext>
              </a:extLst>
            </p:cNvPr>
            <p:cNvSpPr/>
            <p:nvPr/>
          </p:nvSpPr>
          <p:spPr>
            <a:xfrm>
              <a:off x="8919147" y="2979295"/>
              <a:ext cx="2810654" cy="1036819"/>
            </a:xfrm>
            <a:prstGeom prst="wedgeRoundRectCallout">
              <a:avLst/>
            </a:prstGeom>
            <a:noFill/>
            <a:ln w="57150">
              <a:solidFill>
                <a:srgbClr val="FBD7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Picture 6">
            <a:extLst>
              <a:ext uri="{FF2B5EF4-FFF2-40B4-BE49-F238E27FC236}">
                <a16:creationId xmlns:a16="http://schemas.microsoft.com/office/drawing/2014/main" id="{127A6BAF-9875-1719-500F-DE64AF6AF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87" y="3058696"/>
            <a:ext cx="389850" cy="4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A0CBA81-A1A5-1ED5-2F21-8458FF214BCE}"/>
              </a:ext>
            </a:extLst>
          </p:cNvPr>
          <p:cNvSpPr txBox="1"/>
          <p:nvPr/>
        </p:nvSpPr>
        <p:spPr>
          <a:xfrm>
            <a:off x="1759917" y="3451375"/>
            <a:ext cx="60976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First, </a:t>
            </a: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click 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on the text box.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4201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67B2DE-8CA0-E1DF-E27B-3D7475150375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49DFC7-2FA1-6932-C1E8-C9D7F2B11E63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Dictate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92E27F-9957-7620-D66C-91D4CCE005C4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552132A-2999-B992-1CD3-F9F6A6E8A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24" y="620959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4892D0-337E-8D1E-6894-4FCD226E06D7}"/>
              </a:ext>
            </a:extLst>
          </p:cNvPr>
          <p:cNvSpPr/>
          <p:nvPr/>
        </p:nvSpPr>
        <p:spPr>
          <a:xfrm>
            <a:off x="449768" y="19204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0C9EB3-FEDC-7B5A-C2E2-8E58C611122F}"/>
              </a:ext>
            </a:extLst>
          </p:cNvPr>
          <p:cNvSpPr/>
          <p:nvPr/>
        </p:nvSpPr>
        <p:spPr>
          <a:xfrm>
            <a:off x="449768" y="325237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CEA011-CD1B-AAC7-5CFE-C856503C4125}"/>
              </a:ext>
            </a:extLst>
          </p:cNvPr>
          <p:cNvSpPr/>
          <p:nvPr/>
        </p:nvSpPr>
        <p:spPr>
          <a:xfrm>
            <a:off x="449768" y="46230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E73D2-165A-76B0-DB07-E56851B0FDD6}"/>
              </a:ext>
            </a:extLst>
          </p:cNvPr>
          <p:cNvSpPr txBox="1"/>
          <p:nvPr/>
        </p:nvSpPr>
        <p:spPr>
          <a:xfrm>
            <a:off x="2560320" y="1915427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4A4DE-A734-6059-5088-1CD3A37825CA}"/>
              </a:ext>
            </a:extLst>
          </p:cNvPr>
          <p:cNvSpPr txBox="1"/>
          <p:nvPr/>
        </p:nvSpPr>
        <p:spPr>
          <a:xfrm>
            <a:off x="2560320" y="3252378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70DCC-BD6F-A252-5167-C5CAB627A734}"/>
              </a:ext>
            </a:extLst>
          </p:cNvPr>
          <p:cNvSpPr txBox="1"/>
          <p:nvPr/>
        </p:nvSpPr>
        <p:spPr>
          <a:xfrm>
            <a:off x="2560320" y="4612001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49E3B-902D-1D4E-B55D-7FE887C9E301}"/>
              </a:ext>
            </a:extLst>
          </p:cNvPr>
          <p:cNvSpPr txBox="1"/>
          <p:nvPr/>
        </p:nvSpPr>
        <p:spPr>
          <a:xfrm>
            <a:off x="7277754" y="477116"/>
            <a:ext cx="4353392" cy="101566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entury Gothic"/>
                <a:ea typeface="Calibri"/>
                <a:cs typeface="Calibri"/>
              </a:rPr>
              <a:t>match      ditch      patch    witch stitch        catch     hatch    snatch scratch    kitchen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55A053-6C93-C015-6517-FDD4F7B1B699}"/>
                  </a:ext>
                </a:extLst>
              </p14:cNvPr>
              <p14:cNvContentPartPr/>
              <p14:nvPr/>
            </p14:nvContentPartPr>
            <p14:xfrm>
              <a:off x="7354573" y="681651"/>
              <a:ext cx="846360" cy="4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55A053-6C93-C015-6517-FDD4F7B1B6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0573" y="573651"/>
                <a:ext cx="9540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235A526-76EA-08E6-C3D2-DF0AAC2F7160}"/>
                  </a:ext>
                </a:extLst>
              </p14:cNvPr>
              <p14:cNvContentPartPr/>
              <p14:nvPr/>
            </p14:nvContentPartPr>
            <p14:xfrm>
              <a:off x="7363933" y="970731"/>
              <a:ext cx="634680" cy="30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235A526-76EA-08E6-C3D2-DF0AAC2F716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9964" y="862731"/>
                <a:ext cx="742259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7BD42B-8B1F-2209-50F9-0BC86C2C71F2}"/>
                  </a:ext>
                </a:extLst>
              </p14:cNvPr>
              <p14:cNvContentPartPr/>
              <p14:nvPr/>
            </p14:nvContentPartPr>
            <p14:xfrm>
              <a:off x="7354213" y="1298331"/>
              <a:ext cx="90432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7BD42B-8B1F-2209-50F9-0BC86C2C71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0213" y="1190331"/>
                <a:ext cx="10119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DF71BB9-88FE-6EE4-F125-4AA7FC9FDCD3}"/>
                  </a:ext>
                </a:extLst>
              </p14:cNvPr>
              <p14:cNvContentPartPr/>
              <p14:nvPr/>
            </p14:nvContentPartPr>
            <p14:xfrm>
              <a:off x="7686465" y="656625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DF71BB9-88FE-6EE4-F125-4AA7FC9FDC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32465" y="54862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193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963E7-F9B0-5BAB-63C0-EE5F456834E4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2688A-E953-11B9-D156-F11D60BEF147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Dictate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CDD35A-DDDA-7887-6338-42F087386B86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D25D33F-AE63-3DB3-D4F4-BF339859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24" y="620959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2BD4BF-9E47-0EE7-4A94-9FD4A9CBA747}"/>
              </a:ext>
            </a:extLst>
          </p:cNvPr>
          <p:cNvSpPr/>
          <p:nvPr/>
        </p:nvSpPr>
        <p:spPr>
          <a:xfrm>
            <a:off x="449768" y="19204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4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9018CB-ED86-38DB-9CCC-AFE077E4BA0C}"/>
              </a:ext>
            </a:extLst>
          </p:cNvPr>
          <p:cNvSpPr/>
          <p:nvPr/>
        </p:nvSpPr>
        <p:spPr>
          <a:xfrm>
            <a:off x="449768" y="325237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D5C123-EAB5-511C-7443-04C1603CC5BB}"/>
              </a:ext>
            </a:extLst>
          </p:cNvPr>
          <p:cNvSpPr/>
          <p:nvPr/>
        </p:nvSpPr>
        <p:spPr>
          <a:xfrm>
            <a:off x="449768" y="46230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61A94-EEBD-1073-A6C7-F8E3BC2A5704}"/>
              </a:ext>
            </a:extLst>
          </p:cNvPr>
          <p:cNvSpPr txBox="1"/>
          <p:nvPr/>
        </p:nvSpPr>
        <p:spPr>
          <a:xfrm>
            <a:off x="2560320" y="1915427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8E7887-A834-55CB-D781-ECFF67B6AA47}"/>
              </a:ext>
            </a:extLst>
          </p:cNvPr>
          <p:cNvSpPr txBox="1"/>
          <p:nvPr/>
        </p:nvSpPr>
        <p:spPr>
          <a:xfrm>
            <a:off x="2560320" y="3252378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ABB86-0761-B562-DCFA-884401A05012}"/>
              </a:ext>
            </a:extLst>
          </p:cNvPr>
          <p:cNvSpPr txBox="1"/>
          <p:nvPr/>
        </p:nvSpPr>
        <p:spPr>
          <a:xfrm>
            <a:off x="2560320" y="4612001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F2C11-EE9B-D2B6-9B57-C0D8787D9EE3}"/>
              </a:ext>
            </a:extLst>
          </p:cNvPr>
          <p:cNvSpPr txBox="1"/>
          <p:nvPr/>
        </p:nvSpPr>
        <p:spPr>
          <a:xfrm>
            <a:off x="7277754" y="477116"/>
            <a:ext cx="4353392" cy="101566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entury Gothic"/>
                <a:ea typeface="Calibri"/>
                <a:cs typeface="Calibri"/>
              </a:rPr>
              <a:t>match      ditch      patch    witch stitch        catch     hatch    snatch scratch    kitchen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F680FCA-7742-31C1-8C1E-66CAAEE29F1C}"/>
                  </a:ext>
                </a:extLst>
              </p14:cNvPr>
              <p14:cNvContentPartPr/>
              <p14:nvPr/>
            </p14:nvContentPartPr>
            <p14:xfrm>
              <a:off x="8606293" y="615411"/>
              <a:ext cx="662760" cy="68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F680FCA-7742-31C1-8C1E-66CAAEE29F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2293" y="507976"/>
                <a:ext cx="770400" cy="28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40978F-9F93-E0EC-8E5A-5B49832E93CA}"/>
                  </a:ext>
                </a:extLst>
              </p14:cNvPr>
              <p14:cNvContentPartPr/>
              <p14:nvPr/>
            </p14:nvContentPartPr>
            <p14:xfrm>
              <a:off x="8614933" y="971811"/>
              <a:ext cx="645120" cy="5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40978F-9F93-E0EC-8E5A-5B49832E93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60933" y="863811"/>
                <a:ext cx="7527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29CA73-4B31-87CC-0520-97156CCDD9F8}"/>
                  </a:ext>
                </a:extLst>
              </p14:cNvPr>
              <p14:cNvContentPartPr/>
              <p14:nvPr/>
            </p14:nvContentPartPr>
            <p14:xfrm>
              <a:off x="8586493" y="1289331"/>
              <a:ext cx="894960" cy="34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29CA73-4B31-87CC-0520-97156CCDD9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32493" y="1182433"/>
                <a:ext cx="1002600" cy="2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5019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E22579-6A5D-3074-4333-9BCF5B100F79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9F3A5-BC75-B20A-143C-BC6EA18D7DFA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Dictate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C81AEB-0723-0AA6-2E59-CA9311E8EF2B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3EECAAA2-4DF0-3CF4-E86F-DC824FA33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24" y="620959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15ABDE-0DCF-98C1-8C23-ADF348FBEDC7}"/>
              </a:ext>
            </a:extLst>
          </p:cNvPr>
          <p:cNvSpPr/>
          <p:nvPr/>
        </p:nvSpPr>
        <p:spPr>
          <a:xfrm>
            <a:off x="449768" y="19204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7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DC4C44-67FA-F043-1774-6567895D1E4C}"/>
              </a:ext>
            </a:extLst>
          </p:cNvPr>
          <p:cNvSpPr/>
          <p:nvPr/>
        </p:nvSpPr>
        <p:spPr>
          <a:xfrm>
            <a:off x="449768" y="325237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AA1DF6-886E-4E4B-9C3A-DB0E9D9D502D}"/>
              </a:ext>
            </a:extLst>
          </p:cNvPr>
          <p:cNvSpPr/>
          <p:nvPr/>
        </p:nvSpPr>
        <p:spPr>
          <a:xfrm>
            <a:off x="449768" y="462302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448867-3686-B56C-805C-25FA68C0C1B8}"/>
              </a:ext>
            </a:extLst>
          </p:cNvPr>
          <p:cNvSpPr txBox="1"/>
          <p:nvPr/>
        </p:nvSpPr>
        <p:spPr>
          <a:xfrm>
            <a:off x="2560320" y="1915427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9C973-3DC8-0644-062B-03D5CE188D8D}"/>
              </a:ext>
            </a:extLst>
          </p:cNvPr>
          <p:cNvSpPr txBox="1"/>
          <p:nvPr/>
        </p:nvSpPr>
        <p:spPr>
          <a:xfrm>
            <a:off x="2560320" y="3252378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3774A-3B29-01E7-03E7-097D1BB965A0}"/>
              </a:ext>
            </a:extLst>
          </p:cNvPr>
          <p:cNvSpPr txBox="1"/>
          <p:nvPr/>
        </p:nvSpPr>
        <p:spPr>
          <a:xfrm>
            <a:off x="2560320" y="4612001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587A41-E997-03D0-5851-FDD149BD8AF1}"/>
              </a:ext>
            </a:extLst>
          </p:cNvPr>
          <p:cNvSpPr txBox="1"/>
          <p:nvPr/>
        </p:nvSpPr>
        <p:spPr>
          <a:xfrm>
            <a:off x="7277754" y="477116"/>
            <a:ext cx="4353392" cy="101566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entury Gothic"/>
                <a:ea typeface="Calibri"/>
                <a:cs typeface="Calibri"/>
              </a:rPr>
              <a:t>match      ditch      patch    witch stitch        catch     hatch    snatch scratch    kitchen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C04F99B-3494-EFCC-4016-87080866DC94}"/>
                  </a:ext>
                </a:extLst>
              </p14:cNvPr>
              <p14:cNvContentPartPr/>
              <p14:nvPr/>
            </p14:nvContentPartPr>
            <p14:xfrm>
              <a:off x="9645253" y="644211"/>
              <a:ext cx="644400" cy="2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C04F99B-3494-EFCC-4016-87080866DC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91253" y="536211"/>
                <a:ext cx="7520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CA87296-052C-C81E-98D4-22CF13A71EE1}"/>
                  </a:ext>
                </a:extLst>
              </p14:cNvPr>
              <p14:cNvContentPartPr/>
              <p14:nvPr/>
            </p14:nvContentPartPr>
            <p14:xfrm>
              <a:off x="9656773" y="981531"/>
              <a:ext cx="690480" cy="19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CA87296-052C-C81E-98D4-22CF13A71E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2773" y="873531"/>
                <a:ext cx="7981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9BE186C-8829-ECE6-7444-F77DC1166155}"/>
                  </a:ext>
                </a:extLst>
              </p14:cNvPr>
              <p14:cNvContentPartPr/>
              <p14:nvPr/>
            </p14:nvContentPartPr>
            <p14:xfrm>
              <a:off x="10693573" y="711171"/>
              <a:ext cx="5572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9BE186C-8829-ECE6-7444-F77DC11661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39573" y="603171"/>
                <a:ext cx="66492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380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CE2723-2669-EC9A-2F0E-1F2080296164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B25B2-A010-8199-47CA-086E4CAA4D9E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Dictate 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3D07E9-299F-209F-0FCF-A813C8F0AC09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59F26FFA-A445-8124-0C00-4A12A61E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024" y="620959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36ADC8-6E1C-AD53-A767-A1FB17BE1630}"/>
              </a:ext>
            </a:extLst>
          </p:cNvPr>
          <p:cNvSpPr/>
          <p:nvPr/>
        </p:nvSpPr>
        <p:spPr>
          <a:xfrm>
            <a:off x="449767" y="1920462"/>
            <a:ext cx="926645" cy="784237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BFA58-6BBB-2C74-43A8-46F074FF97BD}"/>
              </a:ext>
            </a:extLst>
          </p:cNvPr>
          <p:cNvSpPr txBox="1"/>
          <p:nvPr/>
        </p:nvSpPr>
        <p:spPr>
          <a:xfrm>
            <a:off x="2560320" y="1915427"/>
            <a:ext cx="8961120" cy="91430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033EE-AD17-D677-7C5C-7F42077C117B}"/>
              </a:ext>
            </a:extLst>
          </p:cNvPr>
          <p:cNvSpPr txBox="1"/>
          <p:nvPr/>
        </p:nvSpPr>
        <p:spPr>
          <a:xfrm>
            <a:off x="7277754" y="477116"/>
            <a:ext cx="4353392" cy="1015663"/>
          </a:xfrm>
          <a:prstGeom prst="rect">
            <a:avLst/>
          </a:prstGeom>
          <a:noFill/>
          <a:ln w="57150">
            <a:solidFill>
              <a:srgbClr val="FBD783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Century Gothic"/>
                <a:ea typeface="Calibri"/>
                <a:cs typeface="Calibri"/>
              </a:rPr>
              <a:t>match      ditch      patch    witch stitch        catch     hatch    snatch scratch    kitchen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5219FB-EF7F-6247-F308-4666F55077FB}"/>
                  </a:ext>
                </a:extLst>
              </p14:cNvPr>
              <p14:cNvContentPartPr/>
              <p14:nvPr/>
            </p14:nvContentPartPr>
            <p14:xfrm>
              <a:off x="10645333" y="1010331"/>
              <a:ext cx="808200" cy="5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5219FB-EF7F-6247-F308-4666F55077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1333" y="902331"/>
                <a:ext cx="915840" cy="27396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7AC0A61-ED32-85ED-7BD6-94D8B5815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1" y="3089237"/>
            <a:ext cx="2758432" cy="2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06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05672423-588A-53B4-0934-4526A79652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EF0B54-927C-BFBE-4DED-F8F695FA68A7}"/>
              </a:ext>
            </a:extLst>
          </p:cNvPr>
          <p:cNvSpPr/>
          <p:nvPr/>
        </p:nvSpPr>
        <p:spPr>
          <a:xfrm>
            <a:off x="5070715" y="34710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4E8213-AFDD-09B6-3155-50F28E98DEF2}"/>
              </a:ext>
            </a:extLst>
          </p:cNvPr>
          <p:cNvSpPr/>
          <p:nvPr/>
        </p:nvSpPr>
        <p:spPr>
          <a:xfrm>
            <a:off x="593332" y="654777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2CA8B-709D-FEF6-4E45-04092A253737}"/>
              </a:ext>
            </a:extLst>
          </p:cNvPr>
          <p:cNvSpPr txBox="1"/>
          <p:nvPr/>
        </p:nvSpPr>
        <p:spPr>
          <a:xfrm>
            <a:off x="731863" y="66454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1- Highlighting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oogle Shape;1293;p50">
            <a:extLst>
              <a:ext uri="{FF2B5EF4-FFF2-40B4-BE49-F238E27FC236}">
                <a16:creationId xmlns:a16="http://schemas.microsoft.com/office/drawing/2014/main" id="{675988B8-FAE8-7517-9C50-06E590244969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0" name="Google Shape;1294;p50">
              <a:extLst>
                <a:ext uri="{FF2B5EF4-FFF2-40B4-BE49-F238E27FC236}">
                  <a16:creationId xmlns:a16="http://schemas.microsoft.com/office/drawing/2014/main" id="{5766AEC9-B1E0-6E60-D923-A6060EB724E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5;p50">
              <a:extLst>
                <a:ext uri="{FF2B5EF4-FFF2-40B4-BE49-F238E27FC236}">
                  <a16:creationId xmlns:a16="http://schemas.microsoft.com/office/drawing/2014/main" id="{0FDA1967-3320-AD25-F6F0-67A8E19AB5D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6;p50">
              <a:extLst>
                <a:ext uri="{FF2B5EF4-FFF2-40B4-BE49-F238E27FC236}">
                  <a16:creationId xmlns:a16="http://schemas.microsoft.com/office/drawing/2014/main" id="{506D9169-FDEB-5B15-6B78-945E84D7AF99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7;p50">
              <a:extLst>
                <a:ext uri="{FF2B5EF4-FFF2-40B4-BE49-F238E27FC236}">
                  <a16:creationId xmlns:a16="http://schemas.microsoft.com/office/drawing/2014/main" id="{F23440A9-B93C-0E7F-08E3-7F7C4ADBD39C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8;p50">
              <a:extLst>
                <a:ext uri="{FF2B5EF4-FFF2-40B4-BE49-F238E27FC236}">
                  <a16:creationId xmlns:a16="http://schemas.microsoft.com/office/drawing/2014/main" id="{CFB2A2D9-4BDB-187B-71F1-D89B9BBC9E63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9;p50">
              <a:extLst>
                <a:ext uri="{FF2B5EF4-FFF2-40B4-BE49-F238E27FC236}">
                  <a16:creationId xmlns:a16="http://schemas.microsoft.com/office/drawing/2014/main" id="{FDD49ECE-DA38-0720-0819-F9A9267BD71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00;p50">
              <a:extLst>
                <a:ext uri="{FF2B5EF4-FFF2-40B4-BE49-F238E27FC236}">
                  <a16:creationId xmlns:a16="http://schemas.microsoft.com/office/drawing/2014/main" id="{3E510A04-2312-131C-55EE-BA676195F3C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1;p50">
              <a:extLst>
                <a:ext uri="{FF2B5EF4-FFF2-40B4-BE49-F238E27FC236}">
                  <a16:creationId xmlns:a16="http://schemas.microsoft.com/office/drawing/2014/main" id="{56C7DD69-5B42-1F9B-A20D-462316DFC32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B60E1263-0339-F40E-3A49-79FDD7C051BE}"/>
              </a:ext>
            </a:extLst>
          </p:cNvPr>
          <p:cNvSpPr txBox="1"/>
          <p:nvPr/>
        </p:nvSpPr>
        <p:spPr>
          <a:xfrm>
            <a:off x="593332" y="1524972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GB" sz="2400" i="0" u="none" strike="noStrike" dirty="0">
                <a:solidFill>
                  <a:srgbClr val="404040"/>
                </a:solidFill>
                <a:effectLst/>
                <a:latin typeface="Century Gothic"/>
              </a:rPr>
              <a:t>We are going to </a:t>
            </a:r>
            <a:r>
              <a:rPr lang="en-GB" sz="2400" b="1" i="0" u="none" strike="noStrike" dirty="0">
                <a:solidFill>
                  <a:srgbClr val="404040"/>
                </a:solidFill>
                <a:effectLst/>
                <a:latin typeface="Century Gothic"/>
              </a:rPr>
              <a:t>identify</a:t>
            </a:r>
            <a:r>
              <a:rPr lang="en-GB" sz="2400" i="0" u="none" strike="noStrike" dirty="0">
                <a:solidFill>
                  <a:srgbClr val="404040"/>
                </a:solidFill>
                <a:effectLst/>
                <a:latin typeface="Century Gothic"/>
              </a:rPr>
              <a:t> the ‘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tch</a:t>
            </a:r>
            <a:r>
              <a:rPr lang="en-GB" sz="2400" i="0" u="none" strike="noStrike" dirty="0">
                <a:solidFill>
                  <a:srgbClr val="404040"/>
                </a:solidFill>
                <a:effectLst/>
                <a:latin typeface="Century Gothic"/>
              </a:rPr>
              <a:t>’ phoneme in words.</a:t>
            </a:r>
          </a:p>
          <a:p>
            <a:pPr rtl="0" fontAlgn="base"/>
            <a:br>
              <a:rPr lang="en-GB" sz="240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Read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the phoneme story on the next slide and </a:t>
            </a:r>
            <a:r>
              <a:rPr lang="en-GB" sz="24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 the ‘tch’ words.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597FA1-52D1-9751-E689-2397EDD6254F}"/>
              </a:ext>
            </a:extLst>
          </p:cNvPr>
          <p:cNvSpPr/>
          <p:nvPr/>
        </p:nvSpPr>
        <p:spPr>
          <a:xfrm>
            <a:off x="655819" y="3335311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FA5FEF-B782-8FBA-5A8F-C8AF83D07D33}"/>
              </a:ext>
            </a:extLst>
          </p:cNvPr>
          <p:cNvSpPr/>
          <p:nvPr/>
        </p:nvSpPr>
        <p:spPr>
          <a:xfrm>
            <a:off x="730768" y="4621966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8064B6-C821-652C-9E93-577BD9C8D022}"/>
              </a:ext>
            </a:extLst>
          </p:cNvPr>
          <p:cNvSpPr txBox="1"/>
          <p:nvPr/>
        </p:nvSpPr>
        <p:spPr>
          <a:xfrm>
            <a:off x="1651417" y="3512695"/>
            <a:ext cx="63783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Gothic"/>
              </a:rPr>
              <a:t>First, </a:t>
            </a:r>
            <a:r>
              <a:rPr lang="en-US" sz="2400" b="1" dirty="0">
                <a:latin typeface="Century Gothic"/>
              </a:rPr>
              <a:t>click </a:t>
            </a:r>
            <a:r>
              <a:rPr lang="en-US" sz="2400" dirty="0">
                <a:latin typeface="Century Gothic"/>
              </a:rPr>
              <a:t>on the </a:t>
            </a:r>
            <a:r>
              <a:rPr lang="en-US" sz="2400" b="1" dirty="0">
                <a:solidFill>
                  <a:srgbClr val="FBD783"/>
                </a:solidFill>
                <a:latin typeface="Century Gothic"/>
              </a:rPr>
              <a:t>draw</a:t>
            </a:r>
            <a:r>
              <a:rPr lang="en-US" sz="2400" b="1" dirty="0">
                <a:solidFill>
                  <a:srgbClr val="FC9562"/>
                </a:solidFill>
                <a:latin typeface="Century Gothic"/>
              </a:rPr>
              <a:t> </a:t>
            </a:r>
            <a:r>
              <a:rPr lang="en-US" sz="2400" dirty="0">
                <a:latin typeface="Century Gothic"/>
              </a:rPr>
              <a:t>icon at the top</a:t>
            </a:r>
            <a:endParaRPr lang="en-GB" dirty="0"/>
          </a:p>
        </p:txBody>
      </p:sp>
      <p:pic>
        <p:nvPicPr>
          <p:cNvPr id="24" name="Picture 59">
            <a:extLst>
              <a:ext uri="{FF2B5EF4-FFF2-40B4-BE49-F238E27FC236}">
                <a16:creationId xmlns:a16="http://schemas.microsoft.com/office/drawing/2014/main" id="{16B886F7-CEAA-B4AF-A67B-359C9014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467" y="3482949"/>
            <a:ext cx="809625" cy="4667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B5591B-621A-EB77-A433-6B5B955B8649}"/>
              </a:ext>
            </a:extLst>
          </p:cNvPr>
          <p:cNvSpPr txBox="1"/>
          <p:nvPr/>
        </p:nvSpPr>
        <p:spPr>
          <a:xfrm>
            <a:off x="1651416" y="4786859"/>
            <a:ext cx="62908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Gothic"/>
              </a:rPr>
              <a:t>Next , </a:t>
            </a:r>
            <a:r>
              <a:rPr lang="en-US" sz="2400" b="1" dirty="0">
                <a:latin typeface="Century Gothic"/>
              </a:rPr>
              <a:t>click </a:t>
            </a:r>
            <a:r>
              <a:rPr lang="en-US" sz="2400" dirty="0">
                <a:latin typeface="Century Gothic"/>
              </a:rPr>
              <a:t>on the </a:t>
            </a:r>
            <a:r>
              <a:rPr lang="en-US" sz="2400" b="1" dirty="0">
                <a:solidFill>
                  <a:srgbClr val="FBD783"/>
                </a:solidFill>
                <a:latin typeface="Century Gothic"/>
              </a:rPr>
              <a:t>highlighter pen</a:t>
            </a:r>
            <a:r>
              <a:rPr lang="en-GB" sz="2400" dirty="0">
                <a:latin typeface="Century Gothic"/>
              </a:rPr>
              <a:t>​</a:t>
            </a:r>
            <a:endParaRPr lang="en-GB" dirty="0"/>
          </a:p>
        </p:txBody>
      </p:sp>
      <p:pic>
        <p:nvPicPr>
          <p:cNvPr id="26" name="Picture 61">
            <a:extLst>
              <a:ext uri="{FF2B5EF4-FFF2-40B4-BE49-F238E27FC236}">
                <a16:creationId xmlns:a16="http://schemas.microsoft.com/office/drawing/2014/main" id="{A308675B-2B02-D7E6-D7FE-3419A46D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37" y="4741030"/>
            <a:ext cx="1790700" cy="52387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687C1B3-BA69-8426-7614-BF8523EFBE88}"/>
              </a:ext>
            </a:extLst>
          </p:cNvPr>
          <p:cNvSpPr/>
          <p:nvPr/>
        </p:nvSpPr>
        <p:spPr>
          <a:xfrm>
            <a:off x="8388245" y="4615721"/>
            <a:ext cx="524655" cy="737016"/>
          </a:xfrm>
          <a:prstGeom prst="ellipse">
            <a:avLst/>
          </a:prstGeom>
          <a:noFill/>
          <a:ln w="57150">
            <a:solidFill>
              <a:srgbClr val="FBD7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64">
            <a:extLst>
              <a:ext uri="{FF2B5EF4-FFF2-40B4-BE49-F238E27FC236}">
                <a16:creationId xmlns:a16="http://schemas.microsoft.com/office/drawing/2014/main" id="{71DCC472-DE3C-2769-092F-778CBE1D7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915" y="517005"/>
            <a:ext cx="542925" cy="552450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AEF40B0A-FF94-9DC4-707E-A0949F2DE555}"/>
              </a:ext>
            </a:extLst>
          </p:cNvPr>
          <p:cNvSpPr txBox="1"/>
          <p:nvPr/>
        </p:nvSpPr>
        <p:spPr>
          <a:xfrm>
            <a:off x="9121515" y="3200400"/>
            <a:ext cx="2743200" cy="76944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Century Gothic"/>
              </a:rPr>
              <a:t>Click        to stop highlighting.</a:t>
            </a:r>
            <a:endParaRPr lang="en-GB" dirty="0"/>
          </a:p>
        </p:txBody>
      </p:sp>
      <p:pic>
        <p:nvPicPr>
          <p:cNvPr id="30" name="Picture 66">
            <a:extLst>
              <a:ext uri="{FF2B5EF4-FFF2-40B4-BE49-F238E27FC236}">
                <a16:creationId xmlns:a16="http://schemas.microsoft.com/office/drawing/2014/main" id="{2570C6A0-9A31-C981-5E91-DAEA8B47C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728" y="3078996"/>
            <a:ext cx="382250" cy="50014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B40B3EB-D0CC-3938-FE67-FA02F9F5E645}"/>
              </a:ext>
            </a:extLst>
          </p:cNvPr>
          <p:cNvGrpSpPr/>
          <p:nvPr/>
        </p:nvGrpSpPr>
        <p:grpSpPr>
          <a:xfrm>
            <a:off x="8919147" y="2979295"/>
            <a:ext cx="2811835" cy="2977887"/>
            <a:chOff x="8919147" y="2979295"/>
            <a:chExt cx="2811835" cy="2977887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CE0F3EE2-4D8B-FF75-7DDE-664E2E58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3829" y="4000029"/>
              <a:ext cx="1957153" cy="1957153"/>
            </a:xfrm>
            <a:prstGeom prst="rect">
              <a:avLst/>
            </a:prstGeom>
          </p:spPr>
        </p:pic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7663DABA-0680-34CD-33B3-3EF135D600B8}"/>
                </a:ext>
              </a:extLst>
            </p:cNvPr>
            <p:cNvSpPr/>
            <p:nvPr/>
          </p:nvSpPr>
          <p:spPr>
            <a:xfrm>
              <a:off x="8919147" y="2979295"/>
              <a:ext cx="2810654" cy="1036819"/>
            </a:xfrm>
            <a:prstGeom prst="wedgeRoundRectCallout">
              <a:avLst/>
            </a:prstGeom>
            <a:noFill/>
            <a:ln w="57150">
              <a:solidFill>
                <a:srgbClr val="FBD7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1617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211A4C-D998-6E2D-E53B-B7F4B62048E9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B5C3A-F30F-C554-A940-1C7345CF312F}"/>
              </a:ext>
            </a:extLst>
          </p:cNvPr>
          <p:cNvSpPr txBox="1"/>
          <p:nvPr/>
        </p:nvSpPr>
        <p:spPr>
          <a:xfrm>
            <a:off x="743356" y="601056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E14FB-DF85-A0A9-A20F-5E173480A3E4}"/>
              </a:ext>
            </a:extLst>
          </p:cNvPr>
          <p:cNvSpPr txBox="1"/>
          <p:nvPr/>
        </p:nvSpPr>
        <p:spPr>
          <a:xfrm>
            <a:off x="620073" y="1460396"/>
            <a:ext cx="10882902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I will know I have been successful if I can: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Read</a:t>
            </a:r>
            <a:r>
              <a:rPr lang="en-GB" sz="2400" b="0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 and </a:t>
            </a:r>
            <a:r>
              <a:rPr lang="en-GB" sz="2400" b="1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spell </a:t>
            </a:r>
            <a:r>
              <a:rPr lang="en-GB" sz="2400" b="0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‘tch’ phoneme words.</a:t>
            </a:r>
            <a:r>
              <a:rPr lang="en-US" sz="2400" b="0" i="0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Use</a:t>
            </a:r>
            <a:r>
              <a:rPr lang="en-GB" sz="2400" b="0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 digital tools to support my learning.</a:t>
            </a:r>
            <a:r>
              <a:rPr lang="en-US" sz="2400" b="0" i="0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1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Create</a:t>
            </a:r>
            <a:r>
              <a:rPr lang="en-GB" sz="2400" b="0" i="0" u="none" strike="noStrike" dirty="0">
                <a:solidFill>
                  <a:srgbClr val="191919"/>
                </a:solidFill>
                <a:effectLst/>
                <a:latin typeface="Century Gothic" panose="020B0502020202020204" pitchFamily="34" charset="0"/>
              </a:rPr>
              <a:t> digital content to demonstrate my learning.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5DCADEB-2B36-25BB-8BBB-7D81E4D5548C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7" name="Google Shape;1294;p50">
              <a:extLst>
                <a:ext uri="{FF2B5EF4-FFF2-40B4-BE49-F238E27FC236}">
                  <a16:creationId xmlns:a16="http://schemas.microsoft.com/office/drawing/2014/main" id="{E09385A1-D58F-3281-7A10-4757B9565D3E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5;p50">
              <a:extLst>
                <a:ext uri="{FF2B5EF4-FFF2-40B4-BE49-F238E27FC236}">
                  <a16:creationId xmlns:a16="http://schemas.microsoft.com/office/drawing/2014/main" id="{34DA47F7-2E37-C779-B128-459DDE2B88C6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50">
              <a:extLst>
                <a:ext uri="{FF2B5EF4-FFF2-40B4-BE49-F238E27FC236}">
                  <a16:creationId xmlns:a16="http://schemas.microsoft.com/office/drawing/2014/main" id="{1F227FD2-355A-B152-6BA0-50F28B3AE8E4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DE191535-6989-3562-56A1-C680DF4262EA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A812B056-3994-8593-D3A2-867EDB103C12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1487C70F-C81E-7670-12F6-868297E24206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91500841-F083-B981-92EA-3074BA4AE579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8F05C9FB-6338-24CD-15A4-AAC1B351C87C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B986DC-D389-A822-B680-E1DDE18550E7}"/>
              </a:ext>
            </a:extLst>
          </p:cNvPr>
          <p:cNvGrpSpPr/>
          <p:nvPr/>
        </p:nvGrpSpPr>
        <p:grpSpPr>
          <a:xfrm>
            <a:off x="6789294" y="3603289"/>
            <a:ext cx="4608878" cy="2221461"/>
            <a:chOff x="8493051" y="1844637"/>
            <a:chExt cx="4191300" cy="2020187"/>
          </a:xfrm>
        </p:grpSpPr>
        <p:sp>
          <p:nvSpPr>
            <p:cNvPr id="16" name="Freeform: Shape 53">
              <a:extLst>
                <a:ext uri="{FF2B5EF4-FFF2-40B4-BE49-F238E27FC236}">
                  <a16:creationId xmlns:a16="http://schemas.microsoft.com/office/drawing/2014/main" id="{ED4A1D42-16B1-D2CC-2791-41CF93EDC1C2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4">
              <a:extLst>
                <a:ext uri="{FF2B5EF4-FFF2-40B4-BE49-F238E27FC236}">
                  <a16:creationId xmlns:a16="http://schemas.microsoft.com/office/drawing/2014/main" id="{0F1EFB57-E080-E902-6432-82E516061D2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Freeform: Shape 55">
              <a:extLst>
                <a:ext uri="{FF2B5EF4-FFF2-40B4-BE49-F238E27FC236}">
                  <a16:creationId xmlns:a16="http://schemas.microsoft.com/office/drawing/2014/main" id="{BF56571D-238E-CE24-3D71-CA71649D73D8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:a16="http://schemas.microsoft.com/office/drawing/2014/main" id="{F5399F43-977F-A029-E21D-D2E98F0CD003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7">
              <a:extLst>
                <a:ext uri="{FF2B5EF4-FFF2-40B4-BE49-F238E27FC236}">
                  <a16:creationId xmlns:a16="http://schemas.microsoft.com/office/drawing/2014/main" id="{E7708802-2572-0FA2-4EEC-ED115D544736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8">
              <a:extLst>
                <a:ext uri="{FF2B5EF4-FFF2-40B4-BE49-F238E27FC236}">
                  <a16:creationId xmlns:a16="http://schemas.microsoft.com/office/drawing/2014/main" id="{26B90179-85F1-D89F-4873-BD9227D538FD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61">
              <a:extLst>
                <a:ext uri="{FF2B5EF4-FFF2-40B4-BE49-F238E27FC236}">
                  <a16:creationId xmlns:a16="http://schemas.microsoft.com/office/drawing/2014/main" id="{5846DF97-756F-3531-CC0D-3B71F06F4B97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2">
              <a:extLst>
                <a:ext uri="{FF2B5EF4-FFF2-40B4-BE49-F238E27FC236}">
                  <a16:creationId xmlns:a16="http://schemas.microsoft.com/office/drawing/2014/main" id="{63AE9249-56FB-1397-665A-692F15E0C1ED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7">
              <a:extLst>
                <a:ext uri="{FF2B5EF4-FFF2-40B4-BE49-F238E27FC236}">
                  <a16:creationId xmlns:a16="http://schemas.microsoft.com/office/drawing/2014/main" id="{8AF4C765-4593-5E2C-3D3A-D90BDE6B00BB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00C7E70-7572-B654-3860-B03951AD5BEB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68F3E20-C3F1-9897-808E-383FF999B518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DDFDD6-BDDB-D1A3-D385-AC63002EE02C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40F676-DCAE-8756-DBCE-1622D7125429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01EE2A-758B-2ABB-3261-63B752494105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Moon 29">
              <a:extLst>
                <a:ext uri="{FF2B5EF4-FFF2-40B4-BE49-F238E27FC236}">
                  <a16:creationId xmlns:a16="http://schemas.microsoft.com/office/drawing/2014/main" id="{067265BF-C7AE-7AC4-0FA6-09D7F13E57D9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B8580CCB-068D-FBBD-525F-8C73552B8A8B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732E3317-F896-D4D7-DCF2-AE173D944F15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TextBox 19">
              <a:extLst>
                <a:ext uri="{FF2B5EF4-FFF2-40B4-BE49-F238E27FC236}">
                  <a16:creationId xmlns:a16="http://schemas.microsoft.com/office/drawing/2014/main" id="{28DBC727-148A-23DA-8C0E-797CF94CE0E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88C70315-436B-CBF9-0480-97B3E7BCC0D3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58D539A4-56E7-DAD9-2B87-8E8EFDB75CF6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8EABA95F-2DDA-9C1A-7834-3C3A5CAE66F6}"/>
              </a:ext>
            </a:extLst>
          </p:cNvPr>
          <p:cNvSpPr/>
          <p:nvPr/>
        </p:nvSpPr>
        <p:spPr>
          <a:xfrm>
            <a:off x="5070713" y="39818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7" name="Graphic 36" descr="Clipboard Ticked with solid fill">
            <a:extLst>
              <a:ext uri="{FF2B5EF4-FFF2-40B4-BE49-F238E27FC236}">
                <a16:creationId xmlns:a16="http://schemas.microsoft.com/office/drawing/2014/main" id="{29C064E2-753C-E7C9-661C-630594FC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26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72D796-FE7E-037D-EAD5-4D9DDDF40D27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D17149-D2B9-6750-4423-B7367C267C47}"/>
              </a:ext>
            </a:extLst>
          </p:cNvPr>
          <p:cNvSpPr/>
          <p:nvPr/>
        </p:nvSpPr>
        <p:spPr>
          <a:xfrm>
            <a:off x="5070715" y="347100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253C83-D0EA-6DC9-1D1A-4909C048D9A8}"/>
              </a:ext>
            </a:extLst>
          </p:cNvPr>
          <p:cNvSpPr/>
          <p:nvPr/>
        </p:nvSpPr>
        <p:spPr>
          <a:xfrm>
            <a:off x="593332" y="654777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AF050-3B5B-1B34-DBDE-5B300F144ED0}"/>
              </a:ext>
            </a:extLst>
          </p:cNvPr>
          <p:cNvSpPr txBox="1"/>
          <p:nvPr/>
        </p:nvSpPr>
        <p:spPr>
          <a:xfrm>
            <a:off x="731863" y="66454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Highlighting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grpSp>
        <p:nvGrpSpPr>
          <p:cNvPr id="9" name="Google Shape;1293;p50">
            <a:extLst>
              <a:ext uri="{FF2B5EF4-FFF2-40B4-BE49-F238E27FC236}">
                <a16:creationId xmlns:a16="http://schemas.microsoft.com/office/drawing/2014/main" id="{823BAD98-CC1F-873B-BFCC-9AC8173713E7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0" name="Google Shape;1294;p50">
              <a:extLst>
                <a:ext uri="{FF2B5EF4-FFF2-40B4-BE49-F238E27FC236}">
                  <a16:creationId xmlns:a16="http://schemas.microsoft.com/office/drawing/2014/main" id="{F064BFA9-414D-D104-3AA0-983301091A92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5;p50">
              <a:extLst>
                <a:ext uri="{FF2B5EF4-FFF2-40B4-BE49-F238E27FC236}">
                  <a16:creationId xmlns:a16="http://schemas.microsoft.com/office/drawing/2014/main" id="{02DF2838-BDF3-DBEA-80DC-0776CDA49FB7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6;p50">
              <a:extLst>
                <a:ext uri="{FF2B5EF4-FFF2-40B4-BE49-F238E27FC236}">
                  <a16:creationId xmlns:a16="http://schemas.microsoft.com/office/drawing/2014/main" id="{BA6FA743-B5E7-D851-7BEE-7A17227314E8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97;p50">
              <a:extLst>
                <a:ext uri="{FF2B5EF4-FFF2-40B4-BE49-F238E27FC236}">
                  <a16:creationId xmlns:a16="http://schemas.microsoft.com/office/drawing/2014/main" id="{7E61B448-3DFC-60D3-214B-296A9A3AFC56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98;p50">
              <a:extLst>
                <a:ext uri="{FF2B5EF4-FFF2-40B4-BE49-F238E27FC236}">
                  <a16:creationId xmlns:a16="http://schemas.microsoft.com/office/drawing/2014/main" id="{E799E798-86E9-A043-B5A8-A295D5FA4069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9;p50">
              <a:extLst>
                <a:ext uri="{FF2B5EF4-FFF2-40B4-BE49-F238E27FC236}">
                  <a16:creationId xmlns:a16="http://schemas.microsoft.com/office/drawing/2014/main" id="{9B75DA81-A0BD-AE86-87ED-B775F9895BCB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00;p50">
              <a:extLst>
                <a:ext uri="{FF2B5EF4-FFF2-40B4-BE49-F238E27FC236}">
                  <a16:creationId xmlns:a16="http://schemas.microsoft.com/office/drawing/2014/main" id="{5F3D7DCD-EC3C-1332-0CDF-4A560DD4D1C2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01;p50">
              <a:extLst>
                <a:ext uri="{FF2B5EF4-FFF2-40B4-BE49-F238E27FC236}">
                  <a16:creationId xmlns:a16="http://schemas.microsoft.com/office/drawing/2014/main" id="{25ED2D83-73CC-94CC-878D-FDF968177DFD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64">
            <a:extLst>
              <a:ext uri="{FF2B5EF4-FFF2-40B4-BE49-F238E27FC236}">
                <a16:creationId xmlns:a16="http://schemas.microsoft.com/office/drawing/2014/main" id="{55798D64-62B2-EA59-C27E-5C0EB7D3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15" y="517005"/>
            <a:ext cx="542925" cy="552450"/>
          </a:xfrm>
          <a:prstGeom prst="rect">
            <a:avLst/>
          </a:prstGeom>
        </p:spPr>
      </p:pic>
      <p:pic>
        <p:nvPicPr>
          <p:cNvPr id="21" name="Graphic 14" descr="Pointed Hat with solid fill">
            <a:extLst>
              <a:ext uri="{FF2B5EF4-FFF2-40B4-BE49-F238E27FC236}">
                <a16:creationId xmlns:a16="http://schemas.microsoft.com/office/drawing/2014/main" id="{E715F1F5-191F-C045-48D2-577EE99C9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1456" y="3433997"/>
            <a:ext cx="2238530" cy="22260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B9B43FB-307E-451F-7C6A-916860945375}"/>
              </a:ext>
            </a:extLst>
          </p:cNvPr>
          <p:cNvSpPr/>
          <p:nvPr/>
        </p:nvSpPr>
        <p:spPr>
          <a:xfrm>
            <a:off x="593332" y="1508156"/>
            <a:ext cx="8664954" cy="45550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972820" algn="just">
              <a:spcAft>
                <a:spcPts val="600"/>
              </a:spcAft>
            </a:pPr>
            <a:r>
              <a:rPr lang="en-US" sz="2800" spc="1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It </a:t>
            </a:r>
            <a:r>
              <a:rPr lang="en-US" sz="2800" spc="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was </a:t>
            </a:r>
            <a:r>
              <a:rPr lang="en-US" sz="2800" spc="2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Halloween, </a:t>
            </a:r>
            <a:r>
              <a:rPr lang="en-US" sz="2800" spc="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and Ben was </a:t>
            </a:r>
            <a:r>
              <a:rPr lang="en-US" sz="2800" spc="2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dressed </a:t>
            </a:r>
            <a:r>
              <a:rPr lang="en-US" sz="2800" spc="1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up </a:t>
            </a:r>
            <a:r>
              <a:rPr lang="en-US" sz="2800" spc="2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as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 wi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. He wore a green wig which made him</a:t>
            </a:r>
            <a:r>
              <a:rPr lang="en-US" sz="2800" spc="73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i</a:t>
            </a:r>
            <a:r>
              <a:rPr lang="en-US" sz="2800" spc="-2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spc="-2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y.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He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took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off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wig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to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2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scra</a:t>
            </a:r>
            <a:r>
              <a:rPr lang="en-US" sz="2800" spc="-2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spc="-110" dirty="0">
                <a:solidFill>
                  <a:srgbClr val="D01D24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his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head</a:t>
            </a:r>
            <a:r>
              <a:rPr lang="en-US" sz="2800" spc="-10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and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left it on the ki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en</a:t>
            </a:r>
            <a:r>
              <a:rPr lang="en-US" sz="2800" spc="-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table. </a:t>
            </a:r>
          </a:p>
          <a:p>
            <a:pPr marR="972820" algn="just">
              <a:spcAft>
                <a:spcPts val="600"/>
              </a:spcAft>
            </a:pP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Dasher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tugged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at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edge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of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wig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and</a:t>
            </a:r>
            <a:r>
              <a:rPr lang="en-US" sz="2800" spc="-6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pulled it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down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onto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his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head.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He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tried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to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pull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it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off</a:t>
            </a:r>
            <a:r>
              <a:rPr lang="en-US" sz="2800" spc="-75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with his teeth. Ben and Belle laughed so much when they saw him. </a:t>
            </a:r>
          </a:p>
          <a:p>
            <a:pPr marR="972820" algn="just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“What a twi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y wi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tch</a:t>
            </a:r>
            <a:r>
              <a:rPr lang="en-US" sz="2800" dirty="0">
                <a:solidFill>
                  <a:srgbClr val="231F20"/>
                </a:solidFill>
                <a:latin typeface="Century Gothic"/>
                <a:ea typeface="Sassoon Infant"/>
                <a:cs typeface="Sassoon Infant"/>
              </a:rPr>
              <a:t>!” said Ben.</a:t>
            </a:r>
            <a:endParaRPr lang="en-GB" sz="2800" dirty="0">
              <a:effectLst/>
              <a:latin typeface="Century Gothic"/>
              <a:ea typeface="Sassoon Infant"/>
              <a:cs typeface="Sassoon Infant"/>
            </a:endParaRPr>
          </a:p>
        </p:txBody>
      </p:sp>
    </p:spTree>
    <p:extLst>
      <p:ext uri="{BB962C8B-B14F-4D97-AF65-F5344CB8AC3E}">
        <p14:creationId xmlns:p14="http://schemas.microsoft.com/office/powerpoint/2010/main" val="392335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254B62-E5D2-02C4-1F4B-F45F711ACDD9}"/>
              </a:ext>
            </a:extLst>
          </p:cNvPr>
          <p:cNvSpPr/>
          <p:nvPr/>
        </p:nvSpPr>
        <p:spPr>
          <a:xfrm>
            <a:off x="593332" y="654777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792D0-025F-AA02-FAC2-B2133BFE8575}"/>
              </a:ext>
            </a:extLst>
          </p:cNvPr>
          <p:cNvSpPr txBox="1"/>
          <p:nvPr/>
        </p:nvSpPr>
        <p:spPr>
          <a:xfrm>
            <a:off x="731863" y="66454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Answers</a:t>
            </a:r>
            <a:endParaRPr lang="en-GB" sz="3400" b="1" dirty="0">
              <a:latin typeface="Century Gothic" panose="020B0502020202020204" pitchFamily="34" charset="0"/>
            </a:endParaRPr>
          </a:p>
        </p:txBody>
      </p:sp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A49EBFFD-2F2B-E815-15D4-31FBC7FA2CD7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D6BFCE70-FE04-D473-B74E-9E4203A4ACB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AACF2731-AFD4-21BF-FBB6-4E0E95190099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49FE4A09-EA9E-7163-AB46-70EA0EF27E29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7;p50">
              <a:extLst>
                <a:ext uri="{FF2B5EF4-FFF2-40B4-BE49-F238E27FC236}">
                  <a16:creationId xmlns:a16="http://schemas.microsoft.com/office/drawing/2014/main" id="{DE679C09-74CF-4F54-C43F-07BF422F785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8;p50">
              <a:extLst>
                <a:ext uri="{FF2B5EF4-FFF2-40B4-BE49-F238E27FC236}">
                  <a16:creationId xmlns:a16="http://schemas.microsoft.com/office/drawing/2014/main" id="{94BF0065-B479-BFB9-70F8-315D8FE1BCD8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9;p50">
              <a:extLst>
                <a:ext uri="{FF2B5EF4-FFF2-40B4-BE49-F238E27FC236}">
                  <a16:creationId xmlns:a16="http://schemas.microsoft.com/office/drawing/2014/main" id="{67A6301F-E695-67FF-08E0-5B0B16B69F1E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0;p50">
              <a:extLst>
                <a:ext uri="{FF2B5EF4-FFF2-40B4-BE49-F238E27FC236}">
                  <a16:creationId xmlns:a16="http://schemas.microsoft.com/office/drawing/2014/main" id="{E348C896-B3B5-6B5E-C471-8C054E0006D1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1;p50">
              <a:extLst>
                <a:ext uri="{FF2B5EF4-FFF2-40B4-BE49-F238E27FC236}">
                  <a16:creationId xmlns:a16="http://schemas.microsoft.com/office/drawing/2014/main" id="{A8694555-A190-E3C8-6E34-DBBE6923F001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64">
            <a:extLst>
              <a:ext uri="{FF2B5EF4-FFF2-40B4-BE49-F238E27FC236}">
                <a16:creationId xmlns:a16="http://schemas.microsoft.com/office/drawing/2014/main" id="{29D12DCC-1A32-778C-C3A4-60661EED2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15" y="517005"/>
            <a:ext cx="542925" cy="5524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F2676E-E8E5-3AD7-B348-326A293EFA1F}"/>
              </a:ext>
            </a:extLst>
          </p:cNvPr>
          <p:cNvSpPr/>
          <p:nvPr/>
        </p:nvSpPr>
        <p:spPr>
          <a:xfrm>
            <a:off x="654200" y="1585628"/>
            <a:ext cx="8646787" cy="45550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972820" algn="just">
              <a:spcAft>
                <a:spcPts val="600"/>
              </a:spcAft>
            </a:pPr>
            <a:r>
              <a:rPr lang="en-US" sz="2800" spc="10" dirty="0">
                <a:latin typeface="Century Gothic"/>
                <a:ea typeface="Sassoon Infant"/>
                <a:cs typeface="Sassoon Infant"/>
              </a:rPr>
              <a:t>It </a:t>
            </a:r>
            <a:r>
              <a:rPr lang="en-US" sz="2800" spc="15" dirty="0">
                <a:latin typeface="Century Gothic"/>
                <a:ea typeface="Sassoon Infant"/>
                <a:cs typeface="Sassoon Infant"/>
              </a:rPr>
              <a:t>was </a:t>
            </a:r>
            <a:r>
              <a:rPr lang="en-US" sz="2800" spc="20" dirty="0">
                <a:latin typeface="Century Gothic"/>
                <a:ea typeface="Sassoon Infant"/>
                <a:cs typeface="Sassoon Infant"/>
              </a:rPr>
              <a:t>Halloween, </a:t>
            </a:r>
            <a:r>
              <a:rPr lang="en-US" sz="2800" spc="15" dirty="0">
                <a:latin typeface="Century Gothic"/>
                <a:ea typeface="Sassoon Infant"/>
                <a:cs typeface="Sassoon Infant"/>
              </a:rPr>
              <a:t>and Ben was </a:t>
            </a:r>
            <a:r>
              <a:rPr lang="en-US" sz="2800" spc="20" dirty="0">
                <a:latin typeface="Century Gothic"/>
                <a:ea typeface="Sassoon Infant"/>
                <a:cs typeface="Sassoon Infant"/>
              </a:rPr>
              <a:t>dressed </a:t>
            </a:r>
            <a:r>
              <a:rPr lang="en-US" sz="2800" spc="10" dirty="0">
                <a:latin typeface="Century Gothic"/>
                <a:ea typeface="Sassoon Infant"/>
                <a:cs typeface="Sassoon Infant"/>
              </a:rPr>
              <a:t>up </a:t>
            </a:r>
            <a:r>
              <a:rPr lang="en-US" sz="2800" spc="25" dirty="0">
                <a:latin typeface="Century Gothic"/>
                <a:ea typeface="Sassoon Infant"/>
                <a:cs typeface="Sassoon Infant"/>
              </a:rPr>
              <a:t>as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a witch. He wore a green wig which made him</a:t>
            </a:r>
            <a:r>
              <a:rPr lang="en-US" sz="2800" spc="73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20" dirty="0">
                <a:latin typeface="Century Gothic"/>
                <a:ea typeface="Sassoon Infant"/>
                <a:cs typeface="Sassoon Infant"/>
              </a:rPr>
              <a:t>itchy.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He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took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off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wig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to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20" dirty="0">
                <a:latin typeface="Century Gothic"/>
                <a:ea typeface="Sassoon Infant"/>
                <a:cs typeface="Sassoon Infant"/>
              </a:rPr>
              <a:t>scratch</a:t>
            </a:r>
            <a:r>
              <a:rPr lang="en-US" sz="2800" spc="-11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his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head</a:t>
            </a:r>
            <a:r>
              <a:rPr lang="en-US" sz="2800" spc="-10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spc="-15" dirty="0">
                <a:latin typeface="Century Gothic"/>
                <a:ea typeface="Sassoon Infant"/>
                <a:cs typeface="Sassoon Infant"/>
              </a:rPr>
              <a:t>and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left it on the kitchen</a:t>
            </a:r>
            <a:r>
              <a:rPr lang="en-US" sz="2800" spc="-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table. </a:t>
            </a:r>
          </a:p>
          <a:p>
            <a:pPr marR="972820" algn="just">
              <a:spcAft>
                <a:spcPts val="600"/>
              </a:spcAft>
            </a:pPr>
            <a:r>
              <a:rPr lang="en-US" sz="2800" dirty="0">
                <a:latin typeface="Century Gothic"/>
                <a:ea typeface="Sassoon Infant"/>
                <a:cs typeface="Sassoon Infant"/>
              </a:rPr>
              <a:t>Dasher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tugged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at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edge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of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the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wig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and</a:t>
            </a:r>
            <a:r>
              <a:rPr lang="en-US" sz="2800" spc="-60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pulled it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down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onto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his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head.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He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tried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to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pull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it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off</a:t>
            </a:r>
            <a:r>
              <a:rPr lang="en-US" sz="2800" spc="-75" dirty="0">
                <a:latin typeface="Century Gothic"/>
                <a:ea typeface="Sassoon Infant"/>
                <a:cs typeface="Sassoon Infant"/>
              </a:rPr>
              <a:t> </a:t>
            </a:r>
            <a:r>
              <a:rPr lang="en-US" sz="2800" dirty="0">
                <a:latin typeface="Century Gothic"/>
                <a:ea typeface="Sassoon Infant"/>
                <a:cs typeface="Sassoon Infant"/>
              </a:rPr>
              <a:t>with his teeth. Ben and Belle laughed so much when they saw him. </a:t>
            </a:r>
          </a:p>
          <a:p>
            <a:pPr marR="972820" algn="just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latin typeface="Century Gothic"/>
                <a:ea typeface="Sassoon Infant"/>
                <a:cs typeface="Sassoon Infant"/>
              </a:rPr>
              <a:t>“What a twitchy witch!” said Ben.</a:t>
            </a:r>
            <a:endParaRPr lang="en-GB" sz="2800" dirty="0">
              <a:effectLst/>
              <a:latin typeface="Century Gothic"/>
              <a:ea typeface="Sassoon Infant"/>
              <a:cs typeface="Sassoon Infant"/>
            </a:endParaRPr>
          </a:p>
        </p:txBody>
      </p:sp>
      <p:pic>
        <p:nvPicPr>
          <p:cNvPr id="16" name="Graphic 14" descr="Pointed Hat with solid fill">
            <a:extLst>
              <a:ext uri="{FF2B5EF4-FFF2-40B4-BE49-F238E27FC236}">
                <a16:creationId xmlns:a16="http://schemas.microsoft.com/office/drawing/2014/main" id="{B298E274-D401-652C-4E51-474A405D33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1456" y="3433997"/>
            <a:ext cx="2238530" cy="2226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08029AC-B618-C0E6-FA19-45D2B3FAD435}"/>
                  </a:ext>
                </a:extLst>
              </p14:cNvPr>
              <p14:cNvContentPartPr/>
              <p14:nvPr/>
            </p14:nvContentPartPr>
            <p14:xfrm>
              <a:off x="743262" y="2298491"/>
              <a:ext cx="970491" cy="50511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08029AC-B618-C0E6-FA19-45D2B3FAD4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286" y="2191021"/>
                <a:ext cx="1078083" cy="26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782E6A6-E48E-1AF2-CC46-B487D7BFC091}"/>
                  </a:ext>
                </a:extLst>
              </p14:cNvPr>
              <p14:cNvContentPartPr/>
              <p14:nvPr/>
            </p14:nvContentPartPr>
            <p14:xfrm>
              <a:off x="693294" y="2672363"/>
              <a:ext cx="868523" cy="2641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782E6A6-E48E-1AF2-CC46-B487D7BFC0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9326" y="2565295"/>
                <a:ext cx="976099" cy="240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C0B901-71AD-E326-ECF9-3813E03A504F}"/>
                  </a:ext>
                </a:extLst>
              </p14:cNvPr>
              <p14:cNvContentPartPr/>
              <p14:nvPr/>
            </p14:nvContentPartPr>
            <p14:xfrm>
              <a:off x="2954312" y="3135442"/>
              <a:ext cx="1109366" cy="1873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C0B901-71AD-E326-ECF9-3813E03A504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0337" y="-2485658"/>
                <a:ext cx="1216956" cy="112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049F86E-04B3-2A05-D5ED-80375FE2215D}"/>
                  </a:ext>
                </a:extLst>
              </p14:cNvPr>
              <p14:cNvContentPartPr/>
              <p14:nvPr/>
            </p14:nvContentPartPr>
            <p14:xfrm>
              <a:off x="5577590" y="2660753"/>
              <a:ext cx="1243191" cy="29931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049F86E-04B3-2A05-D5ED-80375FE221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3601" y="2555114"/>
                <a:ext cx="1350809" cy="240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65550C8-6B45-2377-2635-2F6325D478C6}"/>
                  </a:ext>
                </a:extLst>
              </p14:cNvPr>
              <p14:cNvContentPartPr/>
              <p14:nvPr/>
            </p14:nvContentPartPr>
            <p14:xfrm>
              <a:off x="2304738" y="5396458"/>
              <a:ext cx="1240816" cy="36883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65550C8-6B45-2377-2635-2F6325D478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50743" y="5290065"/>
                <a:ext cx="1348447" cy="24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4DC1AAF-354D-16B5-A062-86BC9AD49738}"/>
                  </a:ext>
                </a:extLst>
              </p14:cNvPr>
              <p14:cNvContentPartPr/>
              <p14:nvPr/>
            </p14:nvContentPartPr>
            <p14:xfrm>
              <a:off x="3691328" y="5433934"/>
              <a:ext cx="836084" cy="3821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4DC1AAF-354D-16B5-A062-86BC9AD497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37341" y="5326792"/>
                <a:ext cx="943699" cy="2521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220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6EE1822-6392-BA2B-F2FE-A65F4A099DA9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3201C-4CB3-EEBF-38A7-13CF84530EFF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Task 2 – Recording Sound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5A01E0-01E5-EC3E-402E-E76EAEFA09D3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EA319310-29FA-15DA-5605-5066E45B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640C27-FF05-E4DD-A12C-21585951183F}"/>
              </a:ext>
            </a:extLst>
          </p:cNvPr>
          <p:cNvSpPr txBox="1"/>
          <p:nvPr/>
        </p:nvSpPr>
        <p:spPr>
          <a:xfrm>
            <a:off x="739515" y="1588957"/>
            <a:ext cx="95762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404040"/>
                </a:solidFill>
                <a:latin typeface="Century Gothic"/>
              </a:rPr>
              <a:t>We are going to </a:t>
            </a:r>
            <a:r>
              <a:rPr lang="en-GB" sz="2400" b="1" dirty="0">
                <a:solidFill>
                  <a:srgbClr val="404040"/>
                </a:solidFill>
                <a:latin typeface="Century Gothic"/>
              </a:rPr>
              <a:t>read 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our ‘tch’ words and</a:t>
            </a:r>
            <a:r>
              <a:rPr lang="en-GB" sz="2400" b="1" dirty="0">
                <a:solidFill>
                  <a:srgbClr val="404040"/>
                </a:solidFill>
                <a:latin typeface="Century Gothic"/>
              </a:rPr>
              <a:t> record </a:t>
            </a:r>
            <a:r>
              <a:rPr lang="en-GB" sz="2400" dirty="0">
                <a:solidFill>
                  <a:srgbClr val="404040"/>
                </a:solidFill>
                <a:latin typeface="Century Gothic"/>
              </a:rPr>
              <a:t>our voice.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745E0-9D2A-04F5-6F46-9DE34D55A6B3}"/>
              </a:ext>
            </a:extLst>
          </p:cNvPr>
          <p:cNvSpPr txBox="1"/>
          <p:nvPr/>
        </p:nvSpPr>
        <p:spPr>
          <a:xfrm>
            <a:off x="1239187" y="2663253"/>
            <a:ext cx="89266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First, </a:t>
            </a:r>
            <a:r>
              <a:rPr lang="en-US" sz="2400" b="1">
                <a:latin typeface="Century Gothic"/>
              </a:rPr>
              <a:t>click </a:t>
            </a:r>
            <a:r>
              <a:rPr lang="en-US" sz="2400">
                <a:latin typeface="Century Gothic"/>
              </a:rPr>
              <a:t>on the </a:t>
            </a:r>
            <a:r>
              <a:rPr lang="en-US" sz="2400" b="1">
                <a:solidFill>
                  <a:srgbClr val="FC9562"/>
                </a:solidFill>
                <a:latin typeface="Century Gothic"/>
              </a:rPr>
              <a:t>              </a:t>
            </a:r>
            <a:r>
              <a:rPr lang="en-US" sz="2400">
                <a:latin typeface="Century Gothic"/>
              </a:rPr>
              <a:t>and           </a:t>
            </a:r>
            <a:r>
              <a:rPr lang="en-US" sz="2400" b="1">
                <a:solidFill>
                  <a:srgbClr val="FC9562"/>
                </a:solidFill>
                <a:latin typeface="Century Gothic"/>
              </a:rPr>
              <a:t>  </a:t>
            </a:r>
            <a:r>
              <a:rPr lang="en-US" sz="2400">
                <a:latin typeface="Century Gothic"/>
              </a:rPr>
              <a:t>icons at the top.</a:t>
            </a:r>
            <a:r>
              <a:rPr lang="en-GB" sz="2400">
                <a:latin typeface="Century Gothic"/>
              </a:rPr>
              <a:t>​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12189-22FD-5C04-8559-FF1E4E8BFFF7}"/>
              </a:ext>
            </a:extLst>
          </p:cNvPr>
          <p:cNvSpPr txBox="1"/>
          <p:nvPr/>
        </p:nvSpPr>
        <p:spPr>
          <a:xfrm>
            <a:off x="1239187" y="3725055"/>
            <a:ext cx="930139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Next , </a:t>
            </a:r>
            <a:r>
              <a:rPr lang="en-US" sz="2400" b="1">
                <a:latin typeface="Century Gothic"/>
              </a:rPr>
              <a:t>click </a:t>
            </a:r>
            <a:r>
              <a:rPr lang="en-US" sz="2400">
                <a:latin typeface="Century Gothic"/>
              </a:rPr>
              <a:t>on the </a:t>
            </a:r>
            <a:r>
              <a:rPr lang="en-US" sz="2400" b="1">
                <a:solidFill>
                  <a:srgbClr val="FC9562"/>
                </a:solidFill>
                <a:latin typeface="Century Gothic"/>
              </a:rPr>
              <a:t>          </a:t>
            </a:r>
            <a:r>
              <a:rPr lang="en-US" sz="2400">
                <a:latin typeface="Century Gothic"/>
              </a:rPr>
              <a:t>and</a:t>
            </a:r>
            <a:r>
              <a:rPr lang="en-US" sz="2400" b="1">
                <a:solidFill>
                  <a:srgbClr val="FC9562"/>
                </a:solidFill>
                <a:latin typeface="Century Gothic"/>
              </a:rPr>
              <a:t>                         </a:t>
            </a:r>
            <a:r>
              <a:rPr lang="en-US" sz="2400">
                <a:latin typeface="Century Gothic"/>
              </a:rPr>
              <a:t>buttons.</a:t>
            </a:r>
            <a:r>
              <a:rPr lang="en-GB" sz="2400">
                <a:latin typeface="Century Gothic"/>
              </a:rPr>
              <a:t>​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6FD98-56EA-60FF-7D29-8F4FC69DBDC9}"/>
              </a:ext>
            </a:extLst>
          </p:cNvPr>
          <p:cNvSpPr txBox="1"/>
          <p:nvPr/>
        </p:nvSpPr>
        <p:spPr>
          <a:xfrm>
            <a:off x="1251678" y="4724400"/>
            <a:ext cx="101258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Gothic"/>
              </a:rPr>
              <a:t>Finally, </a:t>
            </a:r>
            <a:r>
              <a:rPr lang="en-US" sz="2400" b="1">
                <a:latin typeface="Century Gothic"/>
              </a:rPr>
              <a:t>click        </a:t>
            </a:r>
            <a:r>
              <a:rPr lang="en-US" sz="2400">
                <a:latin typeface="Century Gothic"/>
              </a:rPr>
              <a:t>and read. To stop, </a:t>
            </a:r>
            <a:r>
              <a:rPr lang="en-US" sz="2400" b="1">
                <a:latin typeface="Century Gothic"/>
              </a:rPr>
              <a:t>click          </a:t>
            </a:r>
            <a:r>
              <a:rPr lang="en-US" sz="2400">
                <a:latin typeface="Century Gothic"/>
              </a:rPr>
              <a:t>then                 .   </a:t>
            </a:r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40A05-6133-9C17-2693-8FEF683E1ED4}"/>
              </a:ext>
            </a:extLst>
          </p:cNvPr>
          <p:cNvSpPr/>
          <p:nvPr/>
        </p:nvSpPr>
        <p:spPr>
          <a:xfrm>
            <a:off x="430967" y="2498360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E6C2C1-9B25-0317-B959-F89B8574CD67}"/>
              </a:ext>
            </a:extLst>
          </p:cNvPr>
          <p:cNvSpPr/>
          <p:nvPr/>
        </p:nvSpPr>
        <p:spPr>
          <a:xfrm>
            <a:off x="430966" y="3560162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C88E4F-F675-F10D-56AF-65503C79CF79}"/>
              </a:ext>
            </a:extLst>
          </p:cNvPr>
          <p:cNvSpPr/>
          <p:nvPr/>
        </p:nvSpPr>
        <p:spPr>
          <a:xfrm>
            <a:off x="430966" y="4559507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pic>
        <p:nvPicPr>
          <p:cNvPr id="14" name="Picture 26">
            <a:extLst>
              <a:ext uri="{FF2B5EF4-FFF2-40B4-BE49-F238E27FC236}">
                <a16:creationId xmlns:a16="http://schemas.microsoft.com/office/drawing/2014/main" id="{DE1E29FB-6DA5-9223-2ED7-0F83A9F4A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490" y="2644202"/>
            <a:ext cx="857250" cy="495300"/>
          </a:xfrm>
          <a:prstGeom prst="rect">
            <a:avLst/>
          </a:prstGeom>
        </p:spPr>
      </p:pic>
      <p:pic>
        <p:nvPicPr>
          <p:cNvPr id="15" name="Picture 27">
            <a:extLst>
              <a:ext uri="{FF2B5EF4-FFF2-40B4-BE49-F238E27FC236}">
                <a16:creationId xmlns:a16="http://schemas.microsoft.com/office/drawing/2014/main" id="{550061BE-3E8D-F861-0856-EE75FE6A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681" y="2377502"/>
            <a:ext cx="733425" cy="1028700"/>
          </a:xfrm>
          <a:prstGeom prst="rect">
            <a:avLst/>
          </a:prstGeom>
        </p:spPr>
      </p:pic>
      <p:pic>
        <p:nvPicPr>
          <p:cNvPr id="16" name="Picture 28">
            <a:extLst>
              <a:ext uri="{FF2B5EF4-FFF2-40B4-BE49-F238E27FC236}">
                <a16:creationId xmlns:a16="http://schemas.microsoft.com/office/drawing/2014/main" id="{8A99BCE7-22A0-183E-262C-0AD54E2126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520" y="3444069"/>
            <a:ext cx="619125" cy="1019175"/>
          </a:xfrm>
          <a:prstGeom prst="rect">
            <a:avLst/>
          </a:prstGeom>
        </p:spPr>
      </p:pic>
      <p:pic>
        <p:nvPicPr>
          <p:cNvPr id="17" name="Picture 29">
            <a:extLst>
              <a:ext uri="{FF2B5EF4-FFF2-40B4-BE49-F238E27FC236}">
                <a16:creationId xmlns:a16="http://schemas.microsoft.com/office/drawing/2014/main" id="{101889A1-1C44-B56A-368D-EA3FA5E51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4538" y="3747073"/>
            <a:ext cx="1657350" cy="438150"/>
          </a:xfrm>
          <a:prstGeom prst="rect">
            <a:avLst/>
          </a:prstGeom>
        </p:spPr>
      </p:pic>
      <p:pic>
        <p:nvPicPr>
          <p:cNvPr id="18" name="Picture 30">
            <a:extLst>
              <a:ext uri="{FF2B5EF4-FFF2-40B4-BE49-F238E27FC236}">
                <a16:creationId xmlns:a16="http://schemas.microsoft.com/office/drawing/2014/main" id="{50DD1159-9983-3DEF-5FF2-0B422201A7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001" y="4795213"/>
            <a:ext cx="371475" cy="390525"/>
          </a:xfrm>
          <a:prstGeom prst="rect">
            <a:avLst/>
          </a:prstGeom>
        </p:spPr>
      </p:pic>
      <p:pic>
        <p:nvPicPr>
          <p:cNvPr id="19" name="Picture 31">
            <a:extLst>
              <a:ext uri="{FF2B5EF4-FFF2-40B4-BE49-F238E27FC236}">
                <a16:creationId xmlns:a16="http://schemas.microsoft.com/office/drawing/2014/main" id="{5BE77AFC-27F6-E768-0D7D-94FC54D811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7230" y="4721433"/>
            <a:ext cx="390525" cy="438150"/>
          </a:xfrm>
          <a:prstGeom prst="rect">
            <a:avLst/>
          </a:prstGeom>
        </p:spPr>
      </p:pic>
      <p:pic>
        <p:nvPicPr>
          <p:cNvPr id="20" name="Picture 32">
            <a:extLst>
              <a:ext uri="{FF2B5EF4-FFF2-40B4-BE49-F238E27FC236}">
                <a16:creationId xmlns:a16="http://schemas.microsoft.com/office/drawing/2014/main" id="{7A76DC6E-A513-5BE9-320C-BEDF293674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1002" y="4725025"/>
            <a:ext cx="10953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9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D8CFAF-EDA3-DCB3-161E-9523EA95E250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4D33DB-004F-AC0B-CC05-4EC36590828E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Recording Sound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253477-394D-0D08-E73A-D77331A78CF5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BFBABE83-0943-F043-0EB9-516FE898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37" y="541988"/>
            <a:ext cx="542925" cy="55245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7F0E36-9553-BF2A-CFB5-A6F1528391C1}"/>
              </a:ext>
            </a:extLst>
          </p:cNvPr>
          <p:cNvSpPr/>
          <p:nvPr/>
        </p:nvSpPr>
        <p:spPr>
          <a:xfrm>
            <a:off x="743262" y="214858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2E94A1-412E-75AB-5FEF-C0EF4FA50D77}"/>
              </a:ext>
            </a:extLst>
          </p:cNvPr>
          <p:cNvSpPr/>
          <p:nvPr/>
        </p:nvSpPr>
        <p:spPr>
          <a:xfrm>
            <a:off x="4465817" y="214858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884F69-3FCD-0D41-7D7D-2B2FF85BCFA6}"/>
              </a:ext>
            </a:extLst>
          </p:cNvPr>
          <p:cNvSpPr/>
          <p:nvPr/>
        </p:nvSpPr>
        <p:spPr>
          <a:xfrm>
            <a:off x="8013490" y="214858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66111-75A1-E06E-55E5-E26C6248FD4E}"/>
              </a:ext>
            </a:extLst>
          </p:cNvPr>
          <p:cNvSpPr txBox="1"/>
          <p:nvPr/>
        </p:nvSpPr>
        <p:spPr>
          <a:xfrm>
            <a:off x="1717622" y="2148589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match</a:t>
            </a:r>
            <a:endParaRPr lang="en-GB" sz="5000" b="1">
              <a:latin typeface="Century Gothic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980EE2-E953-46BE-1976-B4C17FCEE2D5}"/>
              </a:ext>
            </a:extLst>
          </p:cNvPr>
          <p:cNvSpPr txBox="1"/>
          <p:nvPr/>
        </p:nvSpPr>
        <p:spPr>
          <a:xfrm>
            <a:off x="8937883" y="2111113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patch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2631B-1EAB-1893-92EB-EA2A98A06D9D}"/>
              </a:ext>
            </a:extLst>
          </p:cNvPr>
          <p:cNvSpPr txBox="1"/>
          <p:nvPr/>
        </p:nvSpPr>
        <p:spPr>
          <a:xfrm>
            <a:off x="5440179" y="2148588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ditch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7B8445-6118-F4D6-884B-458A833D06B5}"/>
              </a:ext>
            </a:extLst>
          </p:cNvPr>
          <p:cNvSpPr/>
          <p:nvPr/>
        </p:nvSpPr>
        <p:spPr>
          <a:xfrm>
            <a:off x="743261" y="3934916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B971AD-68C9-07ED-1BA1-6696C6990BDB}"/>
              </a:ext>
            </a:extLst>
          </p:cNvPr>
          <p:cNvSpPr/>
          <p:nvPr/>
        </p:nvSpPr>
        <p:spPr>
          <a:xfrm>
            <a:off x="4465816" y="3934915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864009-6EA9-3EB8-C708-E90602D54B0E}"/>
              </a:ext>
            </a:extLst>
          </p:cNvPr>
          <p:cNvSpPr txBox="1"/>
          <p:nvPr/>
        </p:nvSpPr>
        <p:spPr>
          <a:xfrm>
            <a:off x="1717621" y="3934916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witch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F67A82-9872-4A56-2109-98062E13A287}"/>
              </a:ext>
            </a:extLst>
          </p:cNvPr>
          <p:cNvSpPr txBox="1"/>
          <p:nvPr/>
        </p:nvSpPr>
        <p:spPr>
          <a:xfrm>
            <a:off x="5440178" y="3934915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stitch</a:t>
            </a:r>
          </a:p>
        </p:txBody>
      </p:sp>
    </p:spTree>
    <p:extLst>
      <p:ext uri="{BB962C8B-B14F-4D97-AF65-F5344CB8AC3E}">
        <p14:creationId xmlns:p14="http://schemas.microsoft.com/office/powerpoint/2010/main" val="105016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43E88F-D1D0-FBC8-FCEE-3E83D2D66ADA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17171-35DD-57C4-53B2-2076DF729D6C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Recording Sound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DA84AB-80E8-CE5B-E12C-06B426B98D59}"/>
              </a:ext>
            </a:extLst>
          </p:cNvPr>
          <p:cNvSpPr/>
          <p:nvPr/>
        </p:nvSpPr>
        <p:spPr>
          <a:xfrm>
            <a:off x="6319219" y="451978"/>
            <a:ext cx="914303" cy="914303"/>
          </a:xfrm>
          <a:prstGeom prst="ellipse">
            <a:avLst/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092A453A-C6C8-BFAE-4629-BDD37FD7D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96" y="641922"/>
            <a:ext cx="542925" cy="5524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F39623-DE0E-2F2A-E8E4-DA6F5EB87D12}"/>
              </a:ext>
            </a:extLst>
          </p:cNvPr>
          <p:cNvGrpSpPr/>
          <p:nvPr/>
        </p:nvGrpSpPr>
        <p:grpSpPr>
          <a:xfrm>
            <a:off x="743262" y="2111113"/>
            <a:ext cx="10667998" cy="899250"/>
            <a:chOff x="693295" y="1936228"/>
            <a:chExt cx="10667998" cy="89925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2BEF0D-D3DD-1A3F-8804-9BA0E2C6426C}"/>
                </a:ext>
              </a:extLst>
            </p:cNvPr>
            <p:cNvSpPr/>
            <p:nvPr/>
          </p:nvSpPr>
          <p:spPr>
            <a:xfrm>
              <a:off x="693295" y="1973704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6</a:t>
              </a:r>
              <a:endParaRPr lang="en-GB" sz="3000" b="1" dirty="0">
                <a:solidFill>
                  <a:schemeClr val="tx1"/>
                </a:solidFill>
                <a:latin typeface="Century Gothic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EBF5C2-9F0F-C1D8-448A-CC3339E445C2}"/>
                </a:ext>
              </a:extLst>
            </p:cNvPr>
            <p:cNvSpPr/>
            <p:nvPr/>
          </p:nvSpPr>
          <p:spPr>
            <a:xfrm>
              <a:off x="4415850" y="1973703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7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AC26CC-7ED7-965F-A725-18C4A25FB5E1}"/>
                </a:ext>
              </a:extLst>
            </p:cNvPr>
            <p:cNvSpPr/>
            <p:nvPr/>
          </p:nvSpPr>
          <p:spPr>
            <a:xfrm>
              <a:off x="7963523" y="1973704"/>
              <a:ext cx="811966" cy="799475"/>
            </a:xfrm>
            <a:prstGeom prst="ellipse">
              <a:avLst/>
            </a:prstGeom>
            <a:solidFill>
              <a:srgbClr val="FAE8C5"/>
            </a:solidFill>
            <a:ln>
              <a:solidFill>
                <a:srgbClr val="FAE8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3000" b="1" dirty="0">
                  <a:solidFill>
                    <a:schemeClr val="tx1"/>
                  </a:solidFill>
                  <a:latin typeface="Century Gothic"/>
                  <a:cs typeface="Calibri"/>
                </a:rPr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4DAA27-38DE-BDEC-1B16-071CD47498C2}"/>
                </a:ext>
              </a:extLst>
            </p:cNvPr>
            <p:cNvSpPr txBox="1"/>
            <p:nvPr/>
          </p:nvSpPr>
          <p:spPr>
            <a:xfrm>
              <a:off x="1667655" y="1973704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catch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2930B3-61AE-5B0D-6540-2A101C68F65B}"/>
                </a:ext>
              </a:extLst>
            </p:cNvPr>
            <p:cNvSpPr txBox="1"/>
            <p:nvPr/>
          </p:nvSpPr>
          <p:spPr>
            <a:xfrm>
              <a:off x="8887916" y="1936228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snatch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E4C8DF-1908-0E57-9D0F-0369BF627586}"/>
                </a:ext>
              </a:extLst>
            </p:cNvPr>
            <p:cNvSpPr txBox="1"/>
            <p:nvPr/>
          </p:nvSpPr>
          <p:spPr>
            <a:xfrm>
              <a:off x="5390212" y="1973703"/>
              <a:ext cx="2473377" cy="86177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5000" b="1" dirty="0">
                  <a:latin typeface="Century Gothic"/>
                  <a:cs typeface="Calibri"/>
                </a:rPr>
                <a:t>hatch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63D7E5F-E883-AC33-0E5A-9263741B8D7F}"/>
              </a:ext>
            </a:extLst>
          </p:cNvPr>
          <p:cNvSpPr/>
          <p:nvPr/>
        </p:nvSpPr>
        <p:spPr>
          <a:xfrm>
            <a:off x="743261" y="3934916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52CB63-2328-9060-F9F3-2CF729386993}"/>
              </a:ext>
            </a:extLst>
          </p:cNvPr>
          <p:cNvSpPr/>
          <p:nvPr/>
        </p:nvSpPr>
        <p:spPr>
          <a:xfrm>
            <a:off x="4465816" y="3934915"/>
            <a:ext cx="887234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61170D-D1F3-0ABB-329E-77C9E39CFA42}"/>
              </a:ext>
            </a:extLst>
          </p:cNvPr>
          <p:cNvSpPr txBox="1"/>
          <p:nvPr/>
        </p:nvSpPr>
        <p:spPr>
          <a:xfrm>
            <a:off x="1717621" y="3934916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scratch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CF90B1-17BF-62A2-F4BB-D0479FDE0300}"/>
              </a:ext>
            </a:extLst>
          </p:cNvPr>
          <p:cNvSpPr txBox="1"/>
          <p:nvPr/>
        </p:nvSpPr>
        <p:spPr>
          <a:xfrm>
            <a:off x="5440178" y="3934915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kitchen</a:t>
            </a:r>
          </a:p>
        </p:txBody>
      </p:sp>
    </p:spTree>
    <p:extLst>
      <p:ext uri="{BB962C8B-B14F-4D97-AF65-F5344CB8AC3E}">
        <p14:creationId xmlns:p14="http://schemas.microsoft.com/office/powerpoint/2010/main" val="374344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rectangle&#10;&#10;Description automatically generated">
            <a:extLst>
              <a:ext uri="{FF2B5EF4-FFF2-40B4-BE49-F238E27FC236}">
                <a16:creationId xmlns:a16="http://schemas.microsoft.com/office/drawing/2014/main" id="{6AEA0F82-56A5-2BDC-BBB4-13DF4E5E58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43572D-6AA9-19AB-CDD3-F8660077F323}"/>
              </a:ext>
            </a:extLst>
          </p:cNvPr>
          <p:cNvSpPr/>
          <p:nvPr/>
        </p:nvSpPr>
        <p:spPr>
          <a:xfrm>
            <a:off x="620073" y="614875"/>
            <a:ext cx="6220946" cy="569848"/>
          </a:xfrm>
          <a:prstGeom prst="roundRect">
            <a:avLst>
              <a:gd name="adj" fmla="val 39836"/>
            </a:avLst>
          </a:prstGeom>
          <a:solidFill>
            <a:srgbClr val="FAE8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4C083-F888-12DB-C9E7-D6CCD57985BF}"/>
              </a:ext>
            </a:extLst>
          </p:cNvPr>
          <p:cNvSpPr txBox="1"/>
          <p:nvPr/>
        </p:nvSpPr>
        <p:spPr>
          <a:xfrm>
            <a:off x="743356" y="622757"/>
            <a:ext cx="5783668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Answers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56B77CD0-EBFB-F4E7-4FA5-219B2D062D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4907" y="640155"/>
            <a:ext cx="542925" cy="5524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84C77F-ACA0-D113-F34A-AA90265F89AF}"/>
              </a:ext>
            </a:extLst>
          </p:cNvPr>
          <p:cNvSpPr/>
          <p:nvPr/>
        </p:nvSpPr>
        <p:spPr>
          <a:xfrm>
            <a:off x="743262" y="214858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1</a:t>
            </a:r>
            <a:endParaRPr lang="en-GB" sz="30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7F4935-51C5-5D65-BC9A-5A35FEEEB045}"/>
              </a:ext>
            </a:extLst>
          </p:cNvPr>
          <p:cNvSpPr/>
          <p:nvPr/>
        </p:nvSpPr>
        <p:spPr>
          <a:xfrm>
            <a:off x="4465817" y="2148588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CC323F-FE48-4848-DB6C-238A6DD66E7A}"/>
              </a:ext>
            </a:extLst>
          </p:cNvPr>
          <p:cNvSpPr/>
          <p:nvPr/>
        </p:nvSpPr>
        <p:spPr>
          <a:xfrm>
            <a:off x="8013490" y="2148589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46B7C-07AD-9ECC-11BB-57197D091510}"/>
              </a:ext>
            </a:extLst>
          </p:cNvPr>
          <p:cNvSpPr txBox="1"/>
          <p:nvPr/>
        </p:nvSpPr>
        <p:spPr>
          <a:xfrm>
            <a:off x="1717622" y="2148589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match</a:t>
            </a:r>
            <a:endParaRPr lang="en-GB" sz="5000" b="1">
              <a:latin typeface="Century Gothic"/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A6C99-787D-4AE3-A334-EE5EBE84EA94}"/>
              </a:ext>
            </a:extLst>
          </p:cNvPr>
          <p:cNvSpPr txBox="1"/>
          <p:nvPr/>
        </p:nvSpPr>
        <p:spPr>
          <a:xfrm>
            <a:off x="8937883" y="2111113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patch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105E4-2AEB-DEF9-3654-56B227B82242}"/>
              </a:ext>
            </a:extLst>
          </p:cNvPr>
          <p:cNvSpPr txBox="1"/>
          <p:nvPr/>
        </p:nvSpPr>
        <p:spPr>
          <a:xfrm>
            <a:off x="5440179" y="2148588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ditch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1DB036-F1E7-FE99-961B-DC5A4CF7FAEF}"/>
              </a:ext>
            </a:extLst>
          </p:cNvPr>
          <p:cNvSpPr/>
          <p:nvPr/>
        </p:nvSpPr>
        <p:spPr>
          <a:xfrm>
            <a:off x="743261" y="3934916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F706F4-5BAF-7394-6F4F-86D5C4E5D4F3}"/>
              </a:ext>
            </a:extLst>
          </p:cNvPr>
          <p:cNvSpPr/>
          <p:nvPr/>
        </p:nvSpPr>
        <p:spPr>
          <a:xfrm>
            <a:off x="4465816" y="3934915"/>
            <a:ext cx="811966" cy="799475"/>
          </a:xfrm>
          <a:prstGeom prst="ellipse">
            <a:avLst/>
          </a:prstGeom>
          <a:solidFill>
            <a:srgbClr val="FAE8C5"/>
          </a:solidFill>
          <a:ln>
            <a:solidFill>
              <a:srgbClr val="FAE8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Century Gothic"/>
                <a:cs typeface="Calibri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61EF1-9E2F-2E32-3DC3-9FE4637CE949}"/>
              </a:ext>
            </a:extLst>
          </p:cNvPr>
          <p:cNvSpPr txBox="1"/>
          <p:nvPr/>
        </p:nvSpPr>
        <p:spPr>
          <a:xfrm>
            <a:off x="1717621" y="3934916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witch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ED7CCE-9EA4-50B0-E8AA-C7B14F1AD665}"/>
              </a:ext>
            </a:extLst>
          </p:cNvPr>
          <p:cNvSpPr txBox="1"/>
          <p:nvPr/>
        </p:nvSpPr>
        <p:spPr>
          <a:xfrm>
            <a:off x="5440178" y="3934915"/>
            <a:ext cx="24733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5000" b="1" dirty="0">
                <a:latin typeface="Century Gothic"/>
                <a:cs typeface="Calibri"/>
              </a:rPr>
              <a:t>stitch</a:t>
            </a: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461DA6-7B00-8FDF-3395-FD2268947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63471" y="2923084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8093A1-475A-C16F-C810-A3EEDD40B8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30237" y="2923084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0903F8-C1FC-9F45-BC21-D9D0ED3BC9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8491" y="292308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35E937-3EB9-A867-BDE9-333BC8E5EB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98007" y="4734390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91C4C4-37C8-1FD4-7E56-4F8CCC0BD89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82462" y="47343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0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Yellow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An Interactive range of resources using NLC Active literacy strategies in a digital format.</ResourceDescription>
    <Resourcetype xmlns="b4888e16-e659-4862-bf1f-47ce16bd783b">Digital Template</Resource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BA877-D96C-40D2-870B-36F5BB8463D3}">
  <ds:schemaRefs>
    <ds:schemaRef ds:uri="b4888e16-e659-4862-bf1f-47ce16bd783b"/>
    <ds:schemaRef ds:uri="http://purl.org/dc/elements/1.1/"/>
    <ds:schemaRef ds:uri="http://purl.org/dc/dcmitype/"/>
    <ds:schemaRef ds:uri="0e5d574d-2439-459d-83f9-e7b36e52a1ee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9FCC51A-DF34-49CE-A81D-1ED78187D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05D7A-68FC-406D-AF69-97E52DF5A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857</Words>
  <Application>Microsoft Office PowerPoint</Application>
  <PresentationFormat>Widescreen</PresentationFormat>
  <Paragraphs>214</Paragraphs>
  <Slides>31</Slides>
  <Notes>0</Notes>
  <HiddenSlides>0</HiddenSlides>
  <MMClips>36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Active Literacy</dc:subject>
  <dc:creator>Mrs Chand</dc:creator>
  <cp:lastModifiedBy>Mrs Lynch</cp:lastModifiedBy>
  <cp:revision>458</cp:revision>
  <dcterms:created xsi:type="dcterms:W3CDTF">2023-04-18T10:06:36Z</dcterms:created>
  <dcterms:modified xsi:type="dcterms:W3CDTF">2023-09-20T08:55:54Z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