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58" r:id="rId6"/>
    <p:sldId id="263" r:id="rId7"/>
    <p:sldId id="264" r:id="rId8"/>
    <p:sldId id="267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562"/>
    <a:srgbClr val="FD9562"/>
    <a:srgbClr val="FADCCD"/>
    <a:srgbClr val="F46779"/>
    <a:srgbClr val="FCC7CF"/>
    <a:srgbClr val="BD8BFF"/>
    <a:srgbClr val="DDC1FF"/>
    <a:srgbClr val="3B3838"/>
    <a:srgbClr val="FFFFFF"/>
    <a:srgbClr val="BE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53F38-DDD6-4616-B79B-C2268299BAD2}" v="8" dt="2023-06-16T13:34:37.264"/>
    <p1510:client id="{53702844-EDAC-40C7-9A38-9D40AD5F5887}" v="17" dt="2023-09-04T12:08:43.051"/>
    <p1510:client id="{886C8A9B-C170-46D5-9906-B569504E6133}" v="1" dt="2023-09-04T12:10:58.973"/>
    <p1510:client id="{AF647093-A854-4374-93CC-8B15665C350F}" v="3" dt="2023-09-04T12:05:04.175"/>
    <p1510:client id="{B3A511D9-7A81-4DAE-BAD4-03219C6F4F10}" v="17" dt="2023-09-04T12:05:59.982"/>
    <p1510:client id="{C1329C98-06FB-4230-AD2F-F34EDF2B7023}" v="2" dt="2023-09-04T11:34:38.457"/>
    <p1510:client id="{C2D0CF4A-6064-4534-850D-2D134B497B67}" v="7" dt="2023-09-04T13:03:51.158"/>
    <p1510:client id="{CF8009A0-C8B5-4AEF-B4B3-E0D5090DA1CD}" v="5" dt="2023-09-04T12:04:38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329C-51CE-4C23-8E71-56538228FB8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98775-62F4-46D6-849F-607A7F07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9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8E76-C5CD-25D8-0A62-7CF1ACE10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5A90F-F68A-ED71-E744-DE9F8925F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477EE-85FB-C645-9B5C-14A397B5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905B-C5FD-EC7C-E7DD-56CB66A7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6720-40B0-BD47-8CC9-65F9890D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399E-42BF-0F50-30E4-0FC98FC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DCC06-3F51-B0D5-296D-FA1C4769C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40D18-6FC3-1834-6343-82D3D253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483BD-C2F8-DC83-D1D0-997DC3EE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11431-618C-DA81-F9AC-6285F2B0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1E1A0-8478-1A5D-F11A-683522A25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DC481-9439-F3F6-5DD7-761A7352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C324-C500-C606-BD35-C95F8D01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984E7-7D0B-64C3-4061-BAF2E3E0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75C-981F-62F6-CA9E-55AD4AB9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08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8E76-C5CD-25D8-0A62-7CF1ACE10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5A90F-F68A-ED71-E744-DE9F8925F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477EE-85FB-C645-9B5C-14A397B5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905B-C5FD-EC7C-E7DD-56CB66A7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6720-40B0-BD47-8CC9-65F9890D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2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C5A0-3478-6C29-9D53-CC6375E8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7053-2F27-EFF0-D48F-889A5B736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5BBD-ACD6-ECA3-8D96-0410DD84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7665E-7021-949F-04F4-4DA342D2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9D3E-8EE5-FFBF-548E-AA0A77B7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88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465F-06DA-5451-B78B-D253FB71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F31A5-692B-ABAC-0F74-4A7447B5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930D-4458-159B-9567-52F9C127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F3D3-18D3-7257-5F1D-06E3E354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637CB-5F1D-BB69-AFA9-0745D32B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72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E279-BC0C-0FDB-6A99-F04CE8B8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978B-2BB2-A83B-EF56-E38925615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66AE-7C93-71BA-9E9D-144D33D3B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14E72-23BE-C131-716F-B0AAFF72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BC3C7-2D24-F95F-EE08-05F5D9D9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8916C-CDB0-D944-2EE3-0719FD62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42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F928-6CAA-9C3B-EC54-2000303A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60F9-C57E-30EA-F770-3AC4C6A9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E7900-A605-9B60-544C-A1674438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494DF-2D27-0E76-9B5C-87CCCF4E0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0DE27-A551-AC3E-E36F-7229BF047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0142-130D-C5A8-5871-29706DA4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96819-F0AD-13D3-D430-67369684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DF5AD-20F2-BADF-E252-F62B93F7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82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F0CA-9D91-B57F-D0BB-6B60F022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35124-CF2F-B952-DD47-EAAFB9FD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93E4-D11D-2B68-CA2C-176D5900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374CF-1B2E-ADF1-6197-2D2391CA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08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6FF3E-7782-08B4-A88C-24D03B35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86669-3182-376B-92BA-41E10E7A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F5E1-887C-40A3-0749-62A1BD96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85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0C23-02A0-714F-BCBA-2FBB69DC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D164-962B-5E2E-83AD-AD10C9C7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FEBE1-BF48-9AA2-7A50-D1E41231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73518-681B-EA0E-5506-D598A1E4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7CE17-C551-B4D2-AB51-402691B7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A627B-DB77-793B-98C9-A1CFB850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0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C5A0-3478-6C29-9D53-CC6375E8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7053-2F27-EFF0-D48F-889A5B736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5BBD-ACD6-ECA3-8D96-0410DD84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7665E-7021-949F-04F4-4DA342D2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9D3E-8EE5-FFBF-548E-AA0A77B7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88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1649-8D4F-1C1D-7409-0FBC36FE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D7ADC-500C-7AB6-451B-6DD86AB85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CE316-3A39-E320-FBF9-1BFFB538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9609F-5FB6-428C-CDED-E3C4039B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1F88B-3254-233B-E655-7B9E2DC3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AA0CC-4C17-9135-254C-65258C91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71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399E-42BF-0F50-30E4-0FC98FC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DCC06-3F51-B0D5-296D-FA1C4769C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40D18-6FC3-1834-6343-82D3D253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483BD-C2F8-DC83-D1D0-997DC3EE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11431-618C-DA81-F9AC-6285F2B0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42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1E1A0-8478-1A5D-F11A-683522A25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DC481-9439-F3F6-5DD7-761A7352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C324-C500-C606-BD35-C95F8D01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984E7-7D0B-64C3-4061-BAF2E3E0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75C-981F-62F6-CA9E-55AD4AB9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0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465F-06DA-5451-B78B-D253FB71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F31A5-692B-ABAC-0F74-4A7447B5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930D-4458-159B-9567-52F9C127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F3D3-18D3-7257-5F1D-06E3E354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637CB-5F1D-BB69-AFA9-0745D32B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7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E279-BC0C-0FDB-6A99-F04CE8B8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978B-2BB2-A83B-EF56-E38925615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66AE-7C93-71BA-9E9D-144D33D3B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14E72-23BE-C131-716F-B0AAFF72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BC3C7-2D24-F95F-EE08-05F5D9D9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8916C-CDB0-D944-2EE3-0719FD62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4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F928-6CAA-9C3B-EC54-2000303A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60F9-C57E-30EA-F770-3AC4C6A9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E7900-A605-9B60-544C-A1674438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494DF-2D27-0E76-9B5C-87CCCF4E0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0DE27-A551-AC3E-E36F-7229BF047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0142-130D-C5A8-5871-29706DA4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96819-F0AD-13D3-D430-67369684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DF5AD-20F2-BADF-E252-F62B93F7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8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F0CA-9D91-B57F-D0BB-6B60F022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35124-CF2F-B952-DD47-EAAFB9FD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93E4-D11D-2B68-CA2C-176D5900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374CF-1B2E-ADF1-6197-2D2391CA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0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6FF3E-7782-08B4-A88C-24D03B35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86669-3182-376B-92BA-41E10E7A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F5E1-887C-40A3-0749-62A1BD96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0C23-02A0-714F-BCBA-2FBB69DC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D164-962B-5E2E-83AD-AD10C9C7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FEBE1-BF48-9AA2-7A50-D1E41231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73518-681B-EA0E-5506-D598A1E4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7CE17-C551-B4D2-AB51-402691B7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A627B-DB77-793B-98C9-A1CFB850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0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1649-8D4F-1C1D-7409-0FBC36FE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D7ADC-500C-7AB6-451B-6DD86AB85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CE316-3A39-E320-FBF9-1BFFB538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9609F-5FB6-428C-CDED-E3C4039B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1F88B-3254-233B-E655-7B9E2DC3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AA0CC-4C17-9135-254C-65258C91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7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D00A8-28DC-8355-692F-AFAA413C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75E2F-ABE6-72AB-4ACF-08EEFFEE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2D486-FEBA-A8AC-F452-3C818B9D1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432F-16F4-13EE-6808-F31CD2AB4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B91FF-CB00-580A-FF47-189D8E4F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D00A8-28DC-8355-692F-AFAA413C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75E2F-ABE6-72AB-4ACF-08EEFFEE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2D486-FEBA-A8AC-F452-3C818B9D1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432F-16F4-13EE-6808-F31CD2AB4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B91FF-CB00-580A-FF47-189D8E4F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5B481EF-27B8-A6FF-65BA-B23E5B56B421}"/>
              </a:ext>
            </a:extLst>
          </p:cNvPr>
          <p:cNvGrpSpPr/>
          <p:nvPr/>
        </p:nvGrpSpPr>
        <p:grpSpPr>
          <a:xfrm>
            <a:off x="6838547" y="2047021"/>
            <a:ext cx="3129270" cy="3129270"/>
            <a:chOff x="9033203" y="3429000"/>
            <a:chExt cx="2188395" cy="2188395"/>
          </a:xfrm>
        </p:grpSpPr>
        <p:pic>
          <p:nvPicPr>
            <p:cNvPr id="102" name="Picture 101" descr="Icon&#10;&#10;Description automatically generated">
              <a:extLst>
                <a:ext uri="{FF2B5EF4-FFF2-40B4-BE49-F238E27FC236}">
                  <a16:creationId xmlns:a16="http://schemas.microsoft.com/office/drawing/2014/main" id="{87A240D8-E3A4-7153-9F6B-01EABD40C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3203" y="3429000"/>
              <a:ext cx="2188395" cy="2188395"/>
            </a:xfrm>
            <a:prstGeom prst="rect">
              <a:avLst/>
            </a:prstGeom>
          </p:spPr>
        </p:pic>
        <p:pic>
          <p:nvPicPr>
            <p:cNvPr id="103" name="Graphic 102">
              <a:extLst>
                <a:ext uri="{FF2B5EF4-FFF2-40B4-BE49-F238E27FC236}">
                  <a16:creationId xmlns:a16="http://schemas.microsoft.com/office/drawing/2014/main" id="{BB81039D-DD8C-91BC-364A-CE660B813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236731">
              <a:off x="9113614" y="3911506"/>
              <a:ext cx="362624" cy="507673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AD94F6F-5C2D-61A0-6B7C-2F5B9F4270DA}"/>
              </a:ext>
            </a:extLst>
          </p:cNvPr>
          <p:cNvSpPr txBox="1"/>
          <p:nvPr/>
        </p:nvSpPr>
        <p:spPr>
          <a:xfrm>
            <a:off x="2508486" y="2268355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Place Value Mats</a:t>
            </a:r>
          </a:p>
        </p:txBody>
      </p:sp>
    </p:spTree>
    <p:extLst>
      <p:ext uri="{BB962C8B-B14F-4D97-AF65-F5344CB8AC3E}">
        <p14:creationId xmlns:p14="http://schemas.microsoft.com/office/powerpoint/2010/main" val="15134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27BD03D9-0CED-83AD-A6EE-BF947C82E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8D5402A1-CFD2-EFAB-4A54-3655BCDFB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0327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15998"/>
            <a:ext cx="4023003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Self-Assessment</a:t>
            </a:r>
            <a:endParaRPr lang="en-GB" sz="3400" b="1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200" b="0" i="0" u="none" strike="noStrike">
                <a:solidFill>
                  <a:srgbClr val="404040"/>
                </a:solidFill>
                <a:effectLst/>
                <a:latin typeface="Century Gothic"/>
              </a:rPr>
              <a:t>We will know if we have been successful if we can</a:t>
            </a:r>
            <a:r>
              <a:rPr lang="en-GB" sz="2200">
                <a:solidFill>
                  <a:srgbClr val="404040"/>
                </a:solidFill>
                <a:latin typeface="Century Gothic"/>
              </a:rPr>
              <a:t>:</a:t>
            </a:r>
            <a:endParaRPr lang="en-GB" sz="2200" b="0" i="0" u="none" strike="noStrike">
              <a:solidFill>
                <a:srgbClr val="404040"/>
              </a:solidFill>
              <a:effectLst/>
              <a:latin typeface="Century Gothic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GB" sz="2200">
              <a:solidFill>
                <a:srgbClr val="191919"/>
              </a:solidFill>
              <a:latin typeface="Century Gothic" panose="020B0502020202020204" pitchFamily="34" charset="0"/>
              <a:cs typeface="Segoe U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6CAE9E-DF75-F16B-D16F-976A1E4C1D77}"/>
              </a:ext>
            </a:extLst>
          </p:cNvPr>
          <p:cNvGrpSpPr/>
          <p:nvPr/>
        </p:nvGrpSpPr>
        <p:grpSpPr>
          <a:xfrm>
            <a:off x="669015" y="3637026"/>
            <a:ext cx="4608878" cy="2221461"/>
            <a:chOff x="8493051" y="1844637"/>
            <a:chExt cx="4191300" cy="2020187"/>
          </a:xfrm>
        </p:grpSpPr>
        <p:sp>
          <p:nvSpPr>
            <p:cNvPr id="9" name="Freeform: Shape 53">
              <a:extLst>
                <a:ext uri="{FF2B5EF4-FFF2-40B4-BE49-F238E27FC236}">
                  <a16:creationId xmlns:a16="http://schemas.microsoft.com/office/drawing/2014/main" id="{6323E42F-39F9-3691-A2CC-DDCBB4B0CF6D}"/>
                </a:ext>
              </a:extLst>
            </p:cNvPr>
            <p:cNvSpPr/>
            <p:nvPr/>
          </p:nvSpPr>
          <p:spPr>
            <a:xfrm rot="5400000">
              <a:off x="11136832" y="953525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" name="Freeform: Shape 54">
              <a:extLst>
                <a:ext uri="{FF2B5EF4-FFF2-40B4-BE49-F238E27FC236}">
                  <a16:creationId xmlns:a16="http://schemas.microsoft.com/office/drawing/2014/main" id="{B81B9A8C-65B3-B866-54E1-27D60DCB7194}"/>
                </a:ext>
              </a:extLst>
            </p:cNvPr>
            <p:cNvSpPr/>
            <p:nvPr/>
          </p:nvSpPr>
          <p:spPr>
            <a:xfrm rot="5400000">
              <a:off x="11136832" y="1592357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Freeform: Shape 55">
              <a:extLst>
                <a:ext uri="{FF2B5EF4-FFF2-40B4-BE49-F238E27FC236}">
                  <a16:creationId xmlns:a16="http://schemas.microsoft.com/office/drawing/2014/main" id="{E2373D40-3105-D650-ECB0-69850E731127}"/>
                </a:ext>
              </a:extLst>
            </p:cNvPr>
            <p:cNvSpPr/>
            <p:nvPr/>
          </p:nvSpPr>
          <p:spPr>
            <a:xfrm rot="5400000">
              <a:off x="11136832" y="2191171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A7E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0" name="Freeform: Shape 56">
              <a:extLst>
                <a:ext uri="{FF2B5EF4-FFF2-40B4-BE49-F238E27FC236}">
                  <a16:creationId xmlns:a16="http://schemas.microsoft.com/office/drawing/2014/main" id="{08DED620-BEFD-4895-F7F8-A1C036A4A4E7}"/>
                </a:ext>
              </a:extLst>
            </p:cNvPr>
            <p:cNvSpPr/>
            <p:nvPr/>
          </p:nvSpPr>
          <p:spPr>
            <a:xfrm flipH="1">
              <a:off x="9892417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Freeform: Shape 57">
              <a:extLst>
                <a:ext uri="{FF2B5EF4-FFF2-40B4-BE49-F238E27FC236}">
                  <a16:creationId xmlns:a16="http://schemas.microsoft.com/office/drawing/2014/main" id="{6C99EA6F-DBC3-DB5A-9302-D16E124C507C}"/>
                </a:ext>
              </a:extLst>
            </p:cNvPr>
            <p:cNvSpPr/>
            <p:nvPr/>
          </p:nvSpPr>
          <p:spPr>
            <a:xfrm>
              <a:off x="8503242" y="320272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Freeform: Shape 58">
              <a:extLst>
                <a:ext uri="{FF2B5EF4-FFF2-40B4-BE49-F238E27FC236}">
                  <a16:creationId xmlns:a16="http://schemas.microsoft.com/office/drawing/2014/main" id="{1CF7CA24-441B-6071-BB2D-2DCB9C79AED8}"/>
                </a:ext>
              </a:extLst>
            </p:cNvPr>
            <p:cNvSpPr/>
            <p:nvPr/>
          </p:nvSpPr>
          <p:spPr>
            <a:xfrm>
              <a:off x="8493051" y="260526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3" name="Freeform: Shape 61">
              <a:extLst>
                <a:ext uri="{FF2B5EF4-FFF2-40B4-BE49-F238E27FC236}">
                  <a16:creationId xmlns:a16="http://schemas.microsoft.com/office/drawing/2014/main" id="{808691A0-9277-D122-2BA2-378DE090DBB6}"/>
                </a:ext>
              </a:extLst>
            </p:cNvPr>
            <p:cNvSpPr/>
            <p:nvPr/>
          </p:nvSpPr>
          <p:spPr>
            <a:xfrm flipH="1">
              <a:off x="9892417" y="324545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Freeform: Shape 62">
              <a:extLst>
                <a:ext uri="{FF2B5EF4-FFF2-40B4-BE49-F238E27FC236}">
                  <a16:creationId xmlns:a16="http://schemas.microsoft.com/office/drawing/2014/main" id="{2BDFB13B-3397-E1FB-2C5A-F6851D7ED95E}"/>
                </a:ext>
              </a:extLst>
            </p:cNvPr>
            <p:cNvSpPr/>
            <p:nvPr/>
          </p:nvSpPr>
          <p:spPr>
            <a:xfrm flipH="1">
              <a:off x="9883555" y="264664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5" name="Freeform: Shape 67">
              <a:extLst>
                <a:ext uri="{FF2B5EF4-FFF2-40B4-BE49-F238E27FC236}">
                  <a16:creationId xmlns:a16="http://schemas.microsoft.com/office/drawing/2014/main" id="{3269F392-E419-F8BF-95ED-E1508D54954E}"/>
                </a:ext>
              </a:extLst>
            </p:cNvPr>
            <p:cNvSpPr/>
            <p:nvPr/>
          </p:nvSpPr>
          <p:spPr>
            <a:xfrm>
              <a:off x="8494380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814A034-E711-BAE1-331F-4FBDD8360781}"/>
                </a:ext>
              </a:extLst>
            </p:cNvPr>
            <p:cNvSpPr/>
            <p:nvPr/>
          </p:nvSpPr>
          <p:spPr>
            <a:xfrm>
              <a:off x="9047644" y="1844637"/>
              <a:ext cx="1034903" cy="20201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96F7B4E-4B06-5D7A-6F21-DEA2C00C6679}"/>
                </a:ext>
              </a:extLst>
            </p:cNvPr>
            <p:cNvSpPr/>
            <p:nvPr/>
          </p:nvSpPr>
          <p:spPr>
            <a:xfrm>
              <a:off x="9107895" y="1902230"/>
              <a:ext cx="914400" cy="1905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E8BA08A-4A26-A41E-E2BD-6DE0A3051D90}"/>
                </a:ext>
              </a:extLst>
            </p:cNvPr>
            <p:cNvSpPr/>
            <p:nvPr/>
          </p:nvSpPr>
          <p:spPr>
            <a:xfrm>
              <a:off x="9318478" y="2009611"/>
              <a:ext cx="493233" cy="4932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EA24CA-10DD-2CF5-270A-E0E058560633}"/>
                </a:ext>
              </a:extLst>
            </p:cNvPr>
            <p:cNvSpPr/>
            <p:nvPr/>
          </p:nvSpPr>
          <p:spPr>
            <a:xfrm>
              <a:off x="9308217" y="2587053"/>
              <a:ext cx="493233" cy="493233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E4C470A-3597-CCB0-BA1B-7FAB8B3AEB9C}"/>
                </a:ext>
              </a:extLst>
            </p:cNvPr>
            <p:cNvSpPr/>
            <p:nvPr/>
          </p:nvSpPr>
          <p:spPr>
            <a:xfrm>
              <a:off x="9308217" y="3164494"/>
              <a:ext cx="493233" cy="4932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A4BDD432-4A3D-F652-737C-9CCF9D6A8B6F}"/>
                </a:ext>
              </a:extLst>
            </p:cNvPr>
            <p:cNvSpPr/>
            <p:nvPr/>
          </p:nvSpPr>
          <p:spPr>
            <a:xfrm>
              <a:off x="9365077" y="2068005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61C72047-BA1E-5935-AD57-C686DF3CB6CF}"/>
                </a:ext>
              </a:extLst>
            </p:cNvPr>
            <p:cNvSpPr/>
            <p:nvPr/>
          </p:nvSpPr>
          <p:spPr>
            <a:xfrm>
              <a:off x="9360877" y="265417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44DEF7C0-9AAC-C10E-FDD4-2978AE8CFC49}"/>
                </a:ext>
              </a:extLst>
            </p:cNvPr>
            <p:cNvSpPr/>
            <p:nvPr/>
          </p:nvSpPr>
          <p:spPr>
            <a:xfrm>
              <a:off x="9360598" y="323660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29BE329-5118-94F8-145D-DD1044016462}"/>
                </a:ext>
              </a:extLst>
            </p:cNvPr>
            <p:cNvSpPr txBox="1"/>
            <p:nvPr/>
          </p:nvSpPr>
          <p:spPr>
            <a:xfrm>
              <a:off x="10163251" y="2131712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need more help</a:t>
              </a:r>
            </a:p>
          </p:txBody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091BC28B-8057-68F4-F595-8C4FE9F5974F}"/>
                </a:ext>
              </a:extLst>
            </p:cNvPr>
            <p:cNvSpPr txBox="1"/>
            <p:nvPr/>
          </p:nvSpPr>
          <p:spPr>
            <a:xfrm>
              <a:off x="10163251" y="2799204"/>
              <a:ext cx="2419638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am getting there</a:t>
              </a:r>
            </a:p>
          </p:txBody>
        </p:sp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2A0F9DAD-2DCE-3CE2-2A56-837D2E4FFD1C}"/>
                </a:ext>
              </a:extLst>
            </p:cNvPr>
            <p:cNvSpPr txBox="1"/>
            <p:nvPr/>
          </p:nvSpPr>
          <p:spPr>
            <a:xfrm>
              <a:off x="10156244" y="3389446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can do this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66854501-0E21-A3B3-3956-8806B96DE3B0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8" name="Graphic 37" descr="Clipboard Ticked with solid fill">
            <a:extLst>
              <a:ext uri="{FF2B5EF4-FFF2-40B4-BE49-F238E27FC236}">
                <a16:creationId xmlns:a16="http://schemas.microsoft.com/office/drawing/2014/main" id="{1A296A4D-F81A-9CDD-246A-E8439DE7F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4700" y="532167"/>
            <a:ext cx="646331" cy="646331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2C3D52FD-FB4C-AF90-3F8C-0BC4F2695106}"/>
              </a:ext>
            </a:extLst>
          </p:cNvPr>
          <p:cNvSpPr txBox="1"/>
          <p:nvPr/>
        </p:nvSpPr>
        <p:spPr>
          <a:xfrm>
            <a:off x="594139" y="2326170"/>
            <a:ext cx="8905460" cy="178510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>
                <a:solidFill>
                  <a:srgbClr val="191919"/>
                </a:solidFill>
                <a:latin typeface="Century Gothic"/>
                <a:cs typeface="Segoe UI"/>
              </a:rPr>
              <a:t>Organise</a:t>
            </a:r>
            <a:r>
              <a:rPr lang="en-GB" sz="2200">
                <a:solidFill>
                  <a:srgbClr val="191919"/>
                </a:solidFill>
                <a:latin typeface="Century Gothic"/>
                <a:cs typeface="Segoe UI"/>
              </a:rPr>
              <a:t> dienes into correct place value column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Represent </a:t>
            </a:r>
            <a:r>
              <a:rPr lang="en-GB" sz="2200">
                <a:solidFill>
                  <a:srgbClr val="191919"/>
                </a:solidFill>
                <a:latin typeface="Century Gothic"/>
                <a:cs typeface="Segoe UI"/>
              </a:rPr>
              <a:t>whole numbers to 100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>
                <a:solidFill>
                  <a:srgbClr val="191919"/>
                </a:solidFill>
                <a:latin typeface="Century Gothic"/>
                <a:cs typeface="Segoe UI"/>
              </a:rPr>
              <a:t>Explain</a:t>
            </a:r>
            <a:r>
              <a:rPr lang="en-GB" sz="2200">
                <a:solidFill>
                  <a:srgbClr val="191919"/>
                </a:solidFill>
                <a:latin typeface="Century Gothic"/>
                <a:cs typeface="Segoe UI"/>
              </a:rPr>
              <a:t> the link between digit, place and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>
              <a:solidFill>
                <a:srgbClr val="191919"/>
              </a:solidFill>
              <a:latin typeface="Century Gothic"/>
              <a:cs typeface="Segoe UI"/>
            </a:endParaRPr>
          </a:p>
          <a:p>
            <a:endParaRPr lang="en-US" sz="2200">
              <a:solidFill>
                <a:srgbClr val="191919"/>
              </a:solidFill>
              <a:latin typeface="Century Gothic"/>
              <a:cs typeface="Segoe UI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823EF00-B886-38BE-94F4-18C7CF4F5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621" y="2172535"/>
            <a:ext cx="3255703" cy="32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8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AD556CC5-94EA-C05D-194D-DCC12B8BE00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0CB4FFD-1E60-750F-9F8C-2415D4F54D16}"/>
              </a:ext>
            </a:extLst>
          </p:cNvPr>
          <p:cNvGrpSpPr/>
          <p:nvPr/>
        </p:nvGrpSpPr>
        <p:grpSpPr>
          <a:xfrm flipH="1">
            <a:off x="593332" y="2729925"/>
            <a:ext cx="3346947" cy="3346947"/>
            <a:chOff x="6965725" y="2110610"/>
            <a:chExt cx="3002092" cy="3002092"/>
          </a:xfrm>
        </p:grpSpPr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433F9429-A1DA-7749-BB5A-FB0DFC328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725" y="2110610"/>
              <a:ext cx="3002092" cy="3002092"/>
            </a:xfrm>
            <a:prstGeom prst="rect">
              <a:avLst/>
            </a:prstGeom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FB6D2622-20F3-DA56-E7A0-2153CFDED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3290" b="71554"/>
            <a:stretch/>
          </p:blipFill>
          <p:spPr>
            <a:xfrm>
              <a:off x="6965725" y="2110610"/>
              <a:ext cx="801862" cy="853971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233235" y="461406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51704" y="612935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Share your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We </a:t>
            </a:r>
            <a:r>
              <a:rPr lang="en-US" sz="2400">
                <a:latin typeface="Century Gothic" panose="020B0502020202020204" pitchFamily="34" charset="0"/>
              </a:rPr>
              <a:t>love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to </a:t>
            </a:r>
            <a:r>
              <a:rPr lang="en-US" sz="2400">
                <a:latin typeface="Century Gothic" panose="020B0502020202020204" pitchFamily="34" charset="0"/>
              </a:rPr>
              <a:t>see you all taking part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in </a:t>
            </a:r>
            <a:r>
              <a:rPr lang="en-US" sz="2400">
                <a:latin typeface="Century Gothic" panose="020B0502020202020204" pitchFamily="34" charset="0"/>
              </a:rPr>
              <a:t>our lessons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r>
              <a:rPr lang="en-US" sz="2400">
                <a:latin typeface="Century Gothic" panose="020B0502020202020204" pitchFamily="34" charset="0"/>
              </a:rPr>
              <a:t> Remember to share your learning with us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on</a:t>
            </a:r>
            <a:r>
              <a:rPr lang="en-US" sz="2400">
                <a:latin typeface="Century Gothic" panose="020B0502020202020204" pitchFamily="34" charset="0"/>
              </a:rPr>
              <a:t> Twitter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endParaRPr lang="en-US">
              <a:latin typeface="Century Gothic" panose="020B0502020202020204" pitchFamily="34" charset="0"/>
            </a:endParaRPr>
          </a:p>
          <a:p>
            <a:pPr algn="l"/>
            <a:endParaRPr lang="en-US" sz="2400" b="0" i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38745C-2095-7692-D10F-B6AF43AB6635}"/>
              </a:ext>
            </a:extLst>
          </p:cNvPr>
          <p:cNvSpPr txBox="1"/>
          <p:nvPr/>
        </p:nvSpPr>
        <p:spPr>
          <a:xfrm>
            <a:off x="3763617" y="3023704"/>
            <a:ext cx="428528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latin typeface="Century Gothic"/>
              </a:rPr>
              <a:t>@NLDigitalSchool</a:t>
            </a:r>
          </a:p>
          <a:p>
            <a:r>
              <a:rPr lang="en-GB" sz="3200" b="1">
                <a:latin typeface="Century Gothic"/>
              </a:rPr>
              <a:t>#NLVirtualClassroom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0CE733-FAD5-12B5-7DDA-217164A98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7926" y="2620397"/>
            <a:ext cx="2223825" cy="2223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3B6102-3477-26E6-0E47-95CC4EFA06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9175" y="661490"/>
            <a:ext cx="536220" cy="53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8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95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277C0-4D31-DEF1-557E-3B822A46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8446" y="2616368"/>
            <a:ext cx="3475108" cy="162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ADB1D3-CA80-C69C-0B4C-DB018CDB8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155" y="6214836"/>
            <a:ext cx="2803984" cy="454552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23E1ECAB-739B-90AA-9342-34F7C0BC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081" y="6026225"/>
            <a:ext cx="690341" cy="6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5F7567-6D90-FD5E-CEFB-5CF05ED47398}"/>
              </a:ext>
            </a:extLst>
          </p:cNvPr>
          <p:cNvSpPr txBox="1"/>
          <p:nvPr/>
        </p:nvSpPr>
        <p:spPr>
          <a:xfrm>
            <a:off x="9738285" y="6495416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rgbClr val="FADCCD"/>
                </a:solidFill>
                <a:latin typeface="Century Gothic" panose="020B0502020202020204" pitchFamily="34" charset="0"/>
              </a:rPr>
              <a:t>Images sourced from </a:t>
            </a:r>
            <a:r>
              <a:rPr lang="en-GB" sz="800" err="1">
                <a:solidFill>
                  <a:srgbClr val="FADCCD"/>
                </a:solidFill>
                <a:latin typeface="Century Gothic" panose="020B0502020202020204" pitchFamily="34" charset="0"/>
              </a:rPr>
              <a:t>flaticon</a:t>
            </a:r>
            <a:endParaRPr lang="en-GB" sz="800">
              <a:solidFill>
                <a:srgbClr val="FADCC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51DC77ED-15C8-1795-FA8D-F855D1D86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621" y="2172535"/>
            <a:ext cx="3255703" cy="325641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15766" y="589225"/>
            <a:ext cx="4668514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Learning Intention</a:t>
            </a:r>
            <a:endParaRPr lang="en-GB" sz="3400">
              <a:latin typeface="Century Gothic"/>
            </a:endParaRPr>
          </a:p>
          <a:p>
            <a:endParaRPr lang="en-GB" sz="3400" b="1">
              <a:latin typeface="Century Gothic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F0E430-D4A5-B1AA-ABD0-36FD6319E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785" y="644827"/>
            <a:ext cx="576162" cy="57616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B170B3-D7B5-6769-546E-A3D1AF81EF4D}"/>
              </a:ext>
            </a:extLst>
          </p:cNvPr>
          <p:cNvSpPr/>
          <p:nvPr/>
        </p:nvSpPr>
        <p:spPr>
          <a:xfrm>
            <a:off x="593332" y="2767922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72E537-E101-09C1-6201-A3063B031BAA}"/>
              </a:ext>
            </a:extLst>
          </p:cNvPr>
          <p:cNvSpPr/>
          <p:nvPr/>
        </p:nvSpPr>
        <p:spPr>
          <a:xfrm>
            <a:off x="4998922" y="2565715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6502A7-A282-0710-69E4-F41602849632}"/>
              </a:ext>
            </a:extLst>
          </p:cNvPr>
          <p:cNvSpPr txBox="1"/>
          <p:nvPr/>
        </p:nvSpPr>
        <p:spPr>
          <a:xfrm>
            <a:off x="715766" y="2727012"/>
            <a:ext cx="4668514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Success Criteria</a:t>
            </a:r>
            <a:endParaRPr lang="en-US" sz="3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B5AF64-6379-FA62-C095-9FBE71582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753" y="2750015"/>
            <a:ext cx="548640" cy="54864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1452B93B-BFBF-7060-618B-DFE428341C49}"/>
              </a:ext>
            </a:extLst>
          </p:cNvPr>
          <p:cNvSpPr txBox="1"/>
          <p:nvPr/>
        </p:nvSpPr>
        <p:spPr>
          <a:xfrm>
            <a:off x="593332" y="1429050"/>
            <a:ext cx="10882902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0" i="0" u="none" strike="noStrike">
                <a:solidFill>
                  <a:srgbClr val="000000"/>
                </a:solidFill>
                <a:effectLst/>
                <a:latin typeface="Century Gothic"/>
              </a:rPr>
              <a:t>We are learning to </a:t>
            </a:r>
            <a:r>
              <a:rPr lang="en-GB" sz="2200" b="1">
                <a:solidFill>
                  <a:srgbClr val="000000"/>
                </a:solidFill>
                <a:latin typeface="Century Gothic"/>
              </a:rPr>
              <a:t>revise </a:t>
            </a:r>
            <a:r>
              <a:rPr lang="en-GB" sz="2200">
                <a:solidFill>
                  <a:srgbClr val="000000"/>
                </a:solidFill>
                <a:latin typeface="Century Gothic"/>
              </a:rPr>
              <a:t>our knowledge of place value</a:t>
            </a:r>
            <a:endParaRPr lang="en-US" sz="22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05302FA-9146-4592-9BF6-196821B0B8CE}"/>
              </a:ext>
            </a:extLst>
          </p:cNvPr>
          <p:cNvSpPr txBox="1"/>
          <p:nvPr/>
        </p:nvSpPr>
        <p:spPr>
          <a:xfrm>
            <a:off x="594139" y="3631095"/>
            <a:ext cx="8905460" cy="178510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Organise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 dienes into correct place value column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Represent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whole numbers to 100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Explain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 the link between digit, place and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>
              <a:solidFill>
                <a:srgbClr val="191919"/>
              </a:solidFill>
              <a:latin typeface="Century Gothic"/>
              <a:cs typeface="Segoe UI"/>
            </a:endParaRPr>
          </a:p>
          <a:p>
            <a:endParaRPr lang="en-US" sz="2200">
              <a:solidFill>
                <a:srgbClr val="191919"/>
              </a:solidFill>
              <a:latin typeface="Century Gothic"/>
              <a:cs typeface="Segoe U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442E13-BD6F-7685-5C76-9942C234E592}"/>
              </a:ext>
            </a:extLst>
          </p:cNvPr>
          <p:cNvSpPr txBox="1"/>
          <p:nvPr/>
        </p:nvSpPr>
        <p:spPr>
          <a:xfrm>
            <a:off x="593332" y="1429050"/>
            <a:ext cx="10882902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0" i="0" u="none" strike="noStrike">
                <a:solidFill>
                  <a:srgbClr val="000000"/>
                </a:solidFill>
                <a:effectLst/>
                <a:latin typeface="Century Gothic"/>
              </a:rPr>
              <a:t>We are learning to </a:t>
            </a:r>
            <a:r>
              <a:rPr lang="en-GB" sz="2200" b="1">
                <a:solidFill>
                  <a:srgbClr val="000000"/>
                </a:solidFill>
                <a:latin typeface="Century Gothic"/>
              </a:rPr>
              <a:t>revise </a:t>
            </a:r>
            <a:r>
              <a:rPr lang="en-GB" sz="2200">
                <a:solidFill>
                  <a:srgbClr val="000000"/>
                </a:solidFill>
                <a:latin typeface="Century Gothic"/>
              </a:rPr>
              <a:t>our knowledge of place value</a:t>
            </a:r>
            <a:endParaRPr lang="en-US" sz="220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335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22757"/>
            <a:ext cx="4657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530114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400" b="0" i="0" u="none" strike="noStrike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Use this resource as a digital place value mat. Sort the Dienes materials into the correct columns to create a visual representation of the number.</a:t>
            </a:r>
          </a:p>
          <a:p>
            <a:pPr algn="l" rtl="0" fontAlgn="base"/>
            <a:endParaRPr lang="en-GB" sz="240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algn="l" rtl="0" fontAlgn="base"/>
            <a:r>
              <a:rPr lang="en-GB" sz="2400" b="0" i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Please ensure this resource has been downloaded beforehand.</a:t>
            </a:r>
            <a:endParaRPr lang="en-US" sz="24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A9ABD43-4A26-0B56-6114-EFD2093C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9F041E1-804D-6DAE-DE18-E52ECF934529}"/>
              </a:ext>
            </a:extLst>
          </p:cNvPr>
          <p:cNvGrpSpPr/>
          <p:nvPr/>
        </p:nvGrpSpPr>
        <p:grpSpPr>
          <a:xfrm>
            <a:off x="7446195" y="1949089"/>
            <a:ext cx="3346947" cy="3346947"/>
            <a:chOff x="6965725" y="2110610"/>
            <a:chExt cx="3002092" cy="3002092"/>
          </a:xfrm>
        </p:grpSpPr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2DE77631-7C7C-4C85-B76D-46949520B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725" y="2110610"/>
              <a:ext cx="3002092" cy="3002092"/>
            </a:xfrm>
            <a:prstGeom prst="rect">
              <a:avLst/>
            </a:prstGeom>
          </p:spPr>
        </p:pic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1C5EDEC9-F3E1-1475-B0E5-F436EACB0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3290" b="71554"/>
            <a:stretch/>
          </p:blipFill>
          <p:spPr>
            <a:xfrm>
              <a:off x="6965725" y="2110610"/>
              <a:ext cx="801862" cy="853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23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DB7066-0D73-DD96-8A68-940B4590373A}"/>
              </a:ext>
            </a:extLst>
          </p:cNvPr>
          <p:cNvSpPr/>
          <p:nvPr/>
        </p:nvSpPr>
        <p:spPr>
          <a:xfrm>
            <a:off x="364732" y="384297"/>
            <a:ext cx="4146308" cy="539451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C4DCC2-2B2E-1AC6-1204-7FFA643B7E03}"/>
              </a:ext>
            </a:extLst>
          </p:cNvPr>
          <p:cNvSpPr txBox="1"/>
          <p:nvPr/>
        </p:nvSpPr>
        <p:spPr>
          <a:xfrm>
            <a:off x="514756" y="348437"/>
            <a:ext cx="4464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Place Value Mats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5CF405-02B9-0E90-6ED8-77FA3084BEB3}"/>
              </a:ext>
            </a:extLst>
          </p:cNvPr>
          <p:cNvSpPr/>
          <p:nvPr/>
        </p:nvSpPr>
        <p:spPr>
          <a:xfrm>
            <a:off x="4538900" y="286345"/>
            <a:ext cx="24399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>
                <a:ln w="12700" cmpd="sng">
                  <a:solidFill>
                    <a:srgbClr val="FC9562"/>
                  </a:solidFill>
                  <a:prstDash val="solid"/>
                </a:ln>
                <a:solidFill>
                  <a:srgbClr val="FADCCD"/>
                </a:solidFill>
                <a:effectLst/>
              </a:rPr>
              <a:t>EXAMPLE</a:t>
            </a:r>
          </a:p>
        </p:txBody>
      </p:sp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592BC799-14FC-8EE4-F1AE-7775BA687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375953"/>
              </p:ext>
            </p:extLst>
          </p:nvPr>
        </p:nvGraphicFramePr>
        <p:xfrm>
          <a:off x="2435558" y="1455088"/>
          <a:ext cx="9086592" cy="423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949">
                  <a:extLst>
                    <a:ext uri="{9D8B030D-6E8A-4147-A177-3AD203B41FA5}">
                      <a16:colId xmlns:a16="http://schemas.microsoft.com/office/drawing/2014/main" val="4262495711"/>
                    </a:ext>
                  </a:extLst>
                </a:gridCol>
                <a:gridCol w="4302643">
                  <a:extLst>
                    <a:ext uri="{9D8B030D-6E8A-4147-A177-3AD203B41FA5}">
                      <a16:colId xmlns:a16="http://schemas.microsoft.com/office/drawing/2014/main" val="462574934"/>
                    </a:ext>
                  </a:extLst>
                </a:gridCol>
              </a:tblGrid>
              <a:tr h="545996"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7836"/>
                  </a:ext>
                </a:extLst>
              </a:tr>
              <a:tr h="3660300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21936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996A3E9-D0EC-38C3-CF59-D83D10D5CCA9}"/>
              </a:ext>
            </a:extLst>
          </p:cNvPr>
          <p:cNvSpPr txBox="1"/>
          <p:nvPr/>
        </p:nvSpPr>
        <p:spPr>
          <a:xfrm>
            <a:off x="351107" y="4524358"/>
            <a:ext cx="1975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Drag the tens and ones to the correct column to make your number.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C511E63-804A-F660-0F79-F7F63336AABC}"/>
              </a:ext>
            </a:extLst>
          </p:cNvPr>
          <p:cNvSpPr/>
          <p:nvPr/>
        </p:nvSpPr>
        <p:spPr>
          <a:xfrm>
            <a:off x="405751" y="1023524"/>
            <a:ext cx="1864580" cy="1056237"/>
          </a:xfrm>
          <a:prstGeom prst="roundRect">
            <a:avLst/>
          </a:prstGeom>
          <a:solidFill>
            <a:srgbClr val="FADCCD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7EA68C-E3A3-C72C-76CA-F8F67BCAD570}"/>
              </a:ext>
            </a:extLst>
          </p:cNvPr>
          <p:cNvSpPr txBox="1"/>
          <p:nvPr/>
        </p:nvSpPr>
        <p:spPr>
          <a:xfrm>
            <a:off x="626825" y="1207859"/>
            <a:ext cx="1864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latin typeface="Century Gothic" panose="020B0502020202020204" pitchFamily="34" charset="0"/>
              </a:rPr>
              <a:t>95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5B6BA2-0C64-F8C3-12CC-09C8783F46D4}"/>
              </a:ext>
            </a:extLst>
          </p:cNvPr>
          <p:cNvGrpSpPr/>
          <p:nvPr/>
        </p:nvGrpSpPr>
        <p:grpSpPr>
          <a:xfrm>
            <a:off x="514756" y="2217502"/>
            <a:ext cx="343785" cy="2301685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B4B346E4-1C8D-F8CA-839E-93361C23EDDF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471646CC-177E-DEF0-5493-FFB5297E35E9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7BA43934-FE90-0E8D-3610-95A081D212BA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CFBBA5E9-2054-BB1E-36B7-4D8F26E27EE4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5D595A24-5E6B-E815-60D9-B4F07F701197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099F3C08-EAAE-CACA-97CA-6DC6E891657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D4ADAB02-54B2-6CB5-881F-3B9B8094D634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432B6B21-E751-B52A-7CD7-49BDF93A14DF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E76C7779-6CBE-D231-C4DB-70D5F31F7F2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AD6BAA71-8AA8-FCE8-4C99-3B16B3098BC5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98F1315-9902-35F9-1871-D895FF4D7215}"/>
              </a:ext>
            </a:extLst>
          </p:cNvPr>
          <p:cNvGrpSpPr/>
          <p:nvPr/>
        </p:nvGrpSpPr>
        <p:grpSpPr>
          <a:xfrm>
            <a:off x="514756" y="2217502"/>
            <a:ext cx="343785" cy="2301685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DB4FB2C6-18A3-FF1B-1A82-A8ED015B5E2A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DFB7E8B8-A06B-E116-ED35-12629D501B5E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C3AAD3F6-3469-6F40-DFAE-0DFCF8CCE43D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A3ADAD7F-516A-AAB3-18CA-50F17630964F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E9805746-50E0-679E-422B-9915AA805A03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D08464A1-89BC-E0EA-D8C4-D370CB90387C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4230E36E-1671-B645-0950-20470D3B3082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25C514CA-240D-47F5-FDD9-E17B82ED0A4D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DAC41E9E-0DB3-61FE-436D-D2F0EF7F8BD4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AAD029F2-43C1-FEC8-B42D-C0A52EB82997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23D62-DC0C-C18B-F089-AB748AF99F75}"/>
              </a:ext>
            </a:extLst>
          </p:cNvPr>
          <p:cNvGrpSpPr/>
          <p:nvPr/>
        </p:nvGrpSpPr>
        <p:grpSpPr>
          <a:xfrm>
            <a:off x="6635069" y="2273738"/>
            <a:ext cx="343785" cy="2301685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5F8437F7-49E3-6EBF-146D-C402BE345BBE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EB2FD1FD-F73A-3347-A6AD-A21B68ED112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289763D2-4376-6584-67F5-514AD8F13B9C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B4BD4E0D-4284-24FE-6F80-0836A919FEEA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D9248DC8-EEC9-EE09-B935-F2E6ACAA64C2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0638CD81-CECE-2663-DD63-26450ADE943A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88BE20DC-5C40-35AE-60D2-0C6CB97D8E6C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CEFD9F27-1B47-D2EC-A11B-517B14890855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F40FE49E-09F4-284B-EDD0-8376258FFA79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0BE9B671-041D-847D-A962-253E1B2701EA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B3F73F7-38F2-3896-B352-3FDD00D0AB21}"/>
              </a:ext>
            </a:extLst>
          </p:cNvPr>
          <p:cNvGrpSpPr/>
          <p:nvPr/>
        </p:nvGrpSpPr>
        <p:grpSpPr>
          <a:xfrm>
            <a:off x="6070868" y="2285199"/>
            <a:ext cx="343785" cy="2301685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2CD60505-AC4E-27B8-E7B7-4C8B2C20BF22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C1E57A80-72C9-F4DF-78DC-D892EBB8015B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FA0FC58C-612D-C7E0-A14F-134F0C74EF77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7E9B3534-F854-C8EB-8CF1-7222CCA20F17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A8D3A11A-0901-EA84-ED78-183077B51760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E7A40FD9-686B-C3C4-9911-E9BE655F8DD1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D68D6A47-28D6-76E2-C5FC-D90648480065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DB230102-9B84-F39A-868F-C99A70B2C2FD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6CC40BB9-8AF2-9EF2-70EB-56B5080B53FD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F5F97BF0-E09C-4C9B-AD10-105E2CFCDECE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29D5F0B-1673-BD74-6B09-666FFFD33D62}"/>
              </a:ext>
            </a:extLst>
          </p:cNvPr>
          <p:cNvGrpSpPr/>
          <p:nvPr/>
        </p:nvGrpSpPr>
        <p:grpSpPr>
          <a:xfrm>
            <a:off x="5563039" y="2278157"/>
            <a:ext cx="343785" cy="2301685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509625C2-4A83-5EC9-6433-A0D9E7C8BAAD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DF2D3F03-F969-4F9C-7D33-22C51780405A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Cube 69">
              <a:extLst>
                <a:ext uri="{FF2B5EF4-FFF2-40B4-BE49-F238E27FC236}">
                  <a16:creationId xmlns:a16="http://schemas.microsoft.com/office/drawing/2014/main" id="{295A3C88-F972-5AC6-E669-94ADAEE9BE9C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AFADC078-BA62-2319-28A6-863012668F87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FF622CA3-2019-A86E-E66C-781F7B7BA0E2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C6B10170-6490-3FA2-8767-AF939F885DE2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C0A40F8B-F808-8E36-F1C3-A85D56D83063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F19BCC13-F2C2-B783-0910-DFAF6C36F8D1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7D6C4B57-AB3B-416C-D0CE-E427E5F43B7D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A4D75438-C209-8C50-8EE4-FA5CFEC3AFA0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1110A6F-14E7-A744-D033-24C0F1D4F093}"/>
              </a:ext>
            </a:extLst>
          </p:cNvPr>
          <p:cNvGrpSpPr/>
          <p:nvPr/>
        </p:nvGrpSpPr>
        <p:grpSpPr>
          <a:xfrm>
            <a:off x="5080752" y="2273738"/>
            <a:ext cx="343785" cy="2301685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24EB0572-849D-0C8C-BE9A-4BF9B3F96517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2ECA4CB1-9FB7-C926-E6AF-1C34172870AD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A816E746-FD82-CB2E-AA0E-8E1B2F1E894B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0C283A4B-FF2B-3962-4438-5350AE41588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C6FF57BD-C7BE-AAB8-9509-3A18E13355AA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885DCF6B-6156-80B0-8B80-C2FB130C3B30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D34997FA-D20A-22F9-D8CD-88FC5030DC3F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A56E9AED-1BF6-D16F-4173-81C3BAFC1A43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8A5FEC82-667E-445A-9FEF-C3526ED3C5A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B6D4FA4A-8F8E-B055-551D-E348558AE15A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1E05678-786F-2702-9AF4-44C12CC9187D}"/>
              </a:ext>
            </a:extLst>
          </p:cNvPr>
          <p:cNvGrpSpPr/>
          <p:nvPr/>
        </p:nvGrpSpPr>
        <p:grpSpPr>
          <a:xfrm>
            <a:off x="4572923" y="2273738"/>
            <a:ext cx="343785" cy="2301685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20909BDF-A788-EB2E-89A0-10A3F7363A67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31D5C49E-146F-9145-8389-B8EBF74EFF29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id="{6F547A81-F8B0-4BB7-AF93-2ACC53AAB4C9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C3E906B8-B909-D3B1-73FC-49773B5BA6DB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53566077-C896-39F1-360C-6172DF6EF92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B4DC4D7A-D89C-2F71-F2BE-625B77AB8A4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1087E46B-3D75-7A63-9CB5-BA6C70C6F3A4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EC7879A7-B3EB-A252-19F3-791737496359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179DDB09-499D-0BF6-3EB7-D40FF1730EA9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C7281419-9D1E-68A8-894B-743D5C36B4D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E7EE66F-F10B-E77D-8E20-7FBF4B0072EC}"/>
              </a:ext>
            </a:extLst>
          </p:cNvPr>
          <p:cNvGrpSpPr/>
          <p:nvPr/>
        </p:nvGrpSpPr>
        <p:grpSpPr>
          <a:xfrm>
            <a:off x="4065094" y="2278157"/>
            <a:ext cx="343785" cy="2301685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616385EF-96F8-316D-4748-B67177726948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F694BC9C-6F48-1F99-7C3A-03A11AEC21EE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BB40B916-ACF6-A081-1ED7-961CB2E172A6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AE589F58-4A56-8B88-D893-0BE7C1928F8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D8BFF8C2-A522-64C0-170D-BE05EB324503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B15962A3-2D85-F36E-BDFF-6A5339459C48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7363D291-8901-BB84-0975-5DE2B51DFA80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01B7F165-C0B1-7469-3533-A814681BBFCC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1B2D2F58-3C38-1FEF-4487-EF0A24AD8CE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C82769CB-BE9F-7A18-28F9-E1ADE08A121A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1800156-43C4-DF35-72CD-D3D0AAF1F2CF}"/>
              </a:ext>
            </a:extLst>
          </p:cNvPr>
          <p:cNvGrpSpPr/>
          <p:nvPr/>
        </p:nvGrpSpPr>
        <p:grpSpPr>
          <a:xfrm>
            <a:off x="3611928" y="2278157"/>
            <a:ext cx="343785" cy="2301685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F59804D3-3D4F-895E-CED6-FC8A152E753C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F629CF92-D326-BA9D-7329-50246933D9B4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4CE8E543-9B43-CBA2-9EC8-3784AE7B07C9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74996E85-E829-EF31-5BBB-82BD942EB316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4B35DA59-0B7C-22A3-9193-CEA7C784B0D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B17BEC88-3F10-C9C5-5682-93FACF02E053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4306E498-9FFD-39D9-1011-A50D6A0C273F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ACBD1F06-2E2E-5315-9D65-39A20B9CA622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C9A07EB1-C837-8FAA-C537-F7F52E31C6B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6EFA9B9E-6FB3-69FE-2773-DC3DF95634C9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CFA0133-3F78-767A-7411-638CD4310580}"/>
              </a:ext>
            </a:extLst>
          </p:cNvPr>
          <p:cNvGrpSpPr/>
          <p:nvPr/>
        </p:nvGrpSpPr>
        <p:grpSpPr>
          <a:xfrm>
            <a:off x="3143780" y="2278157"/>
            <a:ext cx="343785" cy="2301685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09AC83C2-3E9F-EDB9-59D3-D531560C6559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86F11859-E8B7-D95B-AA21-E8C69EC2DF5E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A86C5BF2-13E0-CCC7-1A4C-D143F0C81ADA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4B01447B-4ED8-31FF-CDD5-802B58C022C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Cube 126">
              <a:extLst>
                <a:ext uri="{FF2B5EF4-FFF2-40B4-BE49-F238E27FC236}">
                  <a16:creationId xmlns:a16="http://schemas.microsoft.com/office/drawing/2014/main" id="{A070D9FF-AE0D-0B86-82F0-D0A8FC6EDBE5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AE94B1C0-E934-71C8-A2F2-9D54D8482F2A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Cube 128">
              <a:extLst>
                <a:ext uri="{FF2B5EF4-FFF2-40B4-BE49-F238E27FC236}">
                  <a16:creationId xmlns:a16="http://schemas.microsoft.com/office/drawing/2014/main" id="{0576C513-4327-3432-B29A-37740A22D7C8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Cube 129">
              <a:extLst>
                <a:ext uri="{FF2B5EF4-FFF2-40B4-BE49-F238E27FC236}">
                  <a16:creationId xmlns:a16="http://schemas.microsoft.com/office/drawing/2014/main" id="{EAE80F8A-958E-7A34-5DF4-4F310B2C1FF4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Cube 130">
              <a:extLst>
                <a:ext uri="{FF2B5EF4-FFF2-40B4-BE49-F238E27FC236}">
                  <a16:creationId xmlns:a16="http://schemas.microsoft.com/office/drawing/2014/main" id="{EBA531AE-69E3-DEE4-C861-97FB4F9F74B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Cube 131">
              <a:extLst>
                <a:ext uri="{FF2B5EF4-FFF2-40B4-BE49-F238E27FC236}">
                  <a16:creationId xmlns:a16="http://schemas.microsoft.com/office/drawing/2014/main" id="{C9D8037D-7897-4904-B6B7-2A72F65AB05E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40B8515-D0BA-0C0F-C512-356E5E5A6391}"/>
              </a:ext>
            </a:extLst>
          </p:cNvPr>
          <p:cNvGrpSpPr/>
          <p:nvPr/>
        </p:nvGrpSpPr>
        <p:grpSpPr>
          <a:xfrm>
            <a:off x="2690614" y="2278157"/>
            <a:ext cx="343785" cy="2301685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34" name="Cube 133">
              <a:extLst>
                <a:ext uri="{FF2B5EF4-FFF2-40B4-BE49-F238E27FC236}">
                  <a16:creationId xmlns:a16="http://schemas.microsoft.com/office/drawing/2014/main" id="{EBEB93DF-7FB0-2955-54E9-6E7A1E3A8880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Cube 134">
              <a:extLst>
                <a:ext uri="{FF2B5EF4-FFF2-40B4-BE49-F238E27FC236}">
                  <a16:creationId xmlns:a16="http://schemas.microsoft.com/office/drawing/2014/main" id="{419D767F-57D0-5855-B51F-7BDA780709B9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Cube 135">
              <a:extLst>
                <a:ext uri="{FF2B5EF4-FFF2-40B4-BE49-F238E27FC236}">
                  <a16:creationId xmlns:a16="http://schemas.microsoft.com/office/drawing/2014/main" id="{9B183ADD-A329-D526-933F-2BEA78AC8D86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Cube 136">
              <a:extLst>
                <a:ext uri="{FF2B5EF4-FFF2-40B4-BE49-F238E27FC236}">
                  <a16:creationId xmlns:a16="http://schemas.microsoft.com/office/drawing/2014/main" id="{0566CD73-E0DF-D9F2-153D-46B67A32DCB9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Cube 137">
              <a:extLst>
                <a:ext uri="{FF2B5EF4-FFF2-40B4-BE49-F238E27FC236}">
                  <a16:creationId xmlns:a16="http://schemas.microsoft.com/office/drawing/2014/main" id="{41045FE8-A0D7-45FF-22B1-B6BC609FEE95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Cube 138">
              <a:extLst>
                <a:ext uri="{FF2B5EF4-FFF2-40B4-BE49-F238E27FC236}">
                  <a16:creationId xmlns:a16="http://schemas.microsoft.com/office/drawing/2014/main" id="{0B3636F3-FA95-0E41-EEC5-AF2A854EB761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Cube 139">
              <a:extLst>
                <a:ext uri="{FF2B5EF4-FFF2-40B4-BE49-F238E27FC236}">
                  <a16:creationId xmlns:a16="http://schemas.microsoft.com/office/drawing/2014/main" id="{501A4032-8453-51E5-A196-F5605C21A708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Cube 140">
              <a:extLst>
                <a:ext uri="{FF2B5EF4-FFF2-40B4-BE49-F238E27FC236}">
                  <a16:creationId xmlns:a16="http://schemas.microsoft.com/office/drawing/2014/main" id="{832F7008-AD6B-1C2E-B885-C3E3522A9A0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4EA24AA9-A8CA-DBA5-960C-6EB34003F361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Cube 142">
              <a:extLst>
                <a:ext uri="{FF2B5EF4-FFF2-40B4-BE49-F238E27FC236}">
                  <a16:creationId xmlns:a16="http://schemas.microsoft.com/office/drawing/2014/main" id="{2CD3C73F-D8A9-548F-2EAF-F156B44C4840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4" name="Cube 143">
            <a:extLst>
              <a:ext uri="{FF2B5EF4-FFF2-40B4-BE49-F238E27FC236}">
                <a16:creationId xmlns:a16="http://schemas.microsoft.com/office/drawing/2014/main" id="{2147956F-C893-A508-5183-334C1889071E}"/>
              </a:ext>
            </a:extLst>
          </p:cNvPr>
          <p:cNvSpPr/>
          <p:nvPr/>
        </p:nvSpPr>
        <p:spPr>
          <a:xfrm>
            <a:off x="1394871" y="2987283"/>
            <a:ext cx="504356" cy="545039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Cube 144">
            <a:extLst>
              <a:ext uri="{FF2B5EF4-FFF2-40B4-BE49-F238E27FC236}">
                <a16:creationId xmlns:a16="http://schemas.microsoft.com/office/drawing/2014/main" id="{2ACFE058-5F65-5C68-77C3-B19904FF9819}"/>
              </a:ext>
            </a:extLst>
          </p:cNvPr>
          <p:cNvSpPr/>
          <p:nvPr/>
        </p:nvSpPr>
        <p:spPr>
          <a:xfrm>
            <a:off x="1394871" y="2987283"/>
            <a:ext cx="504356" cy="545039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Cube 145">
            <a:extLst>
              <a:ext uri="{FF2B5EF4-FFF2-40B4-BE49-F238E27FC236}">
                <a16:creationId xmlns:a16="http://schemas.microsoft.com/office/drawing/2014/main" id="{C15D0623-6E5A-E2D1-C113-60EEAE2138FC}"/>
              </a:ext>
            </a:extLst>
          </p:cNvPr>
          <p:cNvSpPr/>
          <p:nvPr/>
        </p:nvSpPr>
        <p:spPr>
          <a:xfrm>
            <a:off x="1394871" y="2987283"/>
            <a:ext cx="504356" cy="545039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Cube 146">
            <a:extLst>
              <a:ext uri="{FF2B5EF4-FFF2-40B4-BE49-F238E27FC236}">
                <a16:creationId xmlns:a16="http://schemas.microsoft.com/office/drawing/2014/main" id="{9D22A1B4-3D96-5BE8-3CBC-F77E36CDC828}"/>
              </a:ext>
            </a:extLst>
          </p:cNvPr>
          <p:cNvSpPr/>
          <p:nvPr/>
        </p:nvSpPr>
        <p:spPr>
          <a:xfrm>
            <a:off x="1394871" y="2987283"/>
            <a:ext cx="504356" cy="545039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Cube 147">
            <a:extLst>
              <a:ext uri="{FF2B5EF4-FFF2-40B4-BE49-F238E27FC236}">
                <a16:creationId xmlns:a16="http://schemas.microsoft.com/office/drawing/2014/main" id="{BFF3277B-96C7-7BD4-558C-20973987FC84}"/>
              </a:ext>
            </a:extLst>
          </p:cNvPr>
          <p:cNvSpPr/>
          <p:nvPr/>
        </p:nvSpPr>
        <p:spPr>
          <a:xfrm>
            <a:off x="1394871" y="2987283"/>
            <a:ext cx="504356" cy="545039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Cube 148">
            <a:extLst>
              <a:ext uri="{FF2B5EF4-FFF2-40B4-BE49-F238E27FC236}">
                <a16:creationId xmlns:a16="http://schemas.microsoft.com/office/drawing/2014/main" id="{8906F591-FA3D-81C5-6402-3BFA9D90E4B4}"/>
              </a:ext>
            </a:extLst>
          </p:cNvPr>
          <p:cNvSpPr/>
          <p:nvPr/>
        </p:nvSpPr>
        <p:spPr>
          <a:xfrm>
            <a:off x="1394871" y="2987283"/>
            <a:ext cx="504356" cy="545039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Cube 149">
            <a:extLst>
              <a:ext uri="{FF2B5EF4-FFF2-40B4-BE49-F238E27FC236}">
                <a16:creationId xmlns:a16="http://schemas.microsoft.com/office/drawing/2014/main" id="{125EF8C1-AC14-86E3-E2B2-3238FC59FC28}"/>
              </a:ext>
            </a:extLst>
          </p:cNvPr>
          <p:cNvSpPr/>
          <p:nvPr/>
        </p:nvSpPr>
        <p:spPr>
          <a:xfrm>
            <a:off x="8752054" y="4600672"/>
            <a:ext cx="504356" cy="545039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Cube 150">
            <a:extLst>
              <a:ext uri="{FF2B5EF4-FFF2-40B4-BE49-F238E27FC236}">
                <a16:creationId xmlns:a16="http://schemas.microsoft.com/office/drawing/2014/main" id="{D9BFBDA4-3E36-DB66-9F96-1EB02F27BA8B}"/>
              </a:ext>
            </a:extLst>
          </p:cNvPr>
          <p:cNvSpPr/>
          <p:nvPr/>
        </p:nvSpPr>
        <p:spPr>
          <a:xfrm>
            <a:off x="9347691" y="3568623"/>
            <a:ext cx="504356" cy="545039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Cube 151">
            <a:extLst>
              <a:ext uri="{FF2B5EF4-FFF2-40B4-BE49-F238E27FC236}">
                <a16:creationId xmlns:a16="http://schemas.microsoft.com/office/drawing/2014/main" id="{1675E870-4722-8034-716F-AB026469D2BF}"/>
              </a:ext>
            </a:extLst>
          </p:cNvPr>
          <p:cNvSpPr/>
          <p:nvPr/>
        </p:nvSpPr>
        <p:spPr>
          <a:xfrm>
            <a:off x="8181945" y="3808404"/>
            <a:ext cx="504356" cy="545039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Cube 152">
            <a:extLst>
              <a:ext uri="{FF2B5EF4-FFF2-40B4-BE49-F238E27FC236}">
                <a16:creationId xmlns:a16="http://schemas.microsoft.com/office/drawing/2014/main" id="{AFDCA8CF-E41F-3BBC-85A0-03127EE8FA7C}"/>
              </a:ext>
            </a:extLst>
          </p:cNvPr>
          <p:cNvSpPr/>
          <p:nvPr/>
        </p:nvSpPr>
        <p:spPr>
          <a:xfrm>
            <a:off x="9287618" y="2569430"/>
            <a:ext cx="504356" cy="545039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Cube 153">
            <a:extLst>
              <a:ext uri="{FF2B5EF4-FFF2-40B4-BE49-F238E27FC236}">
                <a16:creationId xmlns:a16="http://schemas.microsoft.com/office/drawing/2014/main" id="{606C7679-EBE4-6A24-CFF2-50FC67239DC5}"/>
              </a:ext>
            </a:extLst>
          </p:cNvPr>
          <p:cNvSpPr/>
          <p:nvPr/>
        </p:nvSpPr>
        <p:spPr>
          <a:xfrm>
            <a:off x="8007147" y="2555804"/>
            <a:ext cx="504356" cy="545039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82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293;p50">
            <a:extLst>
              <a:ext uri="{FF2B5EF4-FFF2-40B4-BE49-F238E27FC236}">
                <a16:creationId xmlns:a16="http://schemas.microsoft.com/office/drawing/2014/main" id="{D9818695-6E3F-B37B-8BE9-76C730AA20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5" name="Google Shape;1294;p50">
              <a:extLst>
                <a:ext uri="{FF2B5EF4-FFF2-40B4-BE49-F238E27FC236}">
                  <a16:creationId xmlns:a16="http://schemas.microsoft.com/office/drawing/2014/main" id="{4D28A65B-2E90-C646-F6EF-D933A0E812F1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95;p50">
              <a:extLst>
                <a:ext uri="{FF2B5EF4-FFF2-40B4-BE49-F238E27FC236}">
                  <a16:creationId xmlns:a16="http://schemas.microsoft.com/office/drawing/2014/main" id="{E8A17E11-B6C2-9B51-926F-3B8667994832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6;p50">
              <a:extLst>
                <a:ext uri="{FF2B5EF4-FFF2-40B4-BE49-F238E27FC236}">
                  <a16:creationId xmlns:a16="http://schemas.microsoft.com/office/drawing/2014/main" id="{57655026-7B50-05F2-8D09-CB16F84509D7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7;p50">
              <a:extLst>
                <a:ext uri="{FF2B5EF4-FFF2-40B4-BE49-F238E27FC236}">
                  <a16:creationId xmlns:a16="http://schemas.microsoft.com/office/drawing/2014/main" id="{8AD0E89B-9203-7EA6-323D-E2694238B7D5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98;p50">
              <a:extLst>
                <a:ext uri="{FF2B5EF4-FFF2-40B4-BE49-F238E27FC236}">
                  <a16:creationId xmlns:a16="http://schemas.microsoft.com/office/drawing/2014/main" id="{A170C0C9-DD0C-F522-AE09-3467BE85ED0C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9;p50">
              <a:extLst>
                <a:ext uri="{FF2B5EF4-FFF2-40B4-BE49-F238E27FC236}">
                  <a16:creationId xmlns:a16="http://schemas.microsoft.com/office/drawing/2014/main" id="{C87172DF-206A-6D0C-4761-95259CFB06A5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00;p50">
              <a:extLst>
                <a:ext uri="{FF2B5EF4-FFF2-40B4-BE49-F238E27FC236}">
                  <a16:creationId xmlns:a16="http://schemas.microsoft.com/office/drawing/2014/main" id="{FC01372B-25BC-B08F-9F24-E3166A5CC225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01;p50">
              <a:extLst>
                <a:ext uri="{FF2B5EF4-FFF2-40B4-BE49-F238E27FC236}">
                  <a16:creationId xmlns:a16="http://schemas.microsoft.com/office/drawing/2014/main" id="{E5E9238F-407D-F714-3720-3E01B915632B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C32D4E08-6620-323C-E2E0-E31AB8A20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959296"/>
              </p:ext>
            </p:extLst>
          </p:nvPr>
        </p:nvGraphicFramePr>
        <p:xfrm>
          <a:off x="2739060" y="1455088"/>
          <a:ext cx="8783089" cy="423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893">
                  <a:extLst>
                    <a:ext uri="{9D8B030D-6E8A-4147-A177-3AD203B41FA5}">
                      <a16:colId xmlns:a16="http://schemas.microsoft.com/office/drawing/2014/main" val="4262495711"/>
                    </a:ext>
                  </a:extLst>
                </a:gridCol>
                <a:gridCol w="4026196">
                  <a:extLst>
                    <a:ext uri="{9D8B030D-6E8A-4147-A177-3AD203B41FA5}">
                      <a16:colId xmlns:a16="http://schemas.microsoft.com/office/drawing/2014/main" val="462574934"/>
                    </a:ext>
                  </a:extLst>
                </a:gridCol>
              </a:tblGrid>
              <a:tr h="545996"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7836"/>
                  </a:ext>
                </a:extLst>
              </a:tr>
              <a:tr h="3660300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219362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C0D2504E-EA8A-3486-E540-E1F3B406914E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60055CB2-1464-9B21-253B-5EF498AFB9C6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74AD492C-74E1-F133-F5F0-AD567412F74F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9E501669-344E-F656-46A3-7C59F3F88FF1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6234A42B-A6F4-CC70-753B-4E488A7CB1F3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80F8E60C-4DE4-37D7-B40C-57889D56399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61C62B65-2A58-D746-C971-DF723F7E2EE9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7317F9D9-51A1-6765-3AC4-996A39DC10B6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C33EF123-CDE8-1F2A-244A-B8C3ACDD7985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67918488-DCA2-60BF-F2D5-F2F9A24C7F71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2F4D4E5F-58A0-FD93-7F06-3BED01456CE8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Cube 24">
            <a:extLst>
              <a:ext uri="{FF2B5EF4-FFF2-40B4-BE49-F238E27FC236}">
                <a16:creationId xmlns:a16="http://schemas.microsoft.com/office/drawing/2014/main" id="{42795CB6-5500-CEF0-D651-03243D690BFC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EC9F5A-40F8-EE81-AED7-6519473E2ED6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62E31BC3-9110-7C37-7622-9EB125ADC859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30E6F1E7-8431-E26A-93FE-439D4E9A4F31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959DC628-0D7D-3324-3771-8F9EB6DCF1ED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267234AF-8BA8-D76C-5696-7F1023F07C4C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443F6522-7C2D-1248-1389-4BB4B1DE3CBE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9F033F0B-989E-ADA0-CE8B-CF1E03CD2AF5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610D229F-D299-8331-E435-8021F1B4207B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E83D7F0D-4458-771C-935B-7557B231073D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EAA3F9C6-0B19-3CB5-90F9-30A43F5A209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512CF427-C2FC-F822-8B95-093FF78249D4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0A04904-F1E9-50FB-CDC9-D889C5201B9E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481A27B0-D4DB-31AD-7E32-5C8D2584AF6B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26D32A88-D574-45EC-6A32-805111CE92E2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6F38F1D7-B41A-DFD9-DD6B-9AF795400D73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E13C1878-2BB9-0902-AAB3-838CC7B329C7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A148171F-CD5E-3FAF-78B5-8DEA82E2EB4E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71387831-B628-061F-997F-A87222C84D36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66A35D09-05AD-B409-F1BA-112A5ED9812F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DFB1ED56-2F89-F69E-CA09-1EE38AB91925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AE8266B2-9F1E-ED59-4448-66C68ED74826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E4C78F44-FCDE-08CA-B3D2-68A2A9338835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D8C95A-A543-174C-0E03-757FE53DCD94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651B5976-3990-28DA-1FC7-4EE249864C82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173EAE14-29D8-4578-7AFE-7CCB1B710191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3FECBB43-2886-CA69-2F92-A1DB0DDD1D03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7B6EB9B3-2CD2-1FCA-8BEB-161A1F5A4C40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70088236-347F-EC32-B2E3-093BFA96B82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835DC12B-FAF9-2B13-9B71-7152FCCEE57C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437D5781-8AF7-F249-AE2C-1D192DE72052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3E1932ED-CF6A-222B-642C-9E8B8E571809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37AB71B4-8A96-84C6-E7C3-DCD029A9841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83D75441-4E07-8F2C-42E1-60AC87C4ED9D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6CA109F-815A-F821-B1CA-4D5F2EC20928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8B3CF13C-8696-782C-4541-8D07845DBD06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D0D79B5C-798C-5CD4-90F9-0DC23C87421B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3BA87DC8-A8CC-F0AA-3597-FC4CEC84E516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F6261DBC-C08A-895B-E82D-0FF1283B09FB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BBD60DAC-F35A-789C-B9F4-1078C2978907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858BB84C-2062-29E6-BB09-2C3F53A6CD16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E2E8E40F-21E7-97E4-3D2F-D0D798A65AB1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496A1ED8-2676-9A54-2C4F-B723B4201BE1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0B520BAC-8FDC-9C84-C669-D476196294FE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61A7F1E7-DD3B-B25D-1B68-A99DD9AAFDFD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02A1665-3CD0-DF9C-B237-BC97F7D0EC67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D575209B-454D-B7EA-4D38-9CBDD21C6522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43DE228E-D2FD-016D-F1A8-617D449DE4A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0B15B0C4-AB52-EC5E-F3FD-F762B97668E1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15C0B71A-1F3E-BF3C-9952-8A9560D8450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AE30B468-00EF-6F84-A36D-0E5617CD89DB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D62FDE7A-E9B5-6588-6154-75BF14BD9F1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B3F1207D-54C4-7CB3-4E6A-70002CD4B967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89431822-A014-A6A6-E9DA-8927659E571B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BD9920D8-1150-E03F-A2BB-C39B060BFF8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8F8F4C7E-3480-D045-7D57-6535B049673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1907993-3D3C-4432-234A-04CCEE568E3F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610F3195-6F88-62DB-F205-3F22B84306AA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891C0372-1C81-85C5-31C1-50233B00B7A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6E1ABEDB-3209-943E-5144-3FF0959F5BA2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BDB62484-F4C3-5270-D6F7-1D7B7DB3EA73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BD59E346-25CA-3A3F-7EDE-0BE5EF2268E4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1D561B24-1305-F746-ACC2-D5E34C06CBFE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F75E259B-3F0F-9ADB-2755-4A2E751D5C39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FD2EF1D6-ACA5-44FA-7217-E186F37970D5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C9E5F15B-4FCB-87EC-7039-ECCCF3CE5C55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B8F373BD-B8DE-106D-6AE7-E41C4B4E59F2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CB2A022-509B-BFAA-08B0-115716CC457C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EC9A8D80-1DB0-7507-8FBA-CC7B1A318E91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A7FBC32C-8455-D048-0818-87257C47B64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E462BC6A-174B-6655-246A-8A62BDAB5330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397BAAD9-5548-F16F-40AE-7A51E1D20E51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258E702C-5ACE-7E79-755C-1F8BEA75BDB6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DFAB5181-CA2E-281B-853A-378CD6B3C549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46ACF8D7-49C1-3207-C833-E20D75E55535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461EF69C-C7D3-1669-BFEA-40DF898B3363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1749885F-DD5A-26E7-A0CF-DC8EA2B7AB91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451A9205-88A1-7D1B-40E0-5C4A9D59835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BFFD35C-C63E-713D-235C-0D8201356056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B8C8AC15-AAC5-144E-BC99-98FF30D1E4CA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E83968EE-A881-68C0-9248-601EB8405FF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D2C4112B-3C07-78B6-CEC1-E06186CCE6B9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099CC485-DBEB-F7F1-C867-BDC8B2C5DD55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2FE27126-4E1B-2DD2-F959-BE23E6827388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17053643-C97C-253B-A8FB-61DCB4F61578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832FD991-94C1-DCA3-8962-A00290E4DE2B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4564B285-3DA8-4E6F-02B9-B90753B8D69F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C382EA64-D9FF-6813-115F-B8BC5C4F8C1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AEF775D5-D2A3-6072-66DF-5D83A9ADC80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534027D-EF2D-5862-7283-09ECD5254B31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FF6BB20A-BB1C-DEBB-A18B-5FCA5CE7D837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BC4CB545-A62C-BB2A-FB5B-FAC8F34743D8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14BEED5C-574B-FA3A-1F87-84CD11FBA735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BA970636-9B0B-ADDE-064F-02F8E207F8B6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BA89A96C-7A4C-3EA2-E8CF-22FD25C9B9D0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C49D1A77-5DE7-428A-A84E-46EB539A396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5DC6628E-065F-D568-D652-12216AE49660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92E4C95D-E13B-3299-7A43-3F918A0D1AD9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BD1C98A8-4C87-5346-849E-761F3941E56C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842396C1-79B5-CB16-10C6-319AE0BC31A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6BE2F3B-7992-26B3-7EB4-B1DFB31FBBB3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46BEB894-5824-1F37-6AF3-90896AF07199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Cube 126">
              <a:extLst>
                <a:ext uri="{FF2B5EF4-FFF2-40B4-BE49-F238E27FC236}">
                  <a16:creationId xmlns:a16="http://schemas.microsoft.com/office/drawing/2014/main" id="{8149D665-E34B-367A-57D3-922619D37738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A985F7E9-4A91-0525-4D25-D4B4938E6C44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Cube 128">
              <a:extLst>
                <a:ext uri="{FF2B5EF4-FFF2-40B4-BE49-F238E27FC236}">
                  <a16:creationId xmlns:a16="http://schemas.microsoft.com/office/drawing/2014/main" id="{2EF23F5A-323D-83D1-A8F5-45223B20F7C3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Cube 129">
              <a:extLst>
                <a:ext uri="{FF2B5EF4-FFF2-40B4-BE49-F238E27FC236}">
                  <a16:creationId xmlns:a16="http://schemas.microsoft.com/office/drawing/2014/main" id="{9DBA9550-2268-E1FC-9C33-9750A6D836D0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Cube 130">
              <a:extLst>
                <a:ext uri="{FF2B5EF4-FFF2-40B4-BE49-F238E27FC236}">
                  <a16:creationId xmlns:a16="http://schemas.microsoft.com/office/drawing/2014/main" id="{F829A614-D80D-BC52-9C34-A7E4B42E775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Cube 131">
              <a:extLst>
                <a:ext uri="{FF2B5EF4-FFF2-40B4-BE49-F238E27FC236}">
                  <a16:creationId xmlns:a16="http://schemas.microsoft.com/office/drawing/2014/main" id="{514BB341-2CCA-0C40-FCE8-FF8360CA59AA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Cube 132">
              <a:extLst>
                <a:ext uri="{FF2B5EF4-FFF2-40B4-BE49-F238E27FC236}">
                  <a16:creationId xmlns:a16="http://schemas.microsoft.com/office/drawing/2014/main" id="{4B50996E-1A91-D04E-F877-9FCCA2ACC330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Cube 133">
              <a:extLst>
                <a:ext uri="{FF2B5EF4-FFF2-40B4-BE49-F238E27FC236}">
                  <a16:creationId xmlns:a16="http://schemas.microsoft.com/office/drawing/2014/main" id="{81D37D58-6841-40CF-7238-FF9462DA7163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Cube 134">
              <a:extLst>
                <a:ext uri="{FF2B5EF4-FFF2-40B4-BE49-F238E27FC236}">
                  <a16:creationId xmlns:a16="http://schemas.microsoft.com/office/drawing/2014/main" id="{A464F822-2ECA-1D4F-4B89-2902A5518942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6" name="Cube 135">
            <a:extLst>
              <a:ext uri="{FF2B5EF4-FFF2-40B4-BE49-F238E27FC236}">
                <a16:creationId xmlns:a16="http://schemas.microsoft.com/office/drawing/2014/main" id="{35FA0396-F55E-B0CF-636E-01FA14C228BC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Cube 136">
            <a:extLst>
              <a:ext uri="{FF2B5EF4-FFF2-40B4-BE49-F238E27FC236}">
                <a16:creationId xmlns:a16="http://schemas.microsoft.com/office/drawing/2014/main" id="{553BAE47-9B9D-D5FD-EC13-4BCE9F243E55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Cube 137">
            <a:extLst>
              <a:ext uri="{FF2B5EF4-FFF2-40B4-BE49-F238E27FC236}">
                <a16:creationId xmlns:a16="http://schemas.microsoft.com/office/drawing/2014/main" id="{FE9EF110-8E66-7C84-9B70-2248AA6C4FE9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Cube 138">
            <a:extLst>
              <a:ext uri="{FF2B5EF4-FFF2-40B4-BE49-F238E27FC236}">
                <a16:creationId xmlns:a16="http://schemas.microsoft.com/office/drawing/2014/main" id="{FE5B31B1-156D-4876-45FD-18B5FDF13023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Cube 139">
            <a:extLst>
              <a:ext uri="{FF2B5EF4-FFF2-40B4-BE49-F238E27FC236}">
                <a16:creationId xmlns:a16="http://schemas.microsoft.com/office/drawing/2014/main" id="{4AA8C9C7-165D-9D57-709A-912A9D91C588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Cube 140">
            <a:extLst>
              <a:ext uri="{FF2B5EF4-FFF2-40B4-BE49-F238E27FC236}">
                <a16:creationId xmlns:a16="http://schemas.microsoft.com/office/drawing/2014/main" id="{8CB8B207-C1B7-CB5F-D890-1DC2E7DDECCE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Cube 141">
            <a:extLst>
              <a:ext uri="{FF2B5EF4-FFF2-40B4-BE49-F238E27FC236}">
                <a16:creationId xmlns:a16="http://schemas.microsoft.com/office/drawing/2014/main" id="{B88689E6-1D42-4CB1-D06E-73C688E14DBF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Cube 142">
            <a:extLst>
              <a:ext uri="{FF2B5EF4-FFF2-40B4-BE49-F238E27FC236}">
                <a16:creationId xmlns:a16="http://schemas.microsoft.com/office/drawing/2014/main" id="{86CB3631-28E6-00E6-A379-0F604C2B2394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Cube 143">
            <a:extLst>
              <a:ext uri="{FF2B5EF4-FFF2-40B4-BE49-F238E27FC236}">
                <a16:creationId xmlns:a16="http://schemas.microsoft.com/office/drawing/2014/main" id="{A3A8A859-A63A-7EF8-86C9-78876E7D66EF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Cube 144">
            <a:extLst>
              <a:ext uri="{FF2B5EF4-FFF2-40B4-BE49-F238E27FC236}">
                <a16:creationId xmlns:a16="http://schemas.microsoft.com/office/drawing/2014/main" id="{5712387D-191C-CD2B-3FF7-D0EFBFCBCCA9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Cube 145">
            <a:extLst>
              <a:ext uri="{FF2B5EF4-FFF2-40B4-BE49-F238E27FC236}">
                <a16:creationId xmlns:a16="http://schemas.microsoft.com/office/drawing/2014/main" id="{6038D2CD-ECA9-C8CA-618A-27FFC32576FE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Cube 146">
            <a:extLst>
              <a:ext uri="{FF2B5EF4-FFF2-40B4-BE49-F238E27FC236}">
                <a16:creationId xmlns:a16="http://schemas.microsoft.com/office/drawing/2014/main" id="{BAC090CA-70C2-723A-E55C-CFC447175DFF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Cube 147">
            <a:extLst>
              <a:ext uri="{FF2B5EF4-FFF2-40B4-BE49-F238E27FC236}">
                <a16:creationId xmlns:a16="http://schemas.microsoft.com/office/drawing/2014/main" id="{DD5D5596-3A5B-F7C7-67A5-58DD2F385591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310999A-A2BB-2493-D3D3-476B0D06DECA}"/>
              </a:ext>
            </a:extLst>
          </p:cNvPr>
          <p:cNvSpPr txBox="1"/>
          <p:nvPr/>
        </p:nvSpPr>
        <p:spPr>
          <a:xfrm>
            <a:off x="270028" y="4491244"/>
            <a:ext cx="1975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Drag the tens and ones to the correct column to make your number. 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5C86FE8E-0C03-7E53-70A6-097B635685DA}"/>
              </a:ext>
            </a:extLst>
          </p:cNvPr>
          <p:cNvSpPr/>
          <p:nvPr/>
        </p:nvSpPr>
        <p:spPr>
          <a:xfrm>
            <a:off x="433522" y="321478"/>
            <a:ext cx="3926839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1BBDCC4-C916-E4F4-188D-9B74C5677EE1}"/>
              </a:ext>
            </a:extLst>
          </p:cNvPr>
          <p:cNvSpPr txBox="1"/>
          <p:nvPr/>
        </p:nvSpPr>
        <p:spPr>
          <a:xfrm>
            <a:off x="433522" y="284245"/>
            <a:ext cx="40820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Place Value Mats 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91F1A66C-FF2B-59C0-E2A4-1E3261B5EF75}"/>
              </a:ext>
            </a:extLst>
          </p:cNvPr>
          <p:cNvSpPr/>
          <p:nvPr/>
        </p:nvSpPr>
        <p:spPr>
          <a:xfrm>
            <a:off x="532362" y="958712"/>
            <a:ext cx="1864580" cy="1056237"/>
          </a:xfrm>
          <a:prstGeom prst="roundRect">
            <a:avLst/>
          </a:prstGeom>
          <a:solidFill>
            <a:srgbClr val="FADCCD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2B703F9-894F-8331-F79B-0AD819FC55B3}"/>
              </a:ext>
            </a:extLst>
          </p:cNvPr>
          <p:cNvSpPr txBox="1"/>
          <p:nvPr/>
        </p:nvSpPr>
        <p:spPr>
          <a:xfrm>
            <a:off x="532361" y="1116441"/>
            <a:ext cx="186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Insert your own number here</a:t>
            </a:r>
          </a:p>
        </p:txBody>
      </p:sp>
    </p:spTree>
    <p:extLst>
      <p:ext uri="{BB962C8B-B14F-4D97-AF65-F5344CB8AC3E}">
        <p14:creationId xmlns:p14="http://schemas.microsoft.com/office/powerpoint/2010/main" val="283929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293;p50">
            <a:extLst>
              <a:ext uri="{FF2B5EF4-FFF2-40B4-BE49-F238E27FC236}">
                <a16:creationId xmlns:a16="http://schemas.microsoft.com/office/drawing/2014/main" id="{8601AECE-6E0F-5F16-DC73-2624973BC2E0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5" name="Google Shape;1294;p50">
              <a:extLst>
                <a:ext uri="{FF2B5EF4-FFF2-40B4-BE49-F238E27FC236}">
                  <a16:creationId xmlns:a16="http://schemas.microsoft.com/office/drawing/2014/main" id="{149334C1-B864-CB08-3C60-B4C23CC36B3F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95;p50">
              <a:extLst>
                <a:ext uri="{FF2B5EF4-FFF2-40B4-BE49-F238E27FC236}">
                  <a16:creationId xmlns:a16="http://schemas.microsoft.com/office/drawing/2014/main" id="{F72B4672-CD5E-EFC1-03F6-DAFAB5C777FE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6;p50">
              <a:extLst>
                <a:ext uri="{FF2B5EF4-FFF2-40B4-BE49-F238E27FC236}">
                  <a16:creationId xmlns:a16="http://schemas.microsoft.com/office/drawing/2014/main" id="{ABCB38DE-F719-56E3-40C9-5D809DE213A7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7;p50">
              <a:extLst>
                <a:ext uri="{FF2B5EF4-FFF2-40B4-BE49-F238E27FC236}">
                  <a16:creationId xmlns:a16="http://schemas.microsoft.com/office/drawing/2014/main" id="{E2EC7947-4D8F-42ED-B307-0E6731C7A9B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98;p50">
              <a:extLst>
                <a:ext uri="{FF2B5EF4-FFF2-40B4-BE49-F238E27FC236}">
                  <a16:creationId xmlns:a16="http://schemas.microsoft.com/office/drawing/2014/main" id="{A9D121AE-C416-C0F0-1E5D-695A9C808D3A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9;p50">
              <a:extLst>
                <a:ext uri="{FF2B5EF4-FFF2-40B4-BE49-F238E27FC236}">
                  <a16:creationId xmlns:a16="http://schemas.microsoft.com/office/drawing/2014/main" id="{70D4096C-AC47-426B-6D4A-89FF632EECC4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00;p50">
              <a:extLst>
                <a:ext uri="{FF2B5EF4-FFF2-40B4-BE49-F238E27FC236}">
                  <a16:creationId xmlns:a16="http://schemas.microsoft.com/office/drawing/2014/main" id="{7298943C-0757-ABC7-6DB2-F73ED5C56DAE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01;p50">
              <a:extLst>
                <a:ext uri="{FF2B5EF4-FFF2-40B4-BE49-F238E27FC236}">
                  <a16:creationId xmlns:a16="http://schemas.microsoft.com/office/drawing/2014/main" id="{FD9E6200-1688-1423-50A8-CA3BC5DDF79B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0FF64CE3-5700-0897-D52E-482261C0E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457477"/>
              </p:ext>
            </p:extLst>
          </p:nvPr>
        </p:nvGraphicFramePr>
        <p:xfrm>
          <a:off x="2739060" y="1455088"/>
          <a:ext cx="8783089" cy="423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414">
                  <a:extLst>
                    <a:ext uri="{9D8B030D-6E8A-4147-A177-3AD203B41FA5}">
                      <a16:colId xmlns:a16="http://schemas.microsoft.com/office/drawing/2014/main" val="2007639631"/>
                    </a:ext>
                  </a:extLst>
                </a:gridCol>
                <a:gridCol w="3136605">
                  <a:extLst>
                    <a:ext uri="{9D8B030D-6E8A-4147-A177-3AD203B41FA5}">
                      <a16:colId xmlns:a16="http://schemas.microsoft.com/office/drawing/2014/main" val="4262495711"/>
                    </a:ext>
                  </a:extLst>
                </a:gridCol>
                <a:gridCol w="2091070">
                  <a:extLst>
                    <a:ext uri="{9D8B030D-6E8A-4147-A177-3AD203B41FA5}">
                      <a16:colId xmlns:a16="http://schemas.microsoft.com/office/drawing/2014/main" val="462574934"/>
                    </a:ext>
                  </a:extLst>
                </a:gridCol>
              </a:tblGrid>
              <a:tr h="545996"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HUNDREDS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95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7836"/>
                  </a:ext>
                </a:extLst>
              </a:tr>
              <a:tr h="3660300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219362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6E45F2F7-19A5-FF42-B956-FA947426B415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21226546-679A-CB17-8CDC-6AF7535F49E7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CE16928F-D90E-BC00-A4E4-8D31CF9ACFB6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B7199829-F0BA-67DF-C47B-79CAC2034AD0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93C327E4-5CDA-9C28-8162-5D2E14F08EA8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460DB09C-91EA-67BA-C47D-4C2DC4669EC4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C2378FA5-2C92-69F2-DACD-81FF6E176442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31F8596C-AF28-2882-26AD-B1454DF6B04D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0948E795-06D3-1109-150E-0A100F4C6273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1FA208EF-B49B-A91A-1BAD-B5496615944A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9BEAD816-94EB-9395-F50F-AEAE1DEA8CCF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Cube 24">
            <a:extLst>
              <a:ext uri="{FF2B5EF4-FFF2-40B4-BE49-F238E27FC236}">
                <a16:creationId xmlns:a16="http://schemas.microsoft.com/office/drawing/2014/main" id="{84966A5F-7AA3-E19E-98CC-E31280F051A3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22A50A-9E91-8AD1-1BB2-48C8519E71D0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4F0936EB-CA94-17B3-A3E4-33C859A97CD8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2862E10E-7DB5-ACA8-AF2D-24752A7E8DA6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9C0CDC7C-949F-485A-851D-8E98B1DE22EC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F18FE072-ED0D-FE57-AAB3-478535CCD51F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AF0BD68B-8755-4224-E36B-5F9E5B7E788C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02074349-2D3B-F426-CD6E-D4E7D0473684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1FB63662-81BB-EF84-102D-D5A832ABCF8A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AF87D2EC-C0BE-C261-D6EE-FE712B058F5E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A9744442-EF56-1545-3589-AC5DD4CEA876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26FF341B-7582-4091-27F8-7B48F4AF3E67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32B178F-CC27-9817-9CD3-2DF51E8EF541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E063BAE8-06F4-A1AC-8A24-5C3352508D84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19023830-4523-27C5-CE58-4D912D5140C4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6E15DE3B-D336-0D12-EBE3-C98B7489FAF6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265C255C-1437-6318-DB6C-9C7F8AD84E91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FA4C1FA3-78D8-5511-9250-A577D5CFDC10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567C0EA9-81EC-4015-FF47-0CE2DA0AA07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06C67231-57B3-66BA-BC0A-DE866F3BA6C9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062BAF18-0BEB-2313-89E2-260F49AE030F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7C8D622A-A417-766E-CB5C-7322B3B5842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042ECAA6-A761-9248-700B-D587D0822AEF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09B34BF-3A59-086B-3F61-8262877E1081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0DC960DF-3133-573E-49A9-850D6D0D03C4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28006D44-D62B-876B-1E3A-F2794B0EB34E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D86249B2-3FDD-0390-A4CD-4DFFC9F8E03C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788C64F2-7F6F-73D2-6B6B-CD38ED26AF32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89AD0875-AEE9-7F57-F5F9-176595046242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D45EE474-6954-1F09-A46C-37EE318C8469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9BCD6E3F-8049-7838-DB76-4B749EA5E44C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95D53E90-6D26-479E-88CB-BAEB3C2E3CBE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650509AD-0FE8-04F1-D3A5-3F0A25DB5976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92757931-F635-9700-C19C-F1D76D883EF9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E36D844-572C-52B4-409F-51ADC0B0BD05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B80516E5-CF2B-D07B-0E89-44552330CFD9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430CE11A-A5BA-F642-CCDF-BF876A72E66B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56038F21-7B73-85B6-82CD-2176E6666DF9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82312507-1468-DC24-C34C-D45433E87559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D9AD3EFB-F49D-C261-B9D1-335D16C39FD3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F11740C3-7059-ECFA-0EF1-4D3FDB24F632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59EC4DA0-1DFF-60C1-A61A-F6427A7DBD71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438E3A13-142A-4926-022F-6A5D02489087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1299092E-6627-0549-CF93-90E2D3CC48F9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A3D53B21-FC5D-6264-C3D8-9E4AD356768F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F72510C-90E6-DE2D-9700-4D2892468AFF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CE537DC5-E285-EFCB-6125-BD4DC2E348AB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8DD1B920-EDCE-1AB3-8E9A-C12A98F00B4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3A756629-C77C-8C94-2DB6-08B51373725D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C68C5B96-F726-9F7B-F244-55DF1DE1BDD0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0778F7EC-7865-168F-25DE-154AEA796C84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4B522C7E-BD6B-0E8C-3C9C-468D02CE550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68352251-E11D-3140-36D6-35209C1A0A6F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092196E8-7B05-9F13-B8FF-9C27BC07875B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F0794CC5-F0E3-1FD9-8406-C24F4AED0F8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4907DED3-FDD5-3C39-EDF4-156B12E427E5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87ADAE9-CB49-F96D-CE79-90A275273F53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6B544083-2A8A-2441-3358-925F91A54B2E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DF5DBE0B-7D8F-0E75-76A1-55EF70B08F2E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D9C480DC-1276-4087-5BF2-F205C92EEBA7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90DAF96F-1EFD-22C9-F9B9-EC4365256588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5A23057B-4D8B-6DE3-C69E-BA2C2170F80E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12B1EC8D-615B-9275-422E-F7F31FC4A174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D037B410-D7BF-0C4B-C52C-E7E32C82CF61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E7F4059B-C5A6-91F4-3457-2AD36AFD50CE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AAC1F60D-6470-2424-77AC-76E8F2D22302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A121D035-C1E4-31BA-F02F-26C340C7106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F5244D9-070C-BB54-A233-63A686DD0003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D006C027-EB97-3777-8872-60AAEDEF5FFD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8C87DA41-8D05-C85D-A4EA-2409D1D6CD5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6CB288EB-D920-A18F-6BFD-544F0B8DBB97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1148AC21-A22B-72C4-E2ED-3A6B5E71B443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BA264228-3534-A8F0-642C-07296D245F46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E084BD4D-7342-CC47-1E04-F9CDC4C8FE9A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A76C6EEF-E17C-774A-65E3-F5C445E0A2BC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9ABA5CC8-BEEB-8059-4C57-D5ED7A51BC37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1A9CC6EB-400E-5064-DAC3-5C8EEAA9798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96AE89B9-8B98-CDC3-0633-C739DFB6B5CC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28892E3-9E34-CB3E-0F22-6C93AC8B4163}"/>
              </a:ext>
            </a:extLst>
          </p:cNvPr>
          <p:cNvGrpSpPr/>
          <p:nvPr/>
        </p:nvGrpSpPr>
        <p:grpSpPr>
          <a:xfrm>
            <a:off x="7665816" y="2246866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0A23691C-F4BF-4D89-175A-DFF04D9BAE7D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35E04AA6-1A0A-D85C-6C45-CA941DDE3E02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81B58F08-36E6-74D1-5BB5-B9367D68B764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7DC1AB1C-C8DD-9CDB-3A7A-BB9BD44CECF4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2A9AD2A8-5F4D-0A1A-C5C1-CF5DB1C4F761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D293A0B6-F076-FBCD-776D-E93D7BAF0B1E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6FE3D566-70E1-9C56-F62F-7D6BE99CB7DC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7FC5B56D-9D06-E2BF-7029-3AC9BFDCCFE9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8A8D3AFC-9A44-2739-FDC4-BE2CA1A87CD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D620F9EB-D296-FBD5-23A9-1B70C18ED1DB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81E3C04-42C6-4C6B-EFD8-83A38ED2B96F}"/>
              </a:ext>
            </a:extLst>
          </p:cNvPr>
          <p:cNvGrpSpPr/>
          <p:nvPr/>
        </p:nvGrpSpPr>
        <p:grpSpPr>
          <a:xfrm>
            <a:off x="7184048" y="2228677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06DB8FB2-CFB0-A717-6640-01C4F0FE7FB4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9A09AC1C-6A23-178F-541C-3788DFF0D6B2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7D0F9F8B-5AB4-0153-7F5A-08E94CC881E9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DF5082FC-BF6A-D326-6C55-1049E0030EAD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0B685361-BAE5-D721-1603-B11A8802C84F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7A887A1F-06BB-D909-74EF-6977CD1CA3B1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0D5ECBC1-4D3C-6F2B-18E2-CC1FD12C6345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FE60F8C6-440E-CC98-58BF-2435338038B7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1EE61579-9030-C946-FDB8-8C233FDA9DDF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4F065FF1-4CAD-1D7D-8CB5-615C0CE04B5B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5" name="Cube 124">
            <a:extLst>
              <a:ext uri="{FF2B5EF4-FFF2-40B4-BE49-F238E27FC236}">
                <a16:creationId xmlns:a16="http://schemas.microsoft.com/office/drawing/2014/main" id="{A8C47630-5793-FBB9-A811-0793EDDF40AB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Cube 125">
            <a:extLst>
              <a:ext uri="{FF2B5EF4-FFF2-40B4-BE49-F238E27FC236}">
                <a16:creationId xmlns:a16="http://schemas.microsoft.com/office/drawing/2014/main" id="{AFE5C384-DEAD-EB38-EB82-3DD76C95B91D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Cube 126">
            <a:extLst>
              <a:ext uri="{FF2B5EF4-FFF2-40B4-BE49-F238E27FC236}">
                <a16:creationId xmlns:a16="http://schemas.microsoft.com/office/drawing/2014/main" id="{C346DB48-C493-CEAE-D2D8-889121E7114E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Cube 127">
            <a:extLst>
              <a:ext uri="{FF2B5EF4-FFF2-40B4-BE49-F238E27FC236}">
                <a16:creationId xmlns:a16="http://schemas.microsoft.com/office/drawing/2014/main" id="{452EF18F-B4BF-BCDF-C6B4-0D9B1A7435FD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Cube 128">
            <a:extLst>
              <a:ext uri="{FF2B5EF4-FFF2-40B4-BE49-F238E27FC236}">
                <a16:creationId xmlns:a16="http://schemas.microsoft.com/office/drawing/2014/main" id="{1E120756-199F-249A-860F-573052B7151A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ube 129">
            <a:extLst>
              <a:ext uri="{FF2B5EF4-FFF2-40B4-BE49-F238E27FC236}">
                <a16:creationId xmlns:a16="http://schemas.microsoft.com/office/drawing/2014/main" id="{C5580B4C-9C8A-DB28-A968-9EBDC00D60D4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Cube 130">
            <a:extLst>
              <a:ext uri="{FF2B5EF4-FFF2-40B4-BE49-F238E27FC236}">
                <a16:creationId xmlns:a16="http://schemas.microsoft.com/office/drawing/2014/main" id="{A9418955-6769-DD3E-FCD5-C428511EBF94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Cube 131">
            <a:extLst>
              <a:ext uri="{FF2B5EF4-FFF2-40B4-BE49-F238E27FC236}">
                <a16:creationId xmlns:a16="http://schemas.microsoft.com/office/drawing/2014/main" id="{62262E79-683D-F7BC-6AE8-974D07757423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Cube 132">
            <a:extLst>
              <a:ext uri="{FF2B5EF4-FFF2-40B4-BE49-F238E27FC236}">
                <a16:creationId xmlns:a16="http://schemas.microsoft.com/office/drawing/2014/main" id="{62F07E8B-F178-F5E9-AE5D-31F2EC6A1CBC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Cube 133">
            <a:extLst>
              <a:ext uri="{FF2B5EF4-FFF2-40B4-BE49-F238E27FC236}">
                <a16:creationId xmlns:a16="http://schemas.microsoft.com/office/drawing/2014/main" id="{C148A8D8-27B5-EEA2-C5DF-763ADBA90C69}"/>
              </a:ext>
            </a:extLst>
          </p:cNvPr>
          <p:cNvSpPr/>
          <p:nvPr/>
        </p:nvSpPr>
        <p:spPr>
          <a:xfrm>
            <a:off x="10458002" y="2318036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Cube 134">
            <a:extLst>
              <a:ext uri="{FF2B5EF4-FFF2-40B4-BE49-F238E27FC236}">
                <a16:creationId xmlns:a16="http://schemas.microsoft.com/office/drawing/2014/main" id="{9E114557-F0C5-B41F-381D-5B61069ED1FB}"/>
              </a:ext>
            </a:extLst>
          </p:cNvPr>
          <p:cNvSpPr/>
          <p:nvPr/>
        </p:nvSpPr>
        <p:spPr>
          <a:xfrm>
            <a:off x="9861747" y="3994556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Cube 135">
            <a:extLst>
              <a:ext uri="{FF2B5EF4-FFF2-40B4-BE49-F238E27FC236}">
                <a16:creationId xmlns:a16="http://schemas.microsoft.com/office/drawing/2014/main" id="{26A78CE3-767B-55E5-0589-781F986C3CCC}"/>
              </a:ext>
            </a:extLst>
          </p:cNvPr>
          <p:cNvSpPr/>
          <p:nvPr/>
        </p:nvSpPr>
        <p:spPr>
          <a:xfrm>
            <a:off x="10589931" y="3502326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Cube 136">
            <a:extLst>
              <a:ext uri="{FF2B5EF4-FFF2-40B4-BE49-F238E27FC236}">
                <a16:creationId xmlns:a16="http://schemas.microsoft.com/office/drawing/2014/main" id="{6AE5575A-ADA0-D5C7-D8C0-0A1A1B0D27B9}"/>
              </a:ext>
            </a:extLst>
          </p:cNvPr>
          <p:cNvSpPr/>
          <p:nvPr/>
        </p:nvSpPr>
        <p:spPr>
          <a:xfrm>
            <a:off x="9666952" y="2535968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9024E42-9A08-84C0-2A7A-EC504555286A}"/>
              </a:ext>
            </a:extLst>
          </p:cNvPr>
          <p:cNvSpPr txBox="1"/>
          <p:nvPr/>
        </p:nvSpPr>
        <p:spPr>
          <a:xfrm>
            <a:off x="423382" y="4110730"/>
            <a:ext cx="1975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Drag the hundreds, tens and ones to the correct column to make your number. 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2186D5D8-278D-B7DD-6C8A-7BF44BFEA21E}"/>
              </a:ext>
            </a:extLst>
          </p:cNvPr>
          <p:cNvSpPr/>
          <p:nvPr/>
        </p:nvSpPr>
        <p:spPr>
          <a:xfrm>
            <a:off x="421877" y="388272"/>
            <a:ext cx="5493397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6879EA4-C1D4-AB8D-E043-D40F917DC28B}"/>
              </a:ext>
            </a:extLst>
          </p:cNvPr>
          <p:cNvSpPr txBox="1"/>
          <p:nvPr/>
        </p:nvSpPr>
        <p:spPr>
          <a:xfrm>
            <a:off x="390601" y="308229"/>
            <a:ext cx="55559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Place Value Mats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50EB6DE-3FD2-76C0-5D5F-E05E14FF0980}"/>
              </a:ext>
            </a:extLst>
          </p:cNvPr>
          <p:cNvGrpSpPr/>
          <p:nvPr/>
        </p:nvGrpSpPr>
        <p:grpSpPr>
          <a:xfrm>
            <a:off x="6728876" y="2228677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13C18A80-0F40-F662-A4B6-5C60F89027B6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Cube 142">
              <a:extLst>
                <a:ext uri="{FF2B5EF4-FFF2-40B4-BE49-F238E27FC236}">
                  <a16:creationId xmlns:a16="http://schemas.microsoft.com/office/drawing/2014/main" id="{F6FA5ED6-34B1-1EAE-9BF6-0C560D5B4280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3786F0C5-B2CF-8F87-614A-623E2578CADE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FC3B041E-A9E0-F251-B354-69029280D1C3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AA67EF1B-72C5-9CF6-6619-92111D1FB57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9681A53B-2C93-3C9F-9091-D847A56E8552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EFFFECBB-73E7-7221-F78E-10F2575BCA9A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3EF5F82D-89B1-CE1A-8422-CAEF59458044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4D12AE8F-9298-11A5-24E7-F83574412EE4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B59E2488-8293-46D5-1E81-C630300917D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FAF0F73-D5E0-CADD-05DA-87403B63EE5F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89466EA0-698E-A0BA-C9D7-376E8C756648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3" name="Cube 252">
                <a:extLst>
                  <a:ext uri="{FF2B5EF4-FFF2-40B4-BE49-F238E27FC236}">
                    <a16:creationId xmlns:a16="http://schemas.microsoft.com/office/drawing/2014/main" id="{BE7417D3-758D-FCF2-B79F-0AC0D04D4C6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Cube 253">
                <a:extLst>
                  <a:ext uri="{FF2B5EF4-FFF2-40B4-BE49-F238E27FC236}">
                    <a16:creationId xmlns:a16="http://schemas.microsoft.com/office/drawing/2014/main" id="{95EFF0F2-D0B8-A81C-280F-C0DA700737D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Cube 254">
                <a:extLst>
                  <a:ext uri="{FF2B5EF4-FFF2-40B4-BE49-F238E27FC236}">
                    <a16:creationId xmlns:a16="http://schemas.microsoft.com/office/drawing/2014/main" id="{6A541B08-5B58-DA87-A4A2-06C31B096CF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Cube 255">
                <a:extLst>
                  <a:ext uri="{FF2B5EF4-FFF2-40B4-BE49-F238E27FC236}">
                    <a16:creationId xmlns:a16="http://schemas.microsoft.com/office/drawing/2014/main" id="{1CC16509-A679-A2CE-8CB6-6D926FD3A2A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Cube 256">
                <a:extLst>
                  <a:ext uri="{FF2B5EF4-FFF2-40B4-BE49-F238E27FC236}">
                    <a16:creationId xmlns:a16="http://schemas.microsoft.com/office/drawing/2014/main" id="{2AD43A1B-AE2C-0704-1F56-AC70061B0D3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Cube 257">
                <a:extLst>
                  <a:ext uri="{FF2B5EF4-FFF2-40B4-BE49-F238E27FC236}">
                    <a16:creationId xmlns:a16="http://schemas.microsoft.com/office/drawing/2014/main" id="{BF82B386-3B05-66AD-FBCA-3CF0D9357EB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Cube 258">
                <a:extLst>
                  <a:ext uri="{FF2B5EF4-FFF2-40B4-BE49-F238E27FC236}">
                    <a16:creationId xmlns:a16="http://schemas.microsoft.com/office/drawing/2014/main" id="{A05F7399-937E-62F2-0780-4D594BF4BD5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Cube 259">
                <a:extLst>
                  <a:ext uri="{FF2B5EF4-FFF2-40B4-BE49-F238E27FC236}">
                    <a16:creationId xmlns:a16="http://schemas.microsoft.com/office/drawing/2014/main" id="{7DAC9C9D-28E0-4FB4-05DC-79C50FA13B2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Cube 260">
                <a:extLst>
                  <a:ext uri="{FF2B5EF4-FFF2-40B4-BE49-F238E27FC236}">
                    <a16:creationId xmlns:a16="http://schemas.microsoft.com/office/drawing/2014/main" id="{18B9CA2D-F395-3B3F-43F3-5C96B6CD60A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Cube 261">
                <a:extLst>
                  <a:ext uri="{FF2B5EF4-FFF2-40B4-BE49-F238E27FC236}">
                    <a16:creationId xmlns:a16="http://schemas.microsoft.com/office/drawing/2014/main" id="{3FBF9065-D115-8AA8-32D0-A17B3E73AF1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A64778B5-0768-8A5E-AEE3-CFE159114330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3" name="Cube 242">
                <a:extLst>
                  <a:ext uri="{FF2B5EF4-FFF2-40B4-BE49-F238E27FC236}">
                    <a16:creationId xmlns:a16="http://schemas.microsoft.com/office/drawing/2014/main" id="{996DD270-901D-1C8B-D3A4-640D29F5488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Cube 243">
                <a:extLst>
                  <a:ext uri="{FF2B5EF4-FFF2-40B4-BE49-F238E27FC236}">
                    <a16:creationId xmlns:a16="http://schemas.microsoft.com/office/drawing/2014/main" id="{B898E213-233B-B782-4502-FD263E4AEBC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Cube 244">
                <a:extLst>
                  <a:ext uri="{FF2B5EF4-FFF2-40B4-BE49-F238E27FC236}">
                    <a16:creationId xmlns:a16="http://schemas.microsoft.com/office/drawing/2014/main" id="{75B6AAAF-9343-6D0E-AB89-DEEA18A72C7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Cube 245">
                <a:extLst>
                  <a:ext uri="{FF2B5EF4-FFF2-40B4-BE49-F238E27FC236}">
                    <a16:creationId xmlns:a16="http://schemas.microsoft.com/office/drawing/2014/main" id="{459726E5-75AE-0302-4536-553404B5CB9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Cube 246">
                <a:extLst>
                  <a:ext uri="{FF2B5EF4-FFF2-40B4-BE49-F238E27FC236}">
                    <a16:creationId xmlns:a16="http://schemas.microsoft.com/office/drawing/2014/main" id="{5EF85C53-EEB3-E05A-1DC1-9E09B92D036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Cube 247">
                <a:extLst>
                  <a:ext uri="{FF2B5EF4-FFF2-40B4-BE49-F238E27FC236}">
                    <a16:creationId xmlns:a16="http://schemas.microsoft.com/office/drawing/2014/main" id="{5F20F916-5FE3-F5F4-5B85-70C214513F2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Cube 248">
                <a:extLst>
                  <a:ext uri="{FF2B5EF4-FFF2-40B4-BE49-F238E27FC236}">
                    <a16:creationId xmlns:a16="http://schemas.microsoft.com/office/drawing/2014/main" id="{ADF917E3-6687-DCA9-E5E0-3E426E25B38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Cube 249">
                <a:extLst>
                  <a:ext uri="{FF2B5EF4-FFF2-40B4-BE49-F238E27FC236}">
                    <a16:creationId xmlns:a16="http://schemas.microsoft.com/office/drawing/2014/main" id="{7E2A13DD-D7A2-B326-3021-8DD2C2AF0B4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Cube 250">
                <a:extLst>
                  <a:ext uri="{FF2B5EF4-FFF2-40B4-BE49-F238E27FC236}">
                    <a16:creationId xmlns:a16="http://schemas.microsoft.com/office/drawing/2014/main" id="{B293099F-4458-3FCE-5BC8-91E9513CB9C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Cube 251">
                <a:extLst>
                  <a:ext uri="{FF2B5EF4-FFF2-40B4-BE49-F238E27FC236}">
                    <a16:creationId xmlns:a16="http://schemas.microsoft.com/office/drawing/2014/main" id="{171673D4-8794-EC53-73F5-9F0338D0A07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703AB745-ED7D-6696-2318-759A9BB3514B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3" name="Cube 232">
                <a:extLst>
                  <a:ext uri="{FF2B5EF4-FFF2-40B4-BE49-F238E27FC236}">
                    <a16:creationId xmlns:a16="http://schemas.microsoft.com/office/drawing/2014/main" id="{881CE6EE-94EE-DA2E-D4BB-E695A2A9ACE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Cube 233">
                <a:extLst>
                  <a:ext uri="{FF2B5EF4-FFF2-40B4-BE49-F238E27FC236}">
                    <a16:creationId xmlns:a16="http://schemas.microsoft.com/office/drawing/2014/main" id="{D51CFDE9-C267-12A2-52B6-E84E471C9DD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Cube 234">
                <a:extLst>
                  <a:ext uri="{FF2B5EF4-FFF2-40B4-BE49-F238E27FC236}">
                    <a16:creationId xmlns:a16="http://schemas.microsoft.com/office/drawing/2014/main" id="{59C3BE01-948A-19E0-81F7-A579CE93AFC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Cube 235">
                <a:extLst>
                  <a:ext uri="{FF2B5EF4-FFF2-40B4-BE49-F238E27FC236}">
                    <a16:creationId xmlns:a16="http://schemas.microsoft.com/office/drawing/2014/main" id="{2951B5D3-724C-2C94-FDDA-E6C8D217CAF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Cube 236">
                <a:extLst>
                  <a:ext uri="{FF2B5EF4-FFF2-40B4-BE49-F238E27FC236}">
                    <a16:creationId xmlns:a16="http://schemas.microsoft.com/office/drawing/2014/main" id="{058B55C8-EB41-37F4-230C-3CC49034454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Cube 237">
                <a:extLst>
                  <a:ext uri="{FF2B5EF4-FFF2-40B4-BE49-F238E27FC236}">
                    <a16:creationId xmlns:a16="http://schemas.microsoft.com/office/drawing/2014/main" id="{A1C0792B-12E4-73D4-0270-921D6B99572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Cube 238">
                <a:extLst>
                  <a:ext uri="{FF2B5EF4-FFF2-40B4-BE49-F238E27FC236}">
                    <a16:creationId xmlns:a16="http://schemas.microsoft.com/office/drawing/2014/main" id="{745BD1B2-4658-8408-8E24-2104F54E382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Cube 239">
                <a:extLst>
                  <a:ext uri="{FF2B5EF4-FFF2-40B4-BE49-F238E27FC236}">
                    <a16:creationId xmlns:a16="http://schemas.microsoft.com/office/drawing/2014/main" id="{C31031F8-056B-ABF8-FDB1-C3DA3B953B4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Cube 240">
                <a:extLst>
                  <a:ext uri="{FF2B5EF4-FFF2-40B4-BE49-F238E27FC236}">
                    <a16:creationId xmlns:a16="http://schemas.microsoft.com/office/drawing/2014/main" id="{8C2923C3-21F0-E616-28EB-B2FBF527C3A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Cube 241">
                <a:extLst>
                  <a:ext uri="{FF2B5EF4-FFF2-40B4-BE49-F238E27FC236}">
                    <a16:creationId xmlns:a16="http://schemas.microsoft.com/office/drawing/2014/main" id="{2E21C1D0-A772-5711-B3A9-09F4B2CBFF2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3DBE4AFD-57BC-367B-83F6-D51FD774B8DC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3" name="Cube 222">
                <a:extLst>
                  <a:ext uri="{FF2B5EF4-FFF2-40B4-BE49-F238E27FC236}">
                    <a16:creationId xmlns:a16="http://schemas.microsoft.com/office/drawing/2014/main" id="{F45B4108-F07D-73AA-3988-68579ECD749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Cube 223">
                <a:extLst>
                  <a:ext uri="{FF2B5EF4-FFF2-40B4-BE49-F238E27FC236}">
                    <a16:creationId xmlns:a16="http://schemas.microsoft.com/office/drawing/2014/main" id="{BCF7FED6-5309-77E4-DD87-311C339978E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Cube 224">
                <a:extLst>
                  <a:ext uri="{FF2B5EF4-FFF2-40B4-BE49-F238E27FC236}">
                    <a16:creationId xmlns:a16="http://schemas.microsoft.com/office/drawing/2014/main" id="{FBAB97BA-1EAA-61F4-0484-EB8F307F739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Cube 225">
                <a:extLst>
                  <a:ext uri="{FF2B5EF4-FFF2-40B4-BE49-F238E27FC236}">
                    <a16:creationId xmlns:a16="http://schemas.microsoft.com/office/drawing/2014/main" id="{F39A1274-6079-EE1E-3DDA-D432CA6813C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Cube 226">
                <a:extLst>
                  <a:ext uri="{FF2B5EF4-FFF2-40B4-BE49-F238E27FC236}">
                    <a16:creationId xmlns:a16="http://schemas.microsoft.com/office/drawing/2014/main" id="{D2232AE8-2A2A-11ED-6E21-96C79F8D053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Cube 227">
                <a:extLst>
                  <a:ext uri="{FF2B5EF4-FFF2-40B4-BE49-F238E27FC236}">
                    <a16:creationId xmlns:a16="http://schemas.microsoft.com/office/drawing/2014/main" id="{A727CA4F-CEA6-CB17-7756-CC88C8A485A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Cube 228">
                <a:extLst>
                  <a:ext uri="{FF2B5EF4-FFF2-40B4-BE49-F238E27FC236}">
                    <a16:creationId xmlns:a16="http://schemas.microsoft.com/office/drawing/2014/main" id="{8604FFE5-8699-48A2-CA09-AC7677F79EC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Cube 229">
                <a:extLst>
                  <a:ext uri="{FF2B5EF4-FFF2-40B4-BE49-F238E27FC236}">
                    <a16:creationId xmlns:a16="http://schemas.microsoft.com/office/drawing/2014/main" id="{BAA2B050-9809-A66E-7EF5-4258DE20C21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Cube 230">
                <a:extLst>
                  <a:ext uri="{FF2B5EF4-FFF2-40B4-BE49-F238E27FC236}">
                    <a16:creationId xmlns:a16="http://schemas.microsoft.com/office/drawing/2014/main" id="{F72C6F10-D470-47C8-B184-FF31B62F04A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Cube 231">
                <a:extLst>
                  <a:ext uri="{FF2B5EF4-FFF2-40B4-BE49-F238E27FC236}">
                    <a16:creationId xmlns:a16="http://schemas.microsoft.com/office/drawing/2014/main" id="{DDEE32B3-74FA-48B5-299A-E99D983B8E6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4B4D466B-B98C-1688-EBC4-FC5DF723F330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3" name="Cube 212">
                <a:extLst>
                  <a:ext uri="{FF2B5EF4-FFF2-40B4-BE49-F238E27FC236}">
                    <a16:creationId xmlns:a16="http://schemas.microsoft.com/office/drawing/2014/main" id="{5084CE94-B5B1-BA25-93B2-E924FE6799F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Cube 213">
                <a:extLst>
                  <a:ext uri="{FF2B5EF4-FFF2-40B4-BE49-F238E27FC236}">
                    <a16:creationId xmlns:a16="http://schemas.microsoft.com/office/drawing/2014/main" id="{F48BEA95-9AB9-A3AD-DF3B-76E9A47BEF6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Cube 214">
                <a:extLst>
                  <a:ext uri="{FF2B5EF4-FFF2-40B4-BE49-F238E27FC236}">
                    <a16:creationId xmlns:a16="http://schemas.microsoft.com/office/drawing/2014/main" id="{6512F4C0-356E-23BC-0E48-F5049BC5E22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Cube 215">
                <a:extLst>
                  <a:ext uri="{FF2B5EF4-FFF2-40B4-BE49-F238E27FC236}">
                    <a16:creationId xmlns:a16="http://schemas.microsoft.com/office/drawing/2014/main" id="{82A9C477-C635-1391-6290-9F7578CBD9E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Cube 216">
                <a:extLst>
                  <a:ext uri="{FF2B5EF4-FFF2-40B4-BE49-F238E27FC236}">
                    <a16:creationId xmlns:a16="http://schemas.microsoft.com/office/drawing/2014/main" id="{74B62486-9207-D238-7DA2-5CF2DEA6472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Cube 217">
                <a:extLst>
                  <a:ext uri="{FF2B5EF4-FFF2-40B4-BE49-F238E27FC236}">
                    <a16:creationId xmlns:a16="http://schemas.microsoft.com/office/drawing/2014/main" id="{DF8C4852-3FDC-BC1D-5DF1-E5551746F6B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Cube 218">
                <a:extLst>
                  <a:ext uri="{FF2B5EF4-FFF2-40B4-BE49-F238E27FC236}">
                    <a16:creationId xmlns:a16="http://schemas.microsoft.com/office/drawing/2014/main" id="{4C3DB457-587F-673C-539C-D4E3CC9226D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Cube 219">
                <a:extLst>
                  <a:ext uri="{FF2B5EF4-FFF2-40B4-BE49-F238E27FC236}">
                    <a16:creationId xmlns:a16="http://schemas.microsoft.com/office/drawing/2014/main" id="{E2069C58-CDF7-C563-1139-15C66DC26E1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Cube 220">
                <a:extLst>
                  <a:ext uri="{FF2B5EF4-FFF2-40B4-BE49-F238E27FC236}">
                    <a16:creationId xmlns:a16="http://schemas.microsoft.com/office/drawing/2014/main" id="{E751283A-956A-AD48-DDD9-6F28329E0E1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Cube 221">
                <a:extLst>
                  <a:ext uri="{FF2B5EF4-FFF2-40B4-BE49-F238E27FC236}">
                    <a16:creationId xmlns:a16="http://schemas.microsoft.com/office/drawing/2014/main" id="{87CD70E4-ED00-9B66-37E3-81B5B80760D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3192B535-2FBA-EA24-BE8C-0AF4C32DBC6B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3" name="Cube 202">
                <a:extLst>
                  <a:ext uri="{FF2B5EF4-FFF2-40B4-BE49-F238E27FC236}">
                    <a16:creationId xmlns:a16="http://schemas.microsoft.com/office/drawing/2014/main" id="{98DBABA1-4717-E4B1-99AE-DFAA96130B4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Cube 203">
                <a:extLst>
                  <a:ext uri="{FF2B5EF4-FFF2-40B4-BE49-F238E27FC236}">
                    <a16:creationId xmlns:a16="http://schemas.microsoft.com/office/drawing/2014/main" id="{9C3415D6-F831-C8FF-F5C4-67D576FADF8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Cube 204">
                <a:extLst>
                  <a:ext uri="{FF2B5EF4-FFF2-40B4-BE49-F238E27FC236}">
                    <a16:creationId xmlns:a16="http://schemas.microsoft.com/office/drawing/2014/main" id="{6B5ED3BF-D507-C5BE-9614-A477B0E3AE0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Cube 205">
                <a:extLst>
                  <a:ext uri="{FF2B5EF4-FFF2-40B4-BE49-F238E27FC236}">
                    <a16:creationId xmlns:a16="http://schemas.microsoft.com/office/drawing/2014/main" id="{FC6BCF23-DEC8-4920-5F97-42640E8EC46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Cube 206">
                <a:extLst>
                  <a:ext uri="{FF2B5EF4-FFF2-40B4-BE49-F238E27FC236}">
                    <a16:creationId xmlns:a16="http://schemas.microsoft.com/office/drawing/2014/main" id="{D1D4A76E-4E53-1802-7FD9-AA3D3AA80A3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Cube 207">
                <a:extLst>
                  <a:ext uri="{FF2B5EF4-FFF2-40B4-BE49-F238E27FC236}">
                    <a16:creationId xmlns:a16="http://schemas.microsoft.com/office/drawing/2014/main" id="{1BB9801B-8D4B-13B8-C47B-2D0F49C1863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Cube 208">
                <a:extLst>
                  <a:ext uri="{FF2B5EF4-FFF2-40B4-BE49-F238E27FC236}">
                    <a16:creationId xmlns:a16="http://schemas.microsoft.com/office/drawing/2014/main" id="{FB2C4D36-C53E-B00E-B4DA-A25688F8F55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Cube 209">
                <a:extLst>
                  <a:ext uri="{FF2B5EF4-FFF2-40B4-BE49-F238E27FC236}">
                    <a16:creationId xmlns:a16="http://schemas.microsoft.com/office/drawing/2014/main" id="{5791030A-3511-A96F-17DC-A170C59A939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Cube 210">
                <a:extLst>
                  <a:ext uri="{FF2B5EF4-FFF2-40B4-BE49-F238E27FC236}">
                    <a16:creationId xmlns:a16="http://schemas.microsoft.com/office/drawing/2014/main" id="{6630E58F-50E2-94B6-20A2-533DC3FD64C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Cube 211">
                <a:extLst>
                  <a:ext uri="{FF2B5EF4-FFF2-40B4-BE49-F238E27FC236}">
                    <a16:creationId xmlns:a16="http://schemas.microsoft.com/office/drawing/2014/main" id="{39713DE6-C11F-A89D-01D0-80DB0DB9413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33D7367C-5ABB-DEFB-FFA0-C263ACD64B85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3" name="Cube 192">
                <a:extLst>
                  <a:ext uri="{FF2B5EF4-FFF2-40B4-BE49-F238E27FC236}">
                    <a16:creationId xmlns:a16="http://schemas.microsoft.com/office/drawing/2014/main" id="{53462E8B-DF96-B185-AF1D-987D9AAE70F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Cube 193">
                <a:extLst>
                  <a:ext uri="{FF2B5EF4-FFF2-40B4-BE49-F238E27FC236}">
                    <a16:creationId xmlns:a16="http://schemas.microsoft.com/office/drawing/2014/main" id="{5E2DAE0B-ECC0-5660-D8B8-719827520E6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Cube 194">
                <a:extLst>
                  <a:ext uri="{FF2B5EF4-FFF2-40B4-BE49-F238E27FC236}">
                    <a16:creationId xmlns:a16="http://schemas.microsoft.com/office/drawing/2014/main" id="{D674E4E0-FA70-2FB8-1749-97A578E90E7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" name="Cube 195">
                <a:extLst>
                  <a:ext uri="{FF2B5EF4-FFF2-40B4-BE49-F238E27FC236}">
                    <a16:creationId xmlns:a16="http://schemas.microsoft.com/office/drawing/2014/main" id="{C0F38157-56F6-A58B-FA3D-58ED052D77E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Cube 196">
                <a:extLst>
                  <a:ext uri="{FF2B5EF4-FFF2-40B4-BE49-F238E27FC236}">
                    <a16:creationId xmlns:a16="http://schemas.microsoft.com/office/drawing/2014/main" id="{B55991FA-3C70-89BD-57FB-EDA4C313415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Cube 197">
                <a:extLst>
                  <a:ext uri="{FF2B5EF4-FFF2-40B4-BE49-F238E27FC236}">
                    <a16:creationId xmlns:a16="http://schemas.microsoft.com/office/drawing/2014/main" id="{EE6A8EAA-10D3-B41F-88C2-A5FE2407A4D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Cube 198">
                <a:extLst>
                  <a:ext uri="{FF2B5EF4-FFF2-40B4-BE49-F238E27FC236}">
                    <a16:creationId xmlns:a16="http://schemas.microsoft.com/office/drawing/2014/main" id="{1B95062C-240F-3916-1603-E21A5E2C872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Cube 199">
                <a:extLst>
                  <a:ext uri="{FF2B5EF4-FFF2-40B4-BE49-F238E27FC236}">
                    <a16:creationId xmlns:a16="http://schemas.microsoft.com/office/drawing/2014/main" id="{DC624190-7A77-11DC-C342-E4C09D8B4B0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" name="Cube 200">
                <a:extLst>
                  <a:ext uri="{FF2B5EF4-FFF2-40B4-BE49-F238E27FC236}">
                    <a16:creationId xmlns:a16="http://schemas.microsoft.com/office/drawing/2014/main" id="{AB0923C4-3C68-6214-2F47-7AC5C556AF0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Cube 201">
                <a:extLst>
                  <a:ext uri="{FF2B5EF4-FFF2-40B4-BE49-F238E27FC236}">
                    <a16:creationId xmlns:a16="http://schemas.microsoft.com/office/drawing/2014/main" id="{04930410-AA93-E356-1066-35AD7716A11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F1762E6A-10E8-B8C5-5EDF-23EF3F9E3C69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3" name="Cube 182">
                <a:extLst>
                  <a:ext uri="{FF2B5EF4-FFF2-40B4-BE49-F238E27FC236}">
                    <a16:creationId xmlns:a16="http://schemas.microsoft.com/office/drawing/2014/main" id="{D5FE24A9-80AC-6EA1-E635-5EC36A43BBB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Cube 183">
                <a:extLst>
                  <a:ext uri="{FF2B5EF4-FFF2-40B4-BE49-F238E27FC236}">
                    <a16:creationId xmlns:a16="http://schemas.microsoft.com/office/drawing/2014/main" id="{5107FC8E-E37C-8BD7-8324-3808102726D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Cube 184">
                <a:extLst>
                  <a:ext uri="{FF2B5EF4-FFF2-40B4-BE49-F238E27FC236}">
                    <a16:creationId xmlns:a16="http://schemas.microsoft.com/office/drawing/2014/main" id="{3419CD8A-CB12-7995-3A10-A92C696B3AD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Cube 185">
                <a:extLst>
                  <a:ext uri="{FF2B5EF4-FFF2-40B4-BE49-F238E27FC236}">
                    <a16:creationId xmlns:a16="http://schemas.microsoft.com/office/drawing/2014/main" id="{A2287A55-F117-7F21-237A-60F2C0085A8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Cube 186">
                <a:extLst>
                  <a:ext uri="{FF2B5EF4-FFF2-40B4-BE49-F238E27FC236}">
                    <a16:creationId xmlns:a16="http://schemas.microsoft.com/office/drawing/2014/main" id="{E1113182-3FF0-4142-7CBD-D2B61750A12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Cube 187">
                <a:extLst>
                  <a:ext uri="{FF2B5EF4-FFF2-40B4-BE49-F238E27FC236}">
                    <a16:creationId xmlns:a16="http://schemas.microsoft.com/office/drawing/2014/main" id="{E8227249-B471-737C-A129-BAB83F20CAE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Cube 188">
                <a:extLst>
                  <a:ext uri="{FF2B5EF4-FFF2-40B4-BE49-F238E27FC236}">
                    <a16:creationId xmlns:a16="http://schemas.microsoft.com/office/drawing/2014/main" id="{01A8ACA4-BC54-04F4-B354-60D292667AF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Cube 189">
                <a:extLst>
                  <a:ext uri="{FF2B5EF4-FFF2-40B4-BE49-F238E27FC236}">
                    <a16:creationId xmlns:a16="http://schemas.microsoft.com/office/drawing/2014/main" id="{691771BE-4E5A-F977-ADFA-1919C379B5C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Cube 190">
                <a:extLst>
                  <a:ext uri="{FF2B5EF4-FFF2-40B4-BE49-F238E27FC236}">
                    <a16:creationId xmlns:a16="http://schemas.microsoft.com/office/drawing/2014/main" id="{76A27B30-AF56-BF79-F6C1-07131B48E88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Cube 191">
                <a:extLst>
                  <a:ext uri="{FF2B5EF4-FFF2-40B4-BE49-F238E27FC236}">
                    <a16:creationId xmlns:a16="http://schemas.microsoft.com/office/drawing/2014/main" id="{4A1E37FC-D585-3D7D-A06C-566AAB10E91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CCA76DE-4123-F291-8746-C6E06C6E352B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3" name="Cube 172">
                <a:extLst>
                  <a:ext uri="{FF2B5EF4-FFF2-40B4-BE49-F238E27FC236}">
                    <a16:creationId xmlns:a16="http://schemas.microsoft.com/office/drawing/2014/main" id="{45AB3AB7-7F7C-348A-C89E-7416E4A19A3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Cube 173">
                <a:extLst>
                  <a:ext uri="{FF2B5EF4-FFF2-40B4-BE49-F238E27FC236}">
                    <a16:creationId xmlns:a16="http://schemas.microsoft.com/office/drawing/2014/main" id="{66B4C6C3-BBDE-BB8A-F86F-FCBF98CB7B1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Cube 174">
                <a:extLst>
                  <a:ext uri="{FF2B5EF4-FFF2-40B4-BE49-F238E27FC236}">
                    <a16:creationId xmlns:a16="http://schemas.microsoft.com/office/drawing/2014/main" id="{7401B054-863E-3B7E-29C8-AD8645EE01C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Cube 175">
                <a:extLst>
                  <a:ext uri="{FF2B5EF4-FFF2-40B4-BE49-F238E27FC236}">
                    <a16:creationId xmlns:a16="http://schemas.microsoft.com/office/drawing/2014/main" id="{3412C94F-A594-6F90-0BC6-D810A43D424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Cube 176">
                <a:extLst>
                  <a:ext uri="{FF2B5EF4-FFF2-40B4-BE49-F238E27FC236}">
                    <a16:creationId xmlns:a16="http://schemas.microsoft.com/office/drawing/2014/main" id="{1CD79666-5743-29DD-F49F-663081220EB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Cube 177">
                <a:extLst>
                  <a:ext uri="{FF2B5EF4-FFF2-40B4-BE49-F238E27FC236}">
                    <a16:creationId xmlns:a16="http://schemas.microsoft.com/office/drawing/2014/main" id="{13BB3D37-2FD5-CD2A-50EB-B13C931998F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Cube 178">
                <a:extLst>
                  <a:ext uri="{FF2B5EF4-FFF2-40B4-BE49-F238E27FC236}">
                    <a16:creationId xmlns:a16="http://schemas.microsoft.com/office/drawing/2014/main" id="{43373453-489A-0405-E605-4B8DCB8FCA2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Cube 179">
                <a:extLst>
                  <a:ext uri="{FF2B5EF4-FFF2-40B4-BE49-F238E27FC236}">
                    <a16:creationId xmlns:a16="http://schemas.microsoft.com/office/drawing/2014/main" id="{89ADC02F-5767-542B-ED5E-1CFE48B5FA7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Cube 180">
                <a:extLst>
                  <a:ext uri="{FF2B5EF4-FFF2-40B4-BE49-F238E27FC236}">
                    <a16:creationId xmlns:a16="http://schemas.microsoft.com/office/drawing/2014/main" id="{24E0B809-6170-451C-AB28-812DC4FF925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Cube 181">
                <a:extLst>
                  <a:ext uri="{FF2B5EF4-FFF2-40B4-BE49-F238E27FC236}">
                    <a16:creationId xmlns:a16="http://schemas.microsoft.com/office/drawing/2014/main" id="{0AB33F76-57E2-4DC6-8421-C9A1FF09989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8A715714-5B2A-52DA-6F32-2EEC9710C9BC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3" name="Cube 162">
                <a:extLst>
                  <a:ext uri="{FF2B5EF4-FFF2-40B4-BE49-F238E27FC236}">
                    <a16:creationId xmlns:a16="http://schemas.microsoft.com/office/drawing/2014/main" id="{7B4F30F8-3629-13C6-80B8-E9BFD9C8473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Cube 163">
                <a:extLst>
                  <a:ext uri="{FF2B5EF4-FFF2-40B4-BE49-F238E27FC236}">
                    <a16:creationId xmlns:a16="http://schemas.microsoft.com/office/drawing/2014/main" id="{67628B3F-5422-1CEB-1D62-E92D9AE09AC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Cube 164">
                <a:extLst>
                  <a:ext uri="{FF2B5EF4-FFF2-40B4-BE49-F238E27FC236}">
                    <a16:creationId xmlns:a16="http://schemas.microsoft.com/office/drawing/2014/main" id="{23FFD4CD-099B-CBD4-B50F-4406CBBFB24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Cube 165">
                <a:extLst>
                  <a:ext uri="{FF2B5EF4-FFF2-40B4-BE49-F238E27FC236}">
                    <a16:creationId xmlns:a16="http://schemas.microsoft.com/office/drawing/2014/main" id="{AFC2DD8A-CA93-7ED8-A450-F521A247E2D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Cube 166">
                <a:extLst>
                  <a:ext uri="{FF2B5EF4-FFF2-40B4-BE49-F238E27FC236}">
                    <a16:creationId xmlns:a16="http://schemas.microsoft.com/office/drawing/2014/main" id="{ACBAFCB0-723C-B6BD-2ECB-B749F4CEA7B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Cube 167">
                <a:extLst>
                  <a:ext uri="{FF2B5EF4-FFF2-40B4-BE49-F238E27FC236}">
                    <a16:creationId xmlns:a16="http://schemas.microsoft.com/office/drawing/2014/main" id="{B4EC5BF0-7FE4-073F-F6A0-286C4C93692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Cube 168">
                <a:extLst>
                  <a:ext uri="{FF2B5EF4-FFF2-40B4-BE49-F238E27FC236}">
                    <a16:creationId xmlns:a16="http://schemas.microsoft.com/office/drawing/2014/main" id="{EEC1776A-510F-C45B-35BA-05444855CC2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Cube 169">
                <a:extLst>
                  <a:ext uri="{FF2B5EF4-FFF2-40B4-BE49-F238E27FC236}">
                    <a16:creationId xmlns:a16="http://schemas.microsoft.com/office/drawing/2014/main" id="{10A29211-7F55-2054-01BA-3344F4D26D6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Cube 170">
                <a:extLst>
                  <a:ext uri="{FF2B5EF4-FFF2-40B4-BE49-F238E27FC236}">
                    <a16:creationId xmlns:a16="http://schemas.microsoft.com/office/drawing/2014/main" id="{065C7F39-8EBA-A0C6-BDD5-66BA9FDA8DF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Cube 171">
                <a:extLst>
                  <a:ext uri="{FF2B5EF4-FFF2-40B4-BE49-F238E27FC236}">
                    <a16:creationId xmlns:a16="http://schemas.microsoft.com/office/drawing/2014/main" id="{FD0EF4AE-2DA6-0FB3-0534-2E9020926D6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2CD4A719-4526-E14A-5BB3-49D68BFDB155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C9CE27F1-DAB4-304E-7123-7FD2AF29DC1E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64" name="Cube 363">
                <a:extLst>
                  <a:ext uri="{FF2B5EF4-FFF2-40B4-BE49-F238E27FC236}">
                    <a16:creationId xmlns:a16="http://schemas.microsoft.com/office/drawing/2014/main" id="{0DAF80A1-38D1-ED5A-E045-32C10DC37A5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5" name="Cube 364">
                <a:extLst>
                  <a:ext uri="{FF2B5EF4-FFF2-40B4-BE49-F238E27FC236}">
                    <a16:creationId xmlns:a16="http://schemas.microsoft.com/office/drawing/2014/main" id="{6E02182C-094B-D7AE-E6BE-1616AF58028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6" name="Cube 365">
                <a:extLst>
                  <a:ext uri="{FF2B5EF4-FFF2-40B4-BE49-F238E27FC236}">
                    <a16:creationId xmlns:a16="http://schemas.microsoft.com/office/drawing/2014/main" id="{77A456A3-5F57-65EA-97CA-335D3C026A9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7" name="Cube 366">
                <a:extLst>
                  <a:ext uri="{FF2B5EF4-FFF2-40B4-BE49-F238E27FC236}">
                    <a16:creationId xmlns:a16="http://schemas.microsoft.com/office/drawing/2014/main" id="{FD8B052F-699B-FEE5-D854-BC17A9A8FA1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8" name="Cube 367">
                <a:extLst>
                  <a:ext uri="{FF2B5EF4-FFF2-40B4-BE49-F238E27FC236}">
                    <a16:creationId xmlns:a16="http://schemas.microsoft.com/office/drawing/2014/main" id="{E188E4FD-AC44-2A0E-C61C-0AEC23F4286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9" name="Cube 368">
                <a:extLst>
                  <a:ext uri="{FF2B5EF4-FFF2-40B4-BE49-F238E27FC236}">
                    <a16:creationId xmlns:a16="http://schemas.microsoft.com/office/drawing/2014/main" id="{876E74F5-8165-E7B9-1A7B-B226CD1B390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0" name="Cube 369">
                <a:extLst>
                  <a:ext uri="{FF2B5EF4-FFF2-40B4-BE49-F238E27FC236}">
                    <a16:creationId xmlns:a16="http://schemas.microsoft.com/office/drawing/2014/main" id="{5268D51E-38F4-7364-0CD7-81E95A66ACD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1" name="Cube 370">
                <a:extLst>
                  <a:ext uri="{FF2B5EF4-FFF2-40B4-BE49-F238E27FC236}">
                    <a16:creationId xmlns:a16="http://schemas.microsoft.com/office/drawing/2014/main" id="{3A6DBFC1-986C-BCD7-2391-80905181A6D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2" name="Cube 371">
                <a:extLst>
                  <a:ext uri="{FF2B5EF4-FFF2-40B4-BE49-F238E27FC236}">
                    <a16:creationId xmlns:a16="http://schemas.microsoft.com/office/drawing/2014/main" id="{0FC42949-CDEC-CC01-06ED-67710ADA78C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3" name="Cube 372">
                <a:extLst>
                  <a:ext uri="{FF2B5EF4-FFF2-40B4-BE49-F238E27FC236}">
                    <a16:creationId xmlns:a16="http://schemas.microsoft.com/office/drawing/2014/main" id="{99818891-7FCB-EF51-329E-010A7B3AB52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14354B00-3DFB-07D9-500C-AB03C21C8F40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54" name="Cube 353">
                <a:extLst>
                  <a:ext uri="{FF2B5EF4-FFF2-40B4-BE49-F238E27FC236}">
                    <a16:creationId xmlns:a16="http://schemas.microsoft.com/office/drawing/2014/main" id="{EC0E3DC5-7D1A-63C4-1F04-C70009D7EDE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5" name="Cube 354">
                <a:extLst>
                  <a:ext uri="{FF2B5EF4-FFF2-40B4-BE49-F238E27FC236}">
                    <a16:creationId xmlns:a16="http://schemas.microsoft.com/office/drawing/2014/main" id="{B4E0D96F-61E2-862A-4E0A-8521E881778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6" name="Cube 355">
                <a:extLst>
                  <a:ext uri="{FF2B5EF4-FFF2-40B4-BE49-F238E27FC236}">
                    <a16:creationId xmlns:a16="http://schemas.microsoft.com/office/drawing/2014/main" id="{E6520CD7-6700-8C78-482A-CAED616D57E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7" name="Cube 356">
                <a:extLst>
                  <a:ext uri="{FF2B5EF4-FFF2-40B4-BE49-F238E27FC236}">
                    <a16:creationId xmlns:a16="http://schemas.microsoft.com/office/drawing/2014/main" id="{BB8E8C2E-DDF3-148B-1ECC-ED122BBBB27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8" name="Cube 357">
                <a:extLst>
                  <a:ext uri="{FF2B5EF4-FFF2-40B4-BE49-F238E27FC236}">
                    <a16:creationId xmlns:a16="http://schemas.microsoft.com/office/drawing/2014/main" id="{792493E5-307E-1B3A-2F20-54D5C7FF030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9" name="Cube 358">
                <a:extLst>
                  <a:ext uri="{FF2B5EF4-FFF2-40B4-BE49-F238E27FC236}">
                    <a16:creationId xmlns:a16="http://schemas.microsoft.com/office/drawing/2014/main" id="{CB946255-66FB-58A8-939A-D3AFC6CA4FD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0" name="Cube 359">
                <a:extLst>
                  <a:ext uri="{FF2B5EF4-FFF2-40B4-BE49-F238E27FC236}">
                    <a16:creationId xmlns:a16="http://schemas.microsoft.com/office/drawing/2014/main" id="{61B0B862-AD1A-A17C-9048-CF789E8DC36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1" name="Cube 360">
                <a:extLst>
                  <a:ext uri="{FF2B5EF4-FFF2-40B4-BE49-F238E27FC236}">
                    <a16:creationId xmlns:a16="http://schemas.microsoft.com/office/drawing/2014/main" id="{3A4FD0C1-A131-7414-F9BC-8958BE1C1B9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2" name="Cube 361">
                <a:extLst>
                  <a:ext uri="{FF2B5EF4-FFF2-40B4-BE49-F238E27FC236}">
                    <a16:creationId xmlns:a16="http://schemas.microsoft.com/office/drawing/2014/main" id="{E4450034-6963-20AD-01B8-10EC16D8289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3" name="Cube 362">
                <a:extLst>
                  <a:ext uri="{FF2B5EF4-FFF2-40B4-BE49-F238E27FC236}">
                    <a16:creationId xmlns:a16="http://schemas.microsoft.com/office/drawing/2014/main" id="{C16F77FC-0A4F-DD94-979B-42A59A89523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D23165C0-62C9-B5E4-A86E-13D50B1DAE20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44" name="Cube 343">
                <a:extLst>
                  <a:ext uri="{FF2B5EF4-FFF2-40B4-BE49-F238E27FC236}">
                    <a16:creationId xmlns:a16="http://schemas.microsoft.com/office/drawing/2014/main" id="{4823C6AA-6E31-4B60-7454-34A8C461561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Cube 344">
                <a:extLst>
                  <a:ext uri="{FF2B5EF4-FFF2-40B4-BE49-F238E27FC236}">
                    <a16:creationId xmlns:a16="http://schemas.microsoft.com/office/drawing/2014/main" id="{4299505D-143A-515E-054D-A34327C3D4D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Cube 345">
                <a:extLst>
                  <a:ext uri="{FF2B5EF4-FFF2-40B4-BE49-F238E27FC236}">
                    <a16:creationId xmlns:a16="http://schemas.microsoft.com/office/drawing/2014/main" id="{4ABA305A-E9CB-B7F7-0F3F-B3FC56BF9B3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Cube 346">
                <a:extLst>
                  <a:ext uri="{FF2B5EF4-FFF2-40B4-BE49-F238E27FC236}">
                    <a16:creationId xmlns:a16="http://schemas.microsoft.com/office/drawing/2014/main" id="{26EE71CA-C3DE-3DD0-8389-34E47EC6104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Cube 347">
                <a:extLst>
                  <a:ext uri="{FF2B5EF4-FFF2-40B4-BE49-F238E27FC236}">
                    <a16:creationId xmlns:a16="http://schemas.microsoft.com/office/drawing/2014/main" id="{2AC33C0C-1F81-3CDB-DEB3-B842087CB66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Cube 348">
                <a:extLst>
                  <a:ext uri="{FF2B5EF4-FFF2-40B4-BE49-F238E27FC236}">
                    <a16:creationId xmlns:a16="http://schemas.microsoft.com/office/drawing/2014/main" id="{54099806-4C6B-4FF7-00CC-1A6EFC38C50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" name="Cube 349">
                <a:extLst>
                  <a:ext uri="{FF2B5EF4-FFF2-40B4-BE49-F238E27FC236}">
                    <a16:creationId xmlns:a16="http://schemas.microsoft.com/office/drawing/2014/main" id="{7C13C97D-BF0D-A71F-D22D-17A68C5AC35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" name="Cube 350">
                <a:extLst>
                  <a:ext uri="{FF2B5EF4-FFF2-40B4-BE49-F238E27FC236}">
                    <a16:creationId xmlns:a16="http://schemas.microsoft.com/office/drawing/2014/main" id="{DC459FE9-962E-7991-2CA9-5EBA233ACFC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2" name="Cube 351">
                <a:extLst>
                  <a:ext uri="{FF2B5EF4-FFF2-40B4-BE49-F238E27FC236}">
                    <a16:creationId xmlns:a16="http://schemas.microsoft.com/office/drawing/2014/main" id="{6984CFE9-2E35-06D3-6E5B-4604BE95E14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" name="Cube 352">
                <a:extLst>
                  <a:ext uri="{FF2B5EF4-FFF2-40B4-BE49-F238E27FC236}">
                    <a16:creationId xmlns:a16="http://schemas.microsoft.com/office/drawing/2014/main" id="{AC01FE51-38B8-E481-8382-C168CE38AA2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6FE874DA-6AE3-BD19-80C8-AEA1B50792F1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34" name="Cube 333">
                <a:extLst>
                  <a:ext uri="{FF2B5EF4-FFF2-40B4-BE49-F238E27FC236}">
                    <a16:creationId xmlns:a16="http://schemas.microsoft.com/office/drawing/2014/main" id="{68E09A23-93A6-7EBC-068B-FD19D523390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" name="Cube 334">
                <a:extLst>
                  <a:ext uri="{FF2B5EF4-FFF2-40B4-BE49-F238E27FC236}">
                    <a16:creationId xmlns:a16="http://schemas.microsoft.com/office/drawing/2014/main" id="{76220A76-9DB3-8F7B-C7A3-F86508E7349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" name="Cube 335">
                <a:extLst>
                  <a:ext uri="{FF2B5EF4-FFF2-40B4-BE49-F238E27FC236}">
                    <a16:creationId xmlns:a16="http://schemas.microsoft.com/office/drawing/2014/main" id="{021B2BD4-133F-E705-C355-0520877A398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" name="Cube 336">
                <a:extLst>
                  <a:ext uri="{FF2B5EF4-FFF2-40B4-BE49-F238E27FC236}">
                    <a16:creationId xmlns:a16="http://schemas.microsoft.com/office/drawing/2014/main" id="{58D16C5D-A836-05C7-ED7A-BB6C5E0AB9F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" name="Cube 337">
                <a:extLst>
                  <a:ext uri="{FF2B5EF4-FFF2-40B4-BE49-F238E27FC236}">
                    <a16:creationId xmlns:a16="http://schemas.microsoft.com/office/drawing/2014/main" id="{B6CB082A-B1B4-6E1A-9A3F-96569101922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" name="Cube 338">
                <a:extLst>
                  <a:ext uri="{FF2B5EF4-FFF2-40B4-BE49-F238E27FC236}">
                    <a16:creationId xmlns:a16="http://schemas.microsoft.com/office/drawing/2014/main" id="{A19C3FF7-5D8F-245E-2D61-D396F706A7E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0" name="Cube 339">
                <a:extLst>
                  <a:ext uri="{FF2B5EF4-FFF2-40B4-BE49-F238E27FC236}">
                    <a16:creationId xmlns:a16="http://schemas.microsoft.com/office/drawing/2014/main" id="{CF4C3FA5-912F-3D7F-97A6-7675E0B9BB5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" name="Cube 340">
                <a:extLst>
                  <a:ext uri="{FF2B5EF4-FFF2-40B4-BE49-F238E27FC236}">
                    <a16:creationId xmlns:a16="http://schemas.microsoft.com/office/drawing/2014/main" id="{8C9D948A-1A38-EC27-3C69-E2EE48C69B5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" name="Cube 341">
                <a:extLst>
                  <a:ext uri="{FF2B5EF4-FFF2-40B4-BE49-F238E27FC236}">
                    <a16:creationId xmlns:a16="http://schemas.microsoft.com/office/drawing/2014/main" id="{A19173B6-8C05-5963-F9AA-BF403ADC360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3" name="Cube 342">
                <a:extLst>
                  <a:ext uri="{FF2B5EF4-FFF2-40B4-BE49-F238E27FC236}">
                    <a16:creationId xmlns:a16="http://schemas.microsoft.com/office/drawing/2014/main" id="{0948D121-430D-42CF-9F67-9C962652786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5EF6B970-60EC-6C4A-F7DD-1162AD635E48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24" name="Cube 323">
                <a:extLst>
                  <a:ext uri="{FF2B5EF4-FFF2-40B4-BE49-F238E27FC236}">
                    <a16:creationId xmlns:a16="http://schemas.microsoft.com/office/drawing/2014/main" id="{29B41B9E-9706-3295-23B3-48E1A8DC586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" name="Cube 324">
                <a:extLst>
                  <a:ext uri="{FF2B5EF4-FFF2-40B4-BE49-F238E27FC236}">
                    <a16:creationId xmlns:a16="http://schemas.microsoft.com/office/drawing/2014/main" id="{6ED28D1C-C359-52C7-6FFC-43EF981396A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" name="Cube 325">
                <a:extLst>
                  <a:ext uri="{FF2B5EF4-FFF2-40B4-BE49-F238E27FC236}">
                    <a16:creationId xmlns:a16="http://schemas.microsoft.com/office/drawing/2014/main" id="{F517301F-187F-0DA6-3685-EC638A6C99A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" name="Cube 326">
                <a:extLst>
                  <a:ext uri="{FF2B5EF4-FFF2-40B4-BE49-F238E27FC236}">
                    <a16:creationId xmlns:a16="http://schemas.microsoft.com/office/drawing/2014/main" id="{5A3EFCCA-6AB0-B09A-DE7A-401E6B013FF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8" name="Cube 327">
                <a:extLst>
                  <a:ext uri="{FF2B5EF4-FFF2-40B4-BE49-F238E27FC236}">
                    <a16:creationId xmlns:a16="http://schemas.microsoft.com/office/drawing/2014/main" id="{63D7E5F0-D3DC-9B7C-8B8E-13F8859BAED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" name="Cube 328">
                <a:extLst>
                  <a:ext uri="{FF2B5EF4-FFF2-40B4-BE49-F238E27FC236}">
                    <a16:creationId xmlns:a16="http://schemas.microsoft.com/office/drawing/2014/main" id="{372EDE5E-50EA-FC43-87F0-D758046C6F3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0" name="Cube 329">
                <a:extLst>
                  <a:ext uri="{FF2B5EF4-FFF2-40B4-BE49-F238E27FC236}">
                    <a16:creationId xmlns:a16="http://schemas.microsoft.com/office/drawing/2014/main" id="{6513CDBF-D77A-4DF9-2D04-E12A09B5C55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1" name="Cube 330">
                <a:extLst>
                  <a:ext uri="{FF2B5EF4-FFF2-40B4-BE49-F238E27FC236}">
                    <a16:creationId xmlns:a16="http://schemas.microsoft.com/office/drawing/2014/main" id="{EF3CC5CC-9ED2-3130-B18D-6EF9E48D195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" name="Cube 331">
                <a:extLst>
                  <a:ext uri="{FF2B5EF4-FFF2-40B4-BE49-F238E27FC236}">
                    <a16:creationId xmlns:a16="http://schemas.microsoft.com/office/drawing/2014/main" id="{AAF4B688-58D8-07A6-A150-3D7FF8307FD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" name="Cube 332">
                <a:extLst>
                  <a:ext uri="{FF2B5EF4-FFF2-40B4-BE49-F238E27FC236}">
                    <a16:creationId xmlns:a16="http://schemas.microsoft.com/office/drawing/2014/main" id="{D28D6D0B-EBCD-D983-5573-0E4D3AE241D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8D7872E7-4E03-60F7-C65D-08607CE7914B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14" name="Cube 313">
                <a:extLst>
                  <a:ext uri="{FF2B5EF4-FFF2-40B4-BE49-F238E27FC236}">
                    <a16:creationId xmlns:a16="http://schemas.microsoft.com/office/drawing/2014/main" id="{780A4F51-6D66-715C-8731-1CA2FAF7D49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" name="Cube 314">
                <a:extLst>
                  <a:ext uri="{FF2B5EF4-FFF2-40B4-BE49-F238E27FC236}">
                    <a16:creationId xmlns:a16="http://schemas.microsoft.com/office/drawing/2014/main" id="{C74EFCB7-C6A6-AFB6-B5E5-5550EFE5DF7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" name="Cube 315">
                <a:extLst>
                  <a:ext uri="{FF2B5EF4-FFF2-40B4-BE49-F238E27FC236}">
                    <a16:creationId xmlns:a16="http://schemas.microsoft.com/office/drawing/2014/main" id="{CFCB8B83-9B01-5013-3AAA-08CC642FE67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" name="Cube 316">
                <a:extLst>
                  <a:ext uri="{FF2B5EF4-FFF2-40B4-BE49-F238E27FC236}">
                    <a16:creationId xmlns:a16="http://schemas.microsoft.com/office/drawing/2014/main" id="{14BD05F7-D8BE-9CB9-FFD2-FC6031AEF09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" name="Cube 317">
                <a:extLst>
                  <a:ext uri="{FF2B5EF4-FFF2-40B4-BE49-F238E27FC236}">
                    <a16:creationId xmlns:a16="http://schemas.microsoft.com/office/drawing/2014/main" id="{6320BAE7-9066-9127-04F2-66E0284BDD1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" name="Cube 318">
                <a:extLst>
                  <a:ext uri="{FF2B5EF4-FFF2-40B4-BE49-F238E27FC236}">
                    <a16:creationId xmlns:a16="http://schemas.microsoft.com/office/drawing/2014/main" id="{D74A53D6-74D3-6D87-D562-22CAA6A0B36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" name="Cube 319">
                <a:extLst>
                  <a:ext uri="{FF2B5EF4-FFF2-40B4-BE49-F238E27FC236}">
                    <a16:creationId xmlns:a16="http://schemas.microsoft.com/office/drawing/2014/main" id="{A8D7891B-BD9A-A368-B6E9-D57B3FE446C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" name="Cube 320">
                <a:extLst>
                  <a:ext uri="{FF2B5EF4-FFF2-40B4-BE49-F238E27FC236}">
                    <a16:creationId xmlns:a16="http://schemas.microsoft.com/office/drawing/2014/main" id="{3C68752D-B6F3-B162-0016-41935DDC0D5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" name="Cube 321">
                <a:extLst>
                  <a:ext uri="{FF2B5EF4-FFF2-40B4-BE49-F238E27FC236}">
                    <a16:creationId xmlns:a16="http://schemas.microsoft.com/office/drawing/2014/main" id="{A5A8E5B2-5F7F-657B-0106-A31650907C8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" name="Cube 322">
                <a:extLst>
                  <a:ext uri="{FF2B5EF4-FFF2-40B4-BE49-F238E27FC236}">
                    <a16:creationId xmlns:a16="http://schemas.microsoft.com/office/drawing/2014/main" id="{D17ECE2F-7023-E8BF-3994-C0B68368DEB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0046BB84-FCAB-0E2E-18CF-9D1261573663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04" name="Cube 303">
                <a:extLst>
                  <a:ext uri="{FF2B5EF4-FFF2-40B4-BE49-F238E27FC236}">
                    <a16:creationId xmlns:a16="http://schemas.microsoft.com/office/drawing/2014/main" id="{9BA347E4-E9C2-ACCB-63E8-1D203FFCE17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5" name="Cube 304">
                <a:extLst>
                  <a:ext uri="{FF2B5EF4-FFF2-40B4-BE49-F238E27FC236}">
                    <a16:creationId xmlns:a16="http://schemas.microsoft.com/office/drawing/2014/main" id="{2362AF67-59DF-3CFA-C8C8-A872179A61C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6" name="Cube 305">
                <a:extLst>
                  <a:ext uri="{FF2B5EF4-FFF2-40B4-BE49-F238E27FC236}">
                    <a16:creationId xmlns:a16="http://schemas.microsoft.com/office/drawing/2014/main" id="{F3BD834E-87A8-C09C-9820-59E494D955C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7" name="Cube 306">
                <a:extLst>
                  <a:ext uri="{FF2B5EF4-FFF2-40B4-BE49-F238E27FC236}">
                    <a16:creationId xmlns:a16="http://schemas.microsoft.com/office/drawing/2014/main" id="{DEFE5771-AFB0-E207-6971-B204DDF0220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8" name="Cube 307">
                <a:extLst>
                  <a:ext uri="{FF2B5EF4-FFF2-40B4-BE49-F238E27FC236}">
                    <a16:creationId xmlns:a16="http://schemas.microsoft.com/office/drawing/2014/main" id="{47623676-A211-081A-1969-78C1F8BD22B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Cube 308">
                <a:extLst>
                  <a:ext uri="{FF2B5EF4-FFF2-40B4-BE49-F238E27FC236}">
                    <a16:creationId xmlns:a16="http://schemas.microsoft.com/office/drawing/2014/main" id="{94B7BE07-AF75-037B-6478-48E706789C9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Cube 309">
                <a:extLst>
                  <a:ext uri="{FF2B5EF4-FFF2-40B4-BE49-F238E27FC236}">
                    <a16:creationId xmlns:a16="http://schemas.microsoft.com/office/drawing/2014/main" id="{9F957E17-196B-D8A4-187F-48F3D1B4D74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Cube 310">
                <a:extLst>
                  <a:ext uri="{FF2B5EF4-FFF2-40B4-BE49-F238E27FC236}">
                    <a16:creationId xmlns:a16="http://schemas.microsoft.com/office/drawing/2014/main" id="{4C53433D-E7A6-9BC2-C2CE-1084651E433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Cube 311">
                <a:extLst>
                  <a:ext uri="{FF2B5EF4-FFF2-40B4-BE49-F238E27FC236}">
                    <a16:creationId xmlns:a16="http://schemas.microsoft.com/office/drawing/2014/main" id="{F95A2E17-348F-C074-1E42-EB0CC3B76A9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Cube 312">
                <a:extLst>
                  <a:ext uri="{FF2B5EF4-FFF2-40B4-BE49-F238E27FC236}">
                    <a16:creationId xmlns:a16="http://schemas.microsoft.com/office/drawing/2014/main" id="{E8395CB8-9E51-7FE9-0C32-B260184BF6C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61A877D3-E195-5B42-4864-F71CBB5BACE2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94" name="Cube 293">
                <a:extLst>
                  <a:ext uri="{FF2B5EF4-FFF2-40B4-BE49-F238E27FC236}">
                    <a16:creationId xmlns:a16="http://schemas.microsoft.com/office/drawing/2014/main" id="{CA6375EF-B191-4439-AA8C-437A726975B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5" name="Cube 294">
                <a:extLst>
                  <a:ext uri="{FF2B5EF4-FFF2-40B4-BE49-F238E27FC236}">
                    <a16:creationId xmlns:a16="http://schemas.microsoft.com/office/drawing/2014/main" id="{803BF94D-4B49-ED66-EECE-01F4C33C8B9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6" name="Cube 295">
                <a:extLst>
                  <a:ext uri="{FF2B5EF4-FFF2-40B4-BE49-F238E27FC236}">
                    <a16:creationId xmlns:a16="http://schemas.microsoft.com/office/drawing/2014/main" id="{095A7B8C-93DC-7FB5-6161-807ABF3D62C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7" name="Cube 296">
                <a:extLst>
                  <a:ext uri="{FF2B5EF4-FFF2-40B4-BE49-F238E27FC236}">
                    <a16:creationId xmlns:a16="http://schemas.microsoft.com/office/drawing/2014/main" id="{4D7ABDCA-AD53-B1F1-A09A-D9DC1D6A4FE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8" name="Cube 297">
                <a:extLst>
                  <a:ext uri="{FF2B5EF4-FFF2-40B4-BE49-F238E27FC236}">
                    <a16:creationId xmlns:a16="http://schemas.microsoft.com/office/drawing/2014/main" id="{19CA1772-B989-4A12-7A87-3E7F2E1485C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9" name="Cube 298">
                <a:extLst>
                  <a:ext uri="{FF2B5EF4-FFF2-40B4-BE49-F238E27FC236}">
                    <a16:creationId xmlns:a16="http://schemas.microsoft.com/office/drawing/2014/main" id="{E9E52BFD-9F61-3537-A6BF-1E6086E7366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0" name="Cube 299">
                <a:extLst>
                  <a:ext uri="{FF2B5EF4-FFF2-40B4-BE49-F238E27FC236}">
                    <a16:creationId xmlns:a16="http://schemas.microsoft.com/office/drawing/2014/main" id="{B9096B74-03A2-0791-2C21-EB01FB6D28A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1" name="Cube 300">
                <a:extLst>
                  <a:ext uri="{FF2B5EF4-FFF2-40B4-BE49-F238E27FC236}">
                    <a16:creationId xmlns:a16="http://schemas.microsoft.com/office/drawing/2014/main" id="{59B134B7-082B-C869-A614-DE800D52EE4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2" name="Cube 301">
                <a:extLst>
                  <a:ext uri="{FF2B5EF4-FFF2-40B4-BE49-F238E27FC236}">
                    <a16:creationId xmlns:a16="http://schemas.microsoft.com/office/drawing/2014/main" id="{12BFEF75-E277-F28C-8967-01B76E319CB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3" name="Cube 302">
                <a:extLst>
                  <a:ext uri="{FF2B5EF4-FFF2-40B4-BE49-F238E27FC236}">
                    <a16:creationId xmlns:a16="http://schemas.microsoft.com/office/drawing/2014/main" id="{5466DDA7-51CF-2E02-D730-A4102CAAA14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D4753E60-FC93-B75B-4FEF-B9C21D20CF0E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84" name="Cube 283">
                <a:extLst>
                  <a:ext uri="{FF2B5EF4-FFF2-40B4-BE49-F238E27FC236}">
                    <a16:creationId xmlns:a16="http://schemas.microsoft.com/office/drawing/2014/main" id="{EFA64B35-778B-846E-828A-D4BEDD8D32B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Cube 284">
                <a:extLst>
                  <a:ext uri="{FF2B5EF4-FFF2-40B4-BE49-F238E27FC236}">
                    <a16:creationId xmlns:a16="http://schemas.microsoft.com/office/drawing/2014/main" id="{A9290E83-0332-70BB-80DB-A644113E51B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6" name="Cube 285">
                <a:extLst>
                  <a:ext uri="{FF2B5EF4-FFF2-40B4-BE49-F238E27FC236}">
                    <a16:creationId xmlns:a16="http://schemas.microsoft.com/office/drawing/2014/main" id="{DF7801AF-5C4B-FA86-986E-65E8C6298DC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7" name="Cube 286">
                <a:extLst>
                  <a:ext uri="{FF2B5EF4-FFF2-40B4-BE49-F238E27FC236}">
                    <a16:creationId xmlns:a16="http://schemas.microsoft.com/office/drawing/2014/main" id="{BA24C16E-17BF-19C8-9FB1-641A1F9B40B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8" name="Cube 287">
                <a:extLst>
                  <a:ext uri="{FF2B5EF4-FFF2-40B4-BE49-F238E27FC236}">
                    <a16:creationId xmlns:a16="http://schemas.microsoft.com/office/drawing/2014/main" id="{A46EC479-E126-D56B-BAAC-A6C80F12D94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9" name="Cube 288">
                <a:extLst>
                  <a:ext uri="{FF2B5EF4-FFF2-40B4-BE49-F238E27FC236}">
                    <a16:creationId xmlns:a16="http://schemas.microsoft.com/office/drawing/2014/main" id="{E5319264-9795-8B5B-628D-8A1194F4231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0" name="Cube 289">
                <a:extLst>
                  <a:ext uri="{FF2B5EF4-FFF2-40B4-BE49-F238E27FC236}">
                    <a16:creationId xmlns:a16="http://schemas.microsoft.com/office/drawing/2014/main" id="{4B4856E4-98F8-8023-FD4A-5D0BC646A97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1" name="Cube 290">
                <a:extLst>
                  <a:ext uri="{FF2B5EF4-FFF2-40B4-BE49-F238E27FC236}">
                    <a16:creationId xmlns:a16="http://schemas.microsoft.com/office/drawing/2014/main" id="{8AC991B8-486D-BEC6-1881-AF55F409B6D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2" name="Cube 291">
                <a:extLst>
                  <a:ext uri="{FF2B5EF4-FFF2-40B4-BE49-F238E27FC236}">
                    <a16:creationId xmlns:a16="http://schemas.microsoft.com/office/drawing/2014/main" id="{3C021504-9354-1419-FCF9-84C55F44752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3" name="Cube 292">
                <a:extLst>
                  <a:ext uri="{FF2B5EF4-FFF2-40B4-BE49-F238E27FC236}">
                    <a16:creationId xmlns:a16="http://schemas.microsoft.com/office/drawing/2014/main" id="{F969D6D3-E4A1-B55E-EC23-18856D715E8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CDA5A2B7-1484-069A-55E7-B1FE88D349C2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74" name="Cube 273">
                <a:extLst>
                  <a:ext uri="{FF2B5EF4-FFF2-40B4-BE49-F238E27FC236}">
                    <a16:creationId xmlns:a16="http://schemas.microsoft.com/office/drawing/2014/main" id="{BF5DBD3E-ADDA-0157-AEBB-416415E787C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Cube 274">
                <a:extLst>
                  <a:ext uri="{FF2B5EF4-FFF2-40B4-BE49-F238E27FC236}">
                    <a16:creationId xmlns:a16="http://schemas.microsoft.com/office/drawing/2014/main" id="{66C6547E-7632-AF07-B8F4-F9CD0B0FF5A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Cube 275">
                <a:extLst>
                  <a:ext uri="{FF2B5EF4-FFF2-40B4-BE49-F238E27FC236}">
                    <a16:creationId xmlns:a16="http://schemas.microsoft.com/office/drawing/2014/main" id="{16F4BA06-065D-191F-9997-C328DBA8D90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Cube 276">
                <a:extLst>
                  <a:ext uri="{FF2B5EF4-FFF2-40B4-BE49-F238E27FC236}">
                    <a16:creationId xmlns:a16="http://schemas.microsoft.com/office/drawing/2014/main" id="{EC48EC71-BA87-13AA-AD53-09819700FA7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8" name="Cube 277">
                <a:extLst>
                  <a:ext uri="{FF2B5EF4-FFF2-40B4-BE49-F238E27FC236}">
                    <a16:creationId xmlns:a16="http://schemas.microsoft.com/office/drawing/2014/main" id="{9AE33A30-15EC-505E-94BD-FE09154001A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9" name="Cube 278">
                <a:extLst>
                  <a:ext uri="{FF2B5EF4-FFF2-40B4-BE49-F238E27FC236}">
                    <a16:creationId xmlns:a16="http://schemas.microsoft.com/office/drawing/2014/main" id="{9BA2F36B-3E08-3089-26B8-F59A19BA546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Cube 279">
                <a:extLst>
                  <a:ext uri="{FF2B5EF4-FFF2-40B4-BE49-F238E27FC236}">
                    <a16:creationId xmlns:a16="http://schemas.microsoft.com/office/drawing/2014/main" id="{9A7D4980-A9BF-0129-6390-7FBBF6B6933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1" name="Cube 280">
                <a:extLst>
                  <a:ext uri="{FF2B5EF4-FFF2-40B4-BE49-F238E27FC236}">
                    <a16:creationId xmlns:a16="http://schemas.microsoft.com/office/drawing/2014/main" id="{3C069EC6-33EA-9EF5-3995-8CE4700E8BC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2" name="Cube 281">
                <a:extLst>
                  <a:ext uri="{FF2B5EF4-FFF2-40B4-BE49-F238E27FC236}">
                    <a16:creationId xmlns:a16="http://schemas.microsoft.com/office/drawing/2014/main" id="{C03E5BC2-E35F-0A64-5BC4-DE0955A93CD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Cube 282">
                <a:extLst>
                  <a:ext uri="{FF2B5EF4-FFF2-40B4-BE49-F238E27FC236}">
                    <a16:creationId xmlns:a16="http://schemas.microsoft.com/office/drawing/2014/main" id="{52D41643-9666-C8C9-4E3F-876F91CAAA0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C56AEF37-83BC-4FFF-4E4D-4FCA02694F97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349AE123-56D8-75EF-E9E9-CB3E6AC1FB5A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75" name="Cube 474">
                <a:extLst>
                  <a:ext uri="{FF2B5EF4-FFF2-40B4-BE49-F238E27FC236}">
                    <a16:creationId xmlns:a16="http://schemas.microsoft.com/office/drawing/2014/main" id="{6CAB4AC7-17A7-F1EB-81DB-20E07AEC28F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6" name="Cube 475">
                <a:extLst>
                  <a:ext uri="{FF2B5EF4-FFF2-40B4-BE49-F238E27FC236}">
                    <a16:creationId xmlns:a16="http://schemas.microsoft.com/office/drawing/2014/main" id="{41D57EAE-AB7E-E8D6-6373-641B51FB971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7" name="Cube 476">
                <a:extLst>
                  <a:ext uri="{FF2B5EF4-FFF2-40B4-BE49-F238E27FC236}">
                    <a16:creationId xmlns:a16="http://schemas.microsoft.com/office/drawing/2014/main" id="{61E8F494-5FE4-47AF-160A-4EA7F226E14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8" name="Cube 477">
                <a:extLst>
                  <a:ext uri="{FF2B5EF4-FFF2-40B4-BE49-F238E27FC236}">
                    <a16:creationId xmlns:a16="http://schemas.microsoft.com/office/drawing/2014/main" id="{3DF1A487-88AA-7ED7-4E7C-0D0B23E38D9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9" name="Cube 478">
                <a:extLst>
                  <a:ext uri="{FF2B5EF4-FFF2-40B4-BE49-F238E27FC236}">
                    <a16:creationId xmlns:a16="http://schemas.microsoft.com/office/drawing/2014/main" id="{6BDBC5C7-AA1E-900A-31BA-D4D5A464292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0" name="Cube 479">
                <a:extLst>
                  <a:ext uri="{FF2B5EF4-FFF2-40B4-BE49-F238E27FC236}">
                    <a16:creationId xmlns:a16="http://schemas.microsoft.com/office/drawing/2014/main" id="{3FAC9103-E499-9B0F-B7A5-87EA14D3A5E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1" name="Cube 480">
                <a:extLst>
                  <a:ext uri="{FF2B5EF4-FFF2-40B4-BE49-F238E27FC236}">
                    <a16:creationId xmlns:a16="http://schemas.microsoft.com/office/drawing/2014/main" id="{D3E7FB5D-215A-2925-D564-DDD39841FDB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2" name="Cube 481">
                <a:extLst>
                  <a:ext uri="{FF2B5EF4-FFF2-40B4-BE49-F238E27FC236}">
                    <a16:creationId xmlns:a16="http://schemas.microsoft.com/office/drawing/2014/main" id="{97E5E1FA-FFB8-C55B-5836-DB8649A6675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3" name="Cube 482">
                <a:extLst>
                  <a:ext uri="{FF2B5EF4-FFF2-40B4-BE49-F238E27FC236}">
                    <a16:creationId xmlns:a16="http://schemas.microsoft.com/office/drawing/2014/main" id="{CAD48BBC-A110-C258-01F4-650673D1FFF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4" name="Cube 483">
                <a:extLst>
                  <a:ext uri="{FF2B5EF4-FFF2-40B4-BE49-F238E27FC236}">
                    <a16:creationId xmlns:a16="http://schemas.microsoft.com/office/drawing/2014/main" id="{4FA4B825-E21E-EC40-B873-9326E132CB2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DC6BF9C0-9102-449C-564C-3E0384B01E51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65" name="Cube 464">
                <a:extLst>
                  <a:ext uri="{FF2B5EF4-FFF2-40B4-BE49-F238E27FC236}">
                    <a16:creationId xmlns:a16="http://schemas.microsoft.com/office/drawing/2014/main" id="{5DFA4F14-A700-7206-A78A-B76D3C4F913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6" name="Cube 465">
                <a:extLst>
                  <a:ext uri="{FF2B5EF4-FFF2-40B4-BE49-F238E27FC236}">
                    <a16:creationId xmlns:a16="http://schemas.microsoft.com/office/drawing/2014/main" id="{4C8AA143-CBA2-3677-DCED-0328BAEA8B9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7" name="Cube 466">
                <a:extLst>
                  <a:ext uri="{FF2B5EF4-FFF2-40B4-BE49-F238E27FC236}">
                    <a16:creationId xmlns:a16="http://schemas.microsoft.com/office/drawing/2014/main" id="{DAD4A6FC-6CD4-61C7-54EF-E8FCE86DA7F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8" name="Cube 467">
                <a:extLst>
                  <a:ext uri="{FF2B5EF4-FFF2-40B4-BE49-F238E27FC236}">
                    <a16:creationId xmlns:a16="http://schemas.microsoft.com/office/drawing/2014/main" id="{6D47B0E4-719D-C192-9F84-CD9AC5DBE30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9" name="Cube 468">
                <a:extLst>
                  <a:ext uri="{FF2B5EF4-FFF2-40B4-BE49-F238E27FC236}">
                    <a16:creationId xmlns:a16="http://schemas.microsoft.com/office/drawing/2014/main" id="{78E31F97-AD6C-35B1-32E4-116509A61D7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0" name="Cube 469">
                <a:extLst>
                  <a:ext uri="{FF2B5EF4-FFF2-40B4-BE49-F238E27FC236}">
                    <a16:creationId xmlns:a16="http://schemas.microsoft.com/office/drawing/2014/main" id="{AC7FD2D3-A561-486C-CD17-4F20C7B53B5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1" name="Cube 470">
                <a:extLst>
                  <a:ext uri="{FF2B5EF4-FFF2-40B4-BE49-F238E27FC236}">
                    <a16:creationId xmlns:a16="http://schemas.microsoft.com/office/drawing/2014/main" id="{0223A358-B056-8D7F-F844-06EB7AB701C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2" name="Cube 471">
                <a:extLst>
                  <a:ext uri="{FF2B5EF4-FFF2-40B4-BE49-F238E27FC236}">
                    <a16:creationId xmlns:a16="http://schemas.microsoft.com/office/drawing/2014/main" id="{4B9FA3F9-FB1D-1684-74DA-DD2B77DC74C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3" name="Cube 472">
                <a:extLst>
                  <a:ext uri="{FF2B5EF4-FFF2-40B4-BE49-F238E27FC236}">
                    <a16:creationId xmlns:a16="http://schemas.microsoft.com/office/drawing/2014/main" id="{169EBFFE-3CCE-CB47-12E2-BE848D6F05E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4" name="Cube 473">
                <a:extLst>
                  <a:ext uri="{FF2B5EF4-FFF2-40B4-BE49-F238E27FC236}">
                    <a16:creationId xmlns:a16="http://schemas.microsoft.com/office/drawing/2014/main" id="{124CA77B-32C6-56AF-B9E1-505A967D05B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803F896A-5A2E-9A2A-FF1F-C49D121830BE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55" name="Cube 454">
                <a:extLst>
                  <a:ext uri="{FF2B5EF4-FFF2-40B4-BE49-F238E27FC236}">
                    <a16:creationId xmlns:a16="http://schemas.microsoft.com/office/drawing/2014/main" id="{01613243-86B4-9E87-113D-B408951FDA4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6" name="Cube 455">
                <a:extLst>
                  <a:ext uri="{FF2B5EF4-FFF2-40B4-BE49-F238E27FC236}">
                    <a16:creationId xmlns:a16="http://schemas.microsoft.com/office/drawing/2014/main" id="{36002414-537D-F1D6-26FF-BB7DF7063FB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7" name="Cube 456">
                <a:extLst>
                  <a:ext uri="{FF2B5EF4-FFF2-40B4-BE49-F238E27FC236}">
                    <a16:creationId xmlns:a16="http://schemas.microsoft.com/office/drawing/2014/main" id="{C6781BD2-F940-0481-1265-BA40CBD9441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8" name="Cube 457">
                <a:extLst>
                  <a:ext uri="{FF2B5EF4-FFF2-40B4-BE49-F238E27FC236}">
                    <a16:creationId xmlns:a16="http://schemas.microsoft.com/office/drawing/2014/main" id="{72CD5861-DC34-25AA-6BED-30BB4D1DE77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9" name="Cube 458">
                <a:extLst>
                  <a:ext uri="{FF2B5EF4-FFF2-40B4-BE49-F238E27FC236}">
                    <a16:creationId xmlns:a16="http://schemas.microsoft.com/office/drawing/2014/main" id="{3E4C4905-E6BA-DB87-D5AF-4477F75AEBA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0" name="Cube 459">
                <a:extLst>
                  <a:ext uri="{FF2B5EF4-FFF2-40B4-BE49-F238E27FC236}">
                    <a16:creationId xmlns:a16="http://schemas.microsoft.com/office/drawing/2014/main" id="{7E353DCC-49BB-AC27-8A54-B9D1FC0DE6B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1" name="Cube 460">
                <a:extLst>
                  <a:ext uri="{FF2B5EF4-FFF2-40B4-BE49-F238E27FC236}">
                    <a16:creationId xmlns:a16="http://schemas.microsoft.com/office/drawing/2014/main" id="{9A8C0CC5-2AE6-D86A-3F3D-5F74323B87F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2" name="Cube 461">
                <a:extLst>
                  <a:ext uri="{FF2B5EF4-FFF2-40B4-BE49-F238E27FC236}">
                    <a16:creationId xmlns:a16="http://schemas.microsoft.com/office/drawing/2014/main" id="{43624472-3915-6F4C-7432-6D080F06C9E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3" name="Cube 462">
                <a:extLst>
                  <a:ext uri="{FF2B5EF4-FFF2-40B4-BE49-F238E27FC236}">
                    <a16:creationId xmlns:a16="http://schemas.microsoft.com/office/drawing/2014/main" id="{91B2CE4E-B284-F0D2-CFEE-AC268FA1AC7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4" name="Cube 463">
                <a:extLst>
                  <a:ext uri="{FF2B5EF4-FFF2-40B4-BE49-F238E27FC236}">
                    <a16:creationId xmlns:a16="http://schemas.microsoft.com/office/drawing/2014/main" id="{F3AD5588-0917-03B1-4BE7-2399A846C23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CA32A2ED-57DF-55EE-090A-AC12BB4A1181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45" name="Cube 444">
                <a:extLst>
                  <a:ext uri="{FF2B5EF4-FFF2-40B4-BE49-F238E27FC236}">
                    <a16:creationId xmlns:a16="http://schemas.microsoft.com/office/drawing/2014/main" id="{17BB0732-9F7D-EC90-CBB8-15B89D40BE1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6" name="Cube 445">
                <a:extLst>
                  <a:ext uri="{FF2B5EF4-FFF2-40B4-BE49-F238E27FC236}">
                    <a16:creationId xmlns:a16="http://schemas.microsoft.com/office/drawing/2014/main" id="{E25DDF95-8848-194A-9A35-3E2A81D7AB7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7" name="Cube 446">
                <a:extLst>
                  <a:ext uri="{FF2B5EF4-FFF2-40B4-BE49-F238E27FC236}">
                    <a16:creationId xmlns:a16="http://schemas.microsoft.com/office/drawing/2014/main" id="{4E17F1B7-65BA-B120-7067-79B8132DED4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8" name="Cube 447">
                <a:extLst>
                  <a:ext uri="{FF2B5EF4-FFF2-40B4-BE49-F238E27FC236}">
                    <a16:creationId xmlns:a16="http://schemas.microsoft.com/office/drawing/2014/main" id="{3CB4ACC3-2A20-F131-6A06-03BC2285F97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9" name="Cube 448">
                <a:extLst>
                  <a:ext uri="{FF2B5EF4-FFF2-40B4-BE49-F238E27FC236}">
                    <a16:creationId xmlns:a16="http://schemas.microsoft.com/office/drawing/2014/main" id="{AA8842B4-68CF-9B5A-70A2-B45EE435324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0" name="Cube 449">
                <a:extLst>
                  <a:ext uri="{FF2B5EF4-FFF2-40B4-BE49-F238E27FC236}">
                    <a16:creationId xmlns:a16="http://schemas.microsoft.com/office/drawing/2014/main" id="{A21E0556-E64B-95AB-9D66-CE63EF96CBD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1" name="Cube 450">
                <a:extLst>
                  <a:ext uri="{FF2B5EF4-FFF2-40B4-BE49-F238E27FC236}">
                    <a16:creationId xmlns:a16="http://schemas.microsoft.com/office/drawing/2014/main" id="{50E27070-6D1A-55EA-D98E-00F3A210E4D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2" name="Cube 451">
                <a:extLst>
                  <a:ext uri="{FF2B5EF4-FFF2-40B4-BE49-F238E27FC236}">
                    <a16:creationId xmlns:a16="http://schemas.microsoft.com/office/drawing/2014/main" id="{B54B5338-3436-1094-E7B9-D8F6C053CD7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3" name="Cube 452">
                <a:extLst>
                  <a:ext uri="{FF2B5EF4-FFF2-40B4-BE49-F238E27FC236}">
                    <a16:creationId xmlns:a16="http://schemas.microsoft.com/office/drawing/2014/main" id="{AC54FCFF-8ADB-BE48-23ED-CED0E3BC569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4" name="Cube 453">
                <a:extLst>
                  <a:ext uri="{FF2B5EF4-FFF2-40B4-BE49-F238E27FC236}">
                    <a16:creationId xmlns:a16="http://schemas.microsoft.com/office/drawing/2014/main" id="{7FFAF740-9609-2EA9-6324-45DDD3D2AD5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164FA2BC-3781-DC65-140A-058C5D44A422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35" name="Cube 434">
                <a:extLst>
                  <a:ext uri="{FF2B5EF4-FFF2-40B4-BE49-F238E27FC236}">
                    <a16:creationId xmlns:a16="http://schemas.microsoft.com/office/drawing/2014/main" id="{59C62EDF-1481-9536-FC02-8DEBD79F28E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6" name="Cube 435">
                <a:extLst>
                  <a:ext uri="{FF2B5EF4-FFF2-40B4-BE49-F238E27FC236}">
                    <a16:creationId xmlns:a16="http://schemas.microsoft.com/office/drawing/2014/main" id="{6A1BD76E-5D91-FBF3-43CE-DB5C58472C3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7" name="Cube 436">
                <a:extLst>
                  <a:ext uri="{FF2B5EF4-FFF2-40B4-BE49-F238E27FC236}">
                    <a16:creationId xmlns:a16="http://schemas.microsoft.com/office/drawing/2014/main" id="{E7B35E6C-FB20-CE6D-0F60-383402EDD7E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8" name="Cube 437">
                <a:extLst>
                  <a:ext uri="{FF2B5EF4-FFF2-40B4-BE49-F238E27FC236}">
                    <a16:creationId xmlns:a16="http://schemas.microsoft.com/office/drawing/2014/main" id="{844DBC4F-C73F-2DE2-7A51-76AD99782FE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9" name="Cube 438">
                <a:extLst>
                  <a:ext uri="{FF2B5EF4-FFF2-40B4-BE49-F238E27FC236}">
                    <a16:creationId xmlns:a16="http://schemas.microsoft.com/office/drawing/2014/main" id="{2A4CBECD-CFC8-2A16-DD49-F06647AB62F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0" name="Cube 439">
                <a:extLst>
                  <a:ext uri="{FF2B5EF4-FFF2-40B4-BE49-F238E27FC236}">
                    <a16:creationId xmlns:a16="http://schemas.microsoft.com/office/drawing/2014/main" id="{125E6F7B-FE88-1AD9-23DE-A9B199F2AEC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1" name="Cube 440">
                <a:extLst>
                  <a:ext uri="{FF2B5EF4-FFF2-40B4-BE49-F238E27FC236}">
                    <a16:creationId xmlns:a16="http://schemas.microsoft.com/office/drawing/2014/main" id="{1E00A155-6B37-4033-0683-08A8023B9D7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2" name="Cube 441">
                <a:extLst>
                  <a:ext uri="{FF2B5EF4-FFF2-40B4-BE49-F238E27FC236}">
                    <a16:creationId xmlns:a16="http://schemas.microsoft.com/office/drawing/2014/main" id="{1A53A9BC-6E11-BE60-F2AB-2301714C349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3" name="Cube 442">
                <a:extLst>
                  <a:ext uri="{FF2B5EF4-FFF2-40B4-BE49-F238E27FC236}">
                    <a16:creationId xmlns:a16="http://schemas.microsoft.com/office/drawing/2014/main" id="{B2715710-7160-CEB7-60D6-0BC74488FEB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4" name="Cube 443">
                <a:extLst>
                  <a:ext uri="{FF2B5EF4-FFF2-40B4-BE49-F238E27FC236}">
                    <a16:creationId xmlns:a16="http://schemas.microsoft.com/office/drawing/2014/main" id="{E210E9C0-0631-9078-2079-40A95F1A7BC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4D25B8F6-AC09-0F0D-D46B-2B773B80368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25" name="Cube 424">
                <a:extLst>
                  <a:ext uri="{FF2B5EF4-FFF2-40B4-BE49-F238E27FC236}">
                    <a16:creationId xmlns:a16="http://schemas.microsoft.com/office/drawing/2014/main" id="{B5E36102-C326-BC9E-3306-33C883F5960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6" name="Cube 425">
                <a:extLst>
                  <a:ext uri="{FF2B5EF4-FFF2-40B4-BE49-F238E27FC236}">
                    <a16:creationId xmlns:a16="http://schemas.microsoft.com/office/drawing/2014/main" id="{902B6042-1EC4-7D4E-0D24-913908C3510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7" name="Cube 426">
                <a:extLst>
                  <a:ext uri="{FF2B5EF4-FFF2-40B4-BE49-F238E27FC236}">
                    <a16:creationId xmlns:a16="http://schemas.microsoft.com/office/drawing/2014/main" id="{FD4F9110-F71A-7E33-CA04-4DCFFB39E84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8" name="Cube 427">
                <a:extLst>
                  <a:ext uri="{FF2B5EF4-FFF2-40B4-BE49-F238E27FC236}">
                    <a16:creationId xmlns:a16="http://schemas.microsoft.com/office/drawing/2014/main" id="{0C350496-BBD2-37E8-6E98-4DA2A02E33A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9" name="Cube 428">
                <a:extLst>
                  <a:ext uri="{FF2B5EF4-FFF2-40B4-BE49-F238E27FC236}">
                    <a16:creationId xmlns:a16="http://schemas.microsoft.com/office/drawing/2014/main" id="{8E05E9D2-139B-8BE8-4B51-62AC4794D16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0" name="Cube 429">
                <a:extLst>
                  <a:ext uri="{FF2B5EF4-FFF2-40B4-BE49-F238E27FC236}">
                    <a16:creationId xmlns:a16="http://schemas.microsoft.com/office/drawing/2014/main" id="{D72639AD-0E0C-9AC0-9E68-F689EF0F218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1" name="Cube 430">
                <a:extLst>
                  <a:ext uri="{FF2B5EF4-FFF2-40B4-BE49-F238E27FC236}">
                    <a16:creationId xmlns:a16="http://schemas.microsoft.com/office/drawing/2014/main" id="{017AA6E8-BC3F-F0F7-E4DD-26BDFE8C981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2" name="Cube 431">
                <a:extLst>
                  <a:ext uri="{FF2B5EF4-FFF2-40B4-BE49-F238E27FC236}">
                    <a16:creationId xmlns:a16="http://schemas.microsoft.com/office/drawing/2014/main" id="{1FDA297D-DB12-D6D8-41D7-3E6A1C628C3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3" name="Cube 432">
                <a:extLst>
                  <a:ext uri="{FF2B5EF4-FFF2-40B4-BE49-F238E27FC236}">
                    <a16:creationId xmlns:a16="http://schemas.microsoft.com/office/drawing/2014/main" id="{62798481-AA24-3554-6482-DD2B1AD9F85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4" name="Cube 433">
                <a:extLst>
                  <a:ext uri="{FF2B5EF4-FFF2-40B4-BE49-F238E27FC236}">
                    <a16:creationId xmlns:a16="http://schemas.microsoft.com/office/drawing/2014/main" id="{611CAE69-006A-2B40-D9C9-080A32055FF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0703306F-57D5-10EB-7D9D-D29D4235E1F1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15" name="Cube 414">
                <a:extLst>
                  <a:ext uri="{FF2B5EF4-FFF2-40B4-BE49-F238E27FC236}">
                    <a16:creationId xmlns:a16="http://schemas.microsoft.com/office/drawing/2014/main" id="{F27E64BF-0519-299A-4243-899F12A7001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6" name="Cube 415">
                <a:extLst>
                  <a:ext uri="{FF2B5EF4-FFF2-40B4-BE49-F238E27FC236}">
                    <a16:creationId xmlns:a16="http://schemas.microsoft.com/office/drawing/2014/main" id="{F61B1814-EB62-B82E-3896-8EA96C4CC88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7" name="Cube 416">
                <a:extLst>
                  <a:ext uri="{FF2B5EF4-FFF2-40B4-BE49-F238E27FC236}">
                    <a16:creationId xmlns:a16="http://schemas.microsoft.com/office/drawing/2014/main" id="{E67D23B8-A486-CD96-8B77-3F22F2CC7B2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8" name="Cube 417">
                <a:extLst>
                  <a:ext uri="{FF2B5EF4-FFF2-40B4-BE49-F238E27FC236}">
                    <a16:creationId xmlns:a16="http://schemas.microsoft.com/office/drawing/2014/main" id="{6C009371-FE97-B0B0-9079-C06F9989789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9" name="Cube 418">
                <a:extLst>
                  <a:ext uri="{FF2B5EF4-FFF2-40B4-BE49-F238E27FC236}">
                    <a16:creationId xmlns:a16="http://schemas.microsoft.com/office/drawing/2014/main" id="{2154CE10-F117-DA30-94B7-05CF932D97F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0" name="Cube 419">
                <a:extLst>
                  <a:ext uri="{FF2B5EF4-FFF2-40B4-BE49-F238E27FC236}">
                    <a16:creationId xmlns:a16="http://schemas.microsoft.com/office/drawing/2014/main" id="{E2457097-39D4-7FC8-6885-DD935A39D2C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1" name="Cube 420">
                <a:extLst>
                  <a:ext uri="{FF2B5EF4-FFF2-40B4-BE49-F238E27FC236}">
                    <a16:creationId xmlns:a16="http://schemas.microsoft.com/office/drawing/2014/main" id="{F543762F-904C-9C76-91A9-87BDE81B94D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2" name="Cube 421">
                <a:extLst>
                  <a:ext uri="{FF2B5EF4-FFF2-40B4-BE49-F238E27FC236}">
                    <a16:creationId xmlns:a16="http://schemas.microsoft.com/office/drawing/2014/main" id="{D585E4FF-7E02-9292-710F-7D74D1C7588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3" name="Cube 422">
                <a:extLst>
                  <a:ext uri="{FF2B5EF4-FFF2-40B4-BE49-F238E27FC236}">
                    <a16:creationId xmlns:a16="http://schemas.microsoft.com/office/drawing/2014/main" id="{14DD6F6E-4939-9172-9C45-246BB3BFFFB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4" name="Cube 423">
                <a:extLst>
                  <a:ext uri="{FF2B5EF4-FFF2-40B4-BE49-F238E27FC236}">
                    <a16:creationId xmlns:a16="http://schemas.microsoft.com/office/drawing/2014/main" id="{A544E49F-8E4A-98FC-3288-35BBF0DC12A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EFC14E9D-4FA6-42FD-8F9C-A589EA32A894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05" name="Cube 404">
                <a:extLst>
                  <a:ext uri="{FF2B5EF4-FFF2-40B4-BE49-F238E27FC236}">
                    <a16:creationId xmlns:a16="http://schemas.microsoft.com/office/drawing/2014/main" id="{A3156BBA-BF10-ACFE-C645-5A21AC08025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6" name="Cube 405">
                <a:extLst>
                  <a:ext uri="{FF2B5EF4-FFF2-40B4-BE49-F238E27FC236}">
                    <a16:creationId xmlns:a16="http://schemas.microsoft.com/office/drawing/2014/main" id="{63008888-B6E9-ED56-39F6-00B9EA7201D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7" name="Cube 406">
                <a:extLst>
                  <a:ext uri="{FF2B5EF4-FFF2-40B4-BE49-F238E27FC236}">
                    <a16:creationId xmlns:a16="http://schemas.microsoft.com/office/drawing/2014/main" id="{8EB68FF4-2823-3FCB-BF49-842EEE08E71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8" name="Cube 407">
                <a:extLst>
                  <a:ext uri="{FF2B5EF4-FFF2-40B4-BE49-F238E27FC236}">
                    <a16:creationId xmlns:a16="http://schemas.microsoft.com/office/drawing/2014/main" id="{55607CC4-81EF-06D7-EA99-5DE875FF5D1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9" name="Cube 408">
                <a:extLst>
                  <a:ext uri="{FF2B5EF4-FFF2-40B4-BE49-F238E27FC236}">
                    <a16:creationId xmlns:a16="http://schemas.microsoft.com/office/drawing/2014/main" id="{8A324932-CF63-2DCE-DFB0-B083A54D7FB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0" name="Cube 409">
                <a:extLst>
                  <a:ext uri="{FF2B5EF4-FFF2-40B4-BE49-F238E27FC236}">
                    <a16:creationId xmlns:a16="http://schemas.microsoft.com/office/drawing/2014/main" id="{4E9BB4C3-1CED-C1B7-2A7B-088C96D4512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1" name="Cube 410">
                <a:extLst>
                  <a:ext uri="{FF2B5EF4-FFF2-40B4-BE49-F238E27FC236}">
                    <a16:creationId xmlns:a16="http://schemas.microsoft.com/office/drawing/2014/main" id="{803C2C4B-256B-6505-1ED4-6615EEF451D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2" name="Cube 411">
                <a:extLst>
                  <a:ext uri="{FF2B5EF4-FFF2-40B4-BE49-F238E27FC236}">
                    <a16:creationId xmlns:a16="http://schemas.microsoft.com/office/drawing/2014/main" id="{C46C1AED-B395-1E82-5983-ECC1E58E3AB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3" name="Cube 412">
                <a:extLst>
                  <a:ext uri="{FF2B5EF4-FFF2-40B4-BE49-F238E27FC236}">
                    <a16:creationId xmlns:a16="http://schemas.microsoft.com/office/drawing/2014/main" id="{CC598247-3EDD-6132-1DCC-6B8E9797F3A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4" name="Cube 413">
                <a:extLst>
                  <a:ext uri="{FF2B5EF4-FFF2-40B4-BE49-F238E27FC236}">
                    <a16:creationId xmlns:a16="http://schemas.microsoft.com/office/drawing/2014/main" id="{2B521772-450C-2935-9E0D-DE81EB39C9D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D5D24BE6-2CFB-BEAA-CF56-EAEF8C9DCA56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95" name="Cube 394">
                <a:extLst>
                  <a:ext uri="{FF2B5EF4-FFF2-40B4-BE49-F238E27FC236}">
                    <a16:creationId xmlns:a16="http://schemas.microsoft.com/office/drawing/2014/main" id="{CCA42E3F-D948-5674-9B29-BADB61DF869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6" name="Cube 395">
                <a:extLst>
                  <a:ext uri="{FF2B5EF4-FFF2-40B4-BE49-F238E27FC236}">
                    <a16:creationId xmlns:a16="http://schemas.microsoft.com/office/drawing/2014/main" id="{1F767694-4F3C-43C7-EDC1-152F3222205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7" name="Cube 396">
                <a:extLst>
                  <a:ext uri="{FF2B5EF4-FFF2-40B4-BE49-F238E27FC236}">
                    <a16:creationId xmlns:a16="http://schemas.microsoft.com/office/drawing/2014/main" id="{E97A5941-D354-589D-255F-E1F7BC315C1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8" name="Cube 397">
                <a:extLst>
                  <a:ext uri="{FF2B5EF4-FFF2-40B4-BE49-F238E27FC236}">
                    <a16:creationId xmlns:a16="http://schemas.microsoft.com/office/drawing/2014/main" id="{F723BB90-6A9D-3A0D-CFA6-40E1BF08845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9" name="Cube 398">
                <a:extLst>
                  <a:ext uri="{FF2B5EF4-FFF2-40B4-BE49-F238E27FC236}">
                    <a16:creationId xmlns:a16="http://schemas.microsoft.com/office/drawing/2014/main" id="{26F263E8-1F4C-7DAD-19BB-AD93321A4DE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0" name="Cube 399">
                <a:extLst>
                  <a:ext uri="{FF2B5EF4-FFF2-40B4-BE49-F238E27FC236}">
                    <a16:creationId xmlns:a16="http://schemas.microsoft.com/office/drawing/2014/main" id="{12427683-7A0B-BAFF-BC29-DC534406289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1" name="Cube 400">
                <a:extLst>
                  <a:ext uri="{FF2B5EF4-FFF2-40B4-BE49-F238E27FC236}">
                    <a16:creationId xmlns:a16="http://schemas.microsoft.com/office/drawing/2014/main" id="{23B7DE14-AA4D-A22F-983D-91B3A97F279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2" name="Cube 401">
                <a:extLst>
                  <a:ext uri="{FF2B5EF4-FFF2-40B4-BE49-F238E27FC236}">
                    <a16:creationId xmlns:a16="http://schemas.microsoft.com/office/drawing/2014/main" id="{B9551E5F-108E-9B89-FB65-05BAFE24312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3" name="Cube 402">
                <a:extLst>
                  <a:ext uri="{FF2B5EF4-FFF2-40B4-BE49-F238E27FC236}">
                    <a16:creationId xmlns:a16="http://schemas.microsoft.com/office/drawing/2014/main" id="{9CD0B5F0-B9D3-26A3-4A15-901FBF07D23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4" name="Cube 403">
                <a:extLst>
                  <a:ext uri="{FF2B5EF4-FFF2-40B4-BE49-F238E27FC236}">
                    <a16:creationId xmlns:a16="http://schemas.microsoft.com/office/drawing/2014/main" id="{C26FF282-2164-A986-2B7F-E59085CD160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26AB302E-0945-4278-E055-C225E364BC04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85" name="Cube 384">
                <a:extLst>
                  <a:ext uri="{FF2B5EF4-FFF2-40B4-BE49-F238E27FC236}">
                    <a16:creationId xmlns:a16="http://schemas.microsoft.com/office/drawing/2014/main" id="{04FFF699-7B5A-090B-E2FD-B4EEB9118E8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6" name="Cube 385">
                <a:extLst>
                  <a:ext uri="{FF2B5EF4-FFF2-40B4-BE49-F238E27FC236}">
                    <a16:creationId xmlns:a16="http://schemas.microsoft.com/office/drawing/2014/main" id="{DD06F494-95D2-C565-AC0F-68F0382A410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7" name="Cube 386">
                <a:extLst>
                  <a:ext uri="{FF2B5EF4-FFF2-40B4-BE49-F238E27FC236}">
                    <a16:creationId xmlns:a16="http://schemas.microsoft.com/office/drawing/2014/main" id="{BE8EA40A-AA6E-7412-D547-0F41DB9ED94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8" name="Cube 387">
                <a:extLst>
                  <a:ext uri="{FF2B5EF4-FFF2-40B4-BE49-F238E27FC236}">
                    <a16:creationId xmlns:a16="http://schemas.microsoft.com/office/drawing/2014/main" id="{DD4A3E41-8A40-E2A3-6180-7C3445E6F83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9" name="Cube 388">
                <a:extLst>
                  <a:ext uri="{FF2B5EF4-FFF2-40B4-BE49-F238E27FC236}">
                    <a16:creationId xmlns:a16="http://schemas.microsoft.com/office/drawing/2014/main" id="{7F1A6BF0-7613-1C76-98A2-1D609AE1C0B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0" name="Cube 389">
                <a:extLst>
                  <a:ext uri="{FF2B5EF4-FFF2-40B4-BE49-F238E27FC236}">
                    <a16:creationId xmlns:a16="http://schemas.microsoft.com/office/drawing/2014/main" id="{C8C712E1-3B7B-69D5-D65F-A1553ED8432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Cube 390">
                <a:extLst>
                  <a:ext uri="{FF2B5EF4-FFF2-40B4-BE49-F238E27FC236}">
                    <a16:creationId xmlns:a16="http://schemas.microsoft.com/office/drawing/2014/main" id="{67C786F3-D34F-68F3-3EC7-E442F4E4686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Cube 391">
                <a:extLst>
                  <a:ext uri="{FF2B5EF4-FFF2-40B4-BE49-F238E27FC236}">
                    <a16:creationId xmlns:a16="http://schemas.microsoft.com/office/drawing/2014/main" id="{172E7AC2-5643-BA0A-0B53-7727877B562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3" name="Cube 392">
                <a:extLst>
                  <a:ext uri="{FF2B5EF4-FFF2-40B4-BE49-F238E27FC236}">
                    <a16:creationId xmlns:a16="http://schemas.microsoft.com/office/drawing/2014/main" id="{1F89E86A-8A9A-A7CA-AAE0-D6EABF0350E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4" name="Cube 393">
                <a:extLst>
                  <a:ext uri="{FF2B5EF4-FFF2-40B4-BE49-F238E27FC236}">
                    <a16:creationId xmlns:a16="http://schemas.microsoft.com/office/drawing/2014/main" id="{26D42CC4-0899-94CC-7223-FA2D32CA50A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287B2DAA-CF67-C04C-9F31-CC084E350304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486" name="Group 485">
              <a:extLst>
                <a:ext uri="{FF2B5EF4-FFF2-40B4-BE49-F238E27FC236}">
                  <a16:creationId xmlns:a16="http://schemas.microsoft.com/office/drawing/2014/main" id="{EEC961B9-2239-C593-2811-B75FFB581A99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86" name="Cube 585">
                <a:extLst>
                  <a:ext uri="{FF2B5EF4-FFF2-40B4-BE49-F238E27FC236}">
                    <a16:creationId xmlns:a16="http://schemas.microsoft.com/office/drawing/2014/main" id="{B07366D1-BEE0-CB9F-143E-79BF29C09B1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7" name="Cube 586">
                <a:extLst>
                  <a:ext uri="{FF2B5EF4-FFF2-40B4-BE49-F238E27FC236}">
                    <a16:creationId xmlns:a16="http://schemas.microsoft.com/office/drawing/2014/main" id="{736A3DD3-4CB9-2BC5-6AC6-579517E7A81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8" name="Cube 587">
                <a:extLst>
                  <a:ext uri="{FF2B5EF4-FFF2-40B4-BE49-F238E27FC236}">
                    <a16:creationId xmlns:a16="http://schemas.microsoft.com/office/drawing/2014/main" id="{61A1C442-9A21-C270-622A-B2A154F2325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9" name="Cube 588">
                <a:extLst>
                  <a:ext uri="{FF2B5EF4-FFF2-40B4-BE49-F238E27FC236}">
                    <a16:creationId xmlns:a16="http://schemas.microsoft.com/office/drawing/2014/main" id="{C5F5ECF9-086B-2BFC-E389-E341829B912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0" name="Cube 589">
                <a:extLst>
                  <a:ext uri="{FF2B5EF4-FFF2-40B4-BE49-F238E27FC236}">
                    <a16:creationId xmlns:a16="http://schemas.microsoft.com/office/drawing/2014/main" id="{633B3802-3414-1FEF-F8E6-D7DDC4388E5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1" name="Cube 590">
                <a:extLst>
                  <a:ext uri="{FF2B5EF4-FFF2-40B4-BE49-F238E27FC236}">
                    <a16:creationId xmlns:a16="http://schemas.microsoft.com/office/drawing/2014/main" id="{97AAEA2F-AF77-7B6B-54BA-D959F8706A6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2" name="Cube 591">
                <a:extLst>
                  <a:ext uri="{FF2B5EF4-FFF2-40B4-BE49-F238E27FC236}">
                    <a16:creationId xmlns:a16="http://schemas.microsoft.com/office/drawing/2014/main" id="{9E96A244-5819-2477-AD52-48BB706FE8F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3" name="Cube 592">
                <a:extLst>
                  <a:ext uri="{FF2B5EF4-FFF2-40B4-BE49-F238E27FC236}">
                    <a16:creationId xmlns:a16="http://schemas.microsoft.com/office/drawing/2014/main" id="{0B3603F8-1D44-19A0-230C-E91C5046EDA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4" name="Cube 593">
                <a:extLst>
                  <a:ext uri="{FF2B5EF4-FFF2-40B4-BE49-F238E27FC236}">
                    <a16:creationId xmlns:a16="http://schemas.microsoft.com/office/drawing/2014/main" id="{3055DBF5-C029-5CA5-F454-5CE8381B5D7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5" name="Cube 594">
                <a:extLst>
                  <a:ext uri="{FF2B5EF4-FFF2-40B4-BE49-F238E27FC236}">
                    <a16:creationId xmlns:a16="http://schemas.microsoft.com/office/drawing/2014/main" id="{DD1B42C0-73B5-FAAA-5864-3A06113563B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9AAB1155-B669-808A-2EEA-D350FFF8F7B2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76" name="Cube 575">
                <a:extLst>
                  <a:ext uri="{FF2B5EF4-FFF2-40B4-BE49-F238E27FC236}">
                    <a16:creationId xmlns:a16="http://schemas.microsoft.com/office/drawing/2014/main" id="{EAB01269-9822-4AEE-3655-72F270FDA9F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7" name="Cube 576">
                <a:extLst>
                  <a:ext uri="{FF2B5EF4-FFF2-40B4-BE49-F238E27FC236}">
                    <a16:creationId xmlns:a16="http://schemas.microsoft.com/office/drawing/2014/main" id="{DE7CF0C0-925F-60B2-F3B5-20288F7F930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8" name="Cube 577">
                <a:extLst>
                  <a:ext uri="{FF2B5EF4-FFF2-40B4-BE49-F238E27FC236}">
                    <a16:creationId xmlns:a16="http://schemas.microsoft.com/office/drawing/2014/main" id="{72A03A4A-374B-318C-595A-306AEF5294E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9" name="Cube 578">
                <a:extLst>
                  <a:ext uri="{FF2B5EF4-FFF2-40B4-BE49-F238E27FC236}">
                    <a16:creationId xmlns:a16="http://schemas.microsoft.com/office/drawing/2014/main" id="{176176CF-4A43-591A-2102-EFB83980B1F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0" name="Cube 579">
                <a:extLst>
                  <a:ext uri="{FF2B5EF4-FFF2-40B4-BE49-F238E27FC236}">
                    <a16:creationId xmlns:a16="http://schemas.microsoft.com/office/drawing/2014/main" id="{CA0E114C-3C5E-35D1-DB09-D62FA23334B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1" name="Cube 580">
                <a:extLst>
                  <a:ext uri="{FF2B5EF4-FFF2-40B4-BE49-F238E27FC236}">
                    <a16:creationId xmlns:a16="http://schemas.microsoft.com/office/drawing/2014/main" id="{2134D16B-4366-A57E-0B34-51D0A7169E5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2" name="Cube 581">
                <a:extLst>
                  <a:ext uri="{FF2B5EF4-FFF2-40B4-BE49-F238E27FC236}">
                    <a16:creationId xmlns:a16="http://schemas.microsoft.com/office/drawing/2014/main" id="{5562C21C-0F29-2A4D-D35E-BEE14EB0918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3" name="Cube 582">
                <a:extLst>
                  <a:ext uri="{FF2B5EF4-FFF2-40B4-BE49-F238E27FC236}">
                    <a16:creationId xmlns:a16="http://schemas.microsoft.com/office/drawing/2014/main" id="{FEE14A6C-87AF-69A7-E6E8-DA214A725A3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4" name="Cube 583">
                <a:extLst>
                  <a:ext uri="{FF2B5EF4-FFF2-40B4-BE49-F238E27FC236}">
                    <a16:creationId xmlns:a16="http://schemas.microsoft.com/office/drawing/2014/main" id="{A04552F4-852D-6F9B-C300-ECEE08A829A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5" name="Cube 584">
                <a:extLst>
                  <a:ext uri="{FF2B5EF4-FFF2-40B4-BE49-F238E27FC236}">
                    <a16:creationId xmlns:a16="http://schemas.microsoft.com/office/drawing/2014/main" id="{78C3EDC9-AE59-3197-C0B8-8ABCFBD4356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ED9CFDFA-F55A-6BAC-3AFA-41F1349F8A76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66" name="Cube 565">
                <a:extLst>
                  <a:ext uri="{FF2B5EF4-FFF2-40B4-BE49-F238E27FC236}">
                    <a16:creationId xmlns:a16="http://schemas.microsoft.com/office/drawing/2014/main" id="{8DF7E780-34B0-820E-5C14-3F8C0555253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7" name="Cube 566">
                <a:extLst>
                  <a:ext uri="{FF2B5EF4-FFF2-40B4-BE49-F238E27FC236}">
                    <a16:creationId xmlns:a16="http://schemas.microsoft.com/office/drawing/2014/main" id="{641E8FD1-B8D0-41D6-12F2-0910F1BDA49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8" name="Cube 567">
                <a:extLst>
                  <a:ext uri="{FF2B5EF4-FFF2-40B4-BE49-F238E27FC236}">
                    <a16:creationId xmlns:a16="http://schemas.microsoft.com/office/drawing/2014/main" id="{539AF63E-5ADD-4249-641C-C60DA04F8C8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9" name="Cube 568">
                <a:extLst>
                  <a:ext uri="{FF2B5EF4-FFF2-40B4-BE49-F238E27FC236}">
                    <a16:creationId xmlns:a16="http://schemas.microsoft.com/office/drawing/2014/main" id="{4C4BC9DB-4FC5-297D-A39E-6A9B8AF2820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0" name="Cube 569">
                <a:extLst>
                  <a:ext uri="{FF2B5EF4-FFF2-40B4-BE49-F238E27FC236}">
                    <a16:creationId xmlns:a16="http://schemas.microsoft.com/office/drawing/2014/main" id="{95FE73E7-2B4F-8573-6F03-EF8BA5B2855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1" name="Cube 570">
                <a:extLst>
                  <a:ext uri="{FF2B5EF4-FFF2-40B4-BE49-F238E27FC236}">
                    <a16:creationId xmlns:a16="http://schemas.microsoft.com/office/drawing/2014/main" id="{D7BFEB51-A661-5E81-C22F-58AAF526C07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2" name="Cube 571">
                <a:extLst>
                  <a:ext uri="{FF2B5EF4-FFF2-40B4-BE49-F238E27FC236}">
                    <a16:creationId xmlns:a16="http://schemas.microsoft.com/office/drawing/2014/main" id="{6895E9E1-798E-4191-F084-D2643FC099E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3" name="Cube 572">
                <a:extLst>
                  <a:ext uri="{FF2B5EF4-FFF2-40B4-BE49-F238E27FC236}">
                    <a16:creationId xmlns:a16="http://schemas.microsoft.com/office/drawing/2014/main" id="{918E3636-C9A2-5FFB-6D66-A96A5ECFF40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4" name="Cube 573">
                <a:extLst>
                  <a:ext uri="{FF2B5EF4-FFF2-40B4-BE49-F238E27FC236}">
                    <a16:creationId xmlns:a16="http://schemas.microsoft.com/office/drawing/2014/main" id="{D6676368-3A12-BC08-1E0F-C6B4BABA973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5" name="Cube 574">
                <a:extLst>
                  <a:ext uri="{FF2B5EF4-FFF2-40B4-BE49-F238E27FC236}">
                    <a16:creationId xmlns:a16="http://schemas.microsoft.com/office/drawing/2014/main" id="{38915A1A-7480-6D72-2DDD-741E228E0F0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9" name="Group 488">
              <a:extLst>
                <a:ext uri="{FF2B5EF4-FFF2-40B4-BE49-F238E27FC236}">
                  <a16:creationId xmlns:a16="http://schemas.microsoft.com/office/drawing/2014/main" id="{0385C656-6ED3-03A9-9F59-715F8D94C469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56" name="Cube 555">
                <a:extLst>
                  <a:ext uri="{FF2B5EF4-FFF2-40B4-BE49-F238E27FC236}">
                    <a16:creationId xmlns:a16="http://schemas.microsoft.com/office/drawing/2014/main" id="{B42814EA-456C-5AAA-C79C-6C64D103E6D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7" name="Cube 556">
                <a:extLst>
                  <a:ext uri="{FF2B5EF4-FFF2-40B4-BE49-F238E27FC236}">
                    <a16:creationId xmlns:a16="http://schemas.microsoft.com/office/drawing/2014/main" id="{59DFE5E1-55DD-C136-246B-241CC9A3893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8" name="Cube 557">
                <a:extLst>
                  <a:ext uri="{FF2B5EF4-FFF2-40B4-BE49-F238E27FC236}">
                    <a16:creationId xmlns:a16="http://schemas.microsoft.com/office/drawing/2014/main" id="{6C71BDDA-F98B-1D0F-BF69-AF9138D37BB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9" name="Cube 558">
                <a:extLst>
                  <a:ext uri="{FF2B5EF4-FFF2-40B4-BE49-F238E27FC236}">
                    <a16:creationId xmlns:a16="http://schemas.microsoft.com/office/drawing/2014/main" id="{DF32816A-76E9-3BE0-6149-11402BF57BF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0" name="Cube 559">
                <a:extLst>
                  <a:ext uri="{FF2B5EF4-FFF2-40B4-BE49-F238E27FC236}">
                    <a16:creationId xmlns:a16="http://schemas.microsoft.com/office/drawing/2014/main" id="{F6462D1C-B7DD-1603-70FC-33C8064034D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1" name="Cube 560">
                <a:extLst>
                  <a:ext uri="{FF2B5EF4-FFF2-40B4-BE49-F238E27FC236}">
                    <a16:creationId xmlns:a16="http://schemas.microsoft.com/office/drawing/2014/main" id="{634CD756-84B9-7DAA-E74B-4381389B626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2" name="Cube 561">
                <a:extLst>
                  <a:ext uri="{FF2B5EF4-FFF2-40B4-BE49-F238E27FC236}">
                    <a16:creationId xmlns:a16="http://schemas.microsoft.com/office/drawing/2014/main" id="{3D684040-C14F-CC29-887C-288020CEE09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3" name="Cube 562">
                <a:extLst>
                  <a:ext uri="{FF2B5EF4-FFF2-40B4-BE49-F238E27FC236}">
                    <a16:creationId xmlns:a16="http://schemas.microsoft.com/office/drawing/2014/main" id="{1CE40139-10F4-CE1F-B331-4AC68824C9E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4" name="Cube 563">
                <a:extLst>
                  <a:ext uri="{FF2B5EF4-FFF2-40B4-BE49-F238E27FC236}">
                    <a16:creationId xmlns:a16="http://schemas.microsoft.com/office/drawing/2014/main" id="{D88AA3F7-8FB8-D5C6-DF7D-1F64F48FC98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5" name="Cube 564">
                <a:extLst>
                  <a:ext uri="{FF2B5EF4-FFF2-40B4-BE49-F238E27FC236}">
                    <a16:creationId xmlns:a16="http://schemas.microsoft.com/office/drawing/2014/main" id="{DD1EB4C7-A9C6-78B8-0621-3E4F0FF3E34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B1EAB67C-275E-F4AE-F6CC-23AE00AC8BA6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46" name="Cube 545">
                <a:extLst>
                  <a:ext uri="{FF2B5EF4-FFF2-40B4-BE49-F238E27FC236}">
                    <a16:creationId xmlns:a16="http://schemas.microsoft.com/office/drawing/2014/main" id="{BEBBF2DF-5C22-2FA0-30E0-8BA3D751661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7" name="Cube 546">
                <a:extLst>
                  <a:ext uri="{FF2B5EF4-FFF2-40B4-BE49-F238E27FC236}">
                    <a16:creationId xmlns:a16="http://schemas.microsoft.com/office/drawing/2014/main" id="{CD7A6CC3-B3D8-B049-DEDE-0E9A45D8051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8" name="Cube 547">
                <a:extLst>
                  <a:ext uri="{FF2B5EF4-FFF2-40B4-BE49-F238E27FC236}">
                    <a16:creationId xmlns:a16="http://schemas.microsoft.com/office/drawing/2014/main" id="{9600F521-46B4-8723-ACD0-B976D48C782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9" name="Cube 548">
                <a:extLst>
                  <a:ext uri="{FF2B5EF4-FFF2-40B4-BE49-F238E27FC236}">
                    <a16:creationId xmlns:a16="http://schemas.microsoft.com/office/drawing/2014/main" id="{12EF8548-C05A-0405-7976-3A1BC0098A3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0" name="Cube 549">
                <a:extLst>
                  <a:ext uri="{FF2B5EF4-FFF2-40B4-BE49-F238E27FC236}">
                    <a16:creationId xmlns:a16="http://schemas.microsoft.com/office/drawing/2014/main" id="{EA566048-3073-F226-24C3-0C5F2883B0E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1" name="Cube 550">
                <a:extLst>
                  <a:ext uri="{FF2B5EF4-FFF2-40B4-BE49-F238E27FC236}">
                    <a16:creationId xmlns:a16="http://schemas.microsoft.com/office/drawing/2014/main" id="{688C3A2D-37CE-B662-3113-71A8B252442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2" name="Cube 551">
                <a:extLst>
                  <a:ext uri="{FF2B5EF4-FFF2-40B4-BE49-F238E27FC236}">
                    <a16:creationId xmlns:a16="http://schemas.microsoft.com/office/drawing/2014/main" id="{2A7CBE9C-E1D0-B1D0-5327-B8C3CACB007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3" name="Cube 552">
                <a:extLst>
                  <a:ext uri="{FF2B5EF4-FFF2-40B4-BE49-F238E27FC236}">
                    <a16:creationId xmlns:a16="http://schemas.microsoft.com/office/drawing/2014/main" id="{ED4E9569-A935-071F-CF28-5B444DEE072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4" name="Cube 553">
                <a:extLst>
                  <a:ext uri="{FF2B5EF4-FFF2-40B4-BE49-F238E27FC236}">
                    <a16:creationId xmlns:a16="http://schemas.microsoft.com/office/drawing/2014/main" id="{A10AF88E-25D5-A4C4-9A07-C864D365595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5" name="Cube 554">
                <a:extLst>
                  <a:ext uri="{FF2B5EF4-FFF2-40B4-BE49-F238E27FC236}">
                    <a16:creationId xmlns:a16="http://schemas.microsoft.com/office/drawing/2014/main" id="{80AE95E4-BA7A-3E44-2136-3E47BAD97B1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12EBD956-7E9A-DA02-DC5D-42628E0CCB2B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36" name="Cube 535">
                <a:extLst>
                  <a:ext uri="{FF2B5EF4-FFF2-40B4-BE49-F238E27FC236}">
                    <a16:creationId xmlns:a16="http://schemas.microsoft.com/office/drawing/2014/main" id="{DE0EFD44-61B1-046C-C3C4-2EC6B8DF7DD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7" name="Cube 536">
                <a:extLst>
                  <a:ext uri="{FF2B5EF4-FFF2-40B4-BE49-F238E27FC236}">
                    <a16:creationId xmlns:a16="http://schemas.microsoft.com/office/drawing/2014/main" id="{DA306567-EB0B-AD5A-4078-E3978123B12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8" name="Cube 537">
                <a:extLst>
                  <a:ext uri="{FF2B5EF4-FFF2-40B4-BE49-F238E27FC236}">
                    <a16:creationId xmlns:a16="http://schemas.microsoft.com/office/drawing/2014/main" id="{4AA1DDC1-E205-40AD-5B32-C9E804EF404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9" name="Cube 538">
                <a:extLst>
                  <a:ext uri="{FF2B5EF4-FFF2-40B4-BE49-F238E27FC236}">
                    <a16:creationId xmlns:a16="http://schemas.microsoft.com/office/drawing/2014/main" id="{4ECD9983-EE36-C5E2-785F-E6162E306FD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0" name="Cube 539">
                <a:extLst>
                  <a:ext uri="{FF2B5EF4-FFF2-40B4-BE49-F238E27FC236}">
                    <a16:creationId xmlns:a16="http://schemas.microsoft.com/office/drawing/2014/main" id="{70D98040-4944-0130-0C7E-5EBE623E051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1" name="Cube 540">
                <a:extLst>
                  <a:ext uri="{FF2B5EF4-FFF2-40B4-BE49-F238E27FC236}">
                    <a16:creationId xmlns:a16="http://schemas.microsoft.com/office/drawing/2014/main" id="{30DCF0D4-6C41-43A4-90ED-8E8BA663E6B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2" name="Cube 541">
                <a:extLst>
                  <a:ext uri="{FF2B5EF4-FFF2-40B4-BE49-F238E27FC236}">
                    <a16:creationId xmlns:a16="http://schemas.microsoft.com/office/drawing/2014/main" id="{5864CB86-CF3B-98FF-C980-B7487430C85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3" name="Cube 542">
                <a:extLst>
                  <a:ext uri="{FF2B5EF4-FFF2-40B4-BE49-F238E27FC236}">
                    <a16:creationId xmlns:a16="http://schemas.microsoft.com/office/drawing/2014/main" id="{BBF36BAD-1DCE-2221-0A4E-BD9096D84DE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4" name="Cube 543">
                <a:extLst>
                  <a:ext uri="{FF2B5EF4-FFF2-40B4-BE49-F238E27FC236}">
                    <a16:creationId xmlns:a16="http://schemas.microsoft.com/office/drawing/2014/main" id="{A5869F51-383B-72B6-BF71-863869AAC34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5" name="Cube 544">
                <a:extLst>
                  <a:ext uri="{FF2B5EF4-FFF2-40B4-BE49-F238E27FC236}">
                    <a16:creationId xmlns:a16="http://schemas.microsoft.com/office/drawing/2014/main" id="{B83AD7A4-2083-98C9-0765-107B66C019B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C25FABC7-F4B2-5B71-3C96-173663E775D6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26" name="Cube 525">
                <a:extLst>
                  <a:ext uri="{FF2B5EF4-FFF2-40B4-BE49-F238E27FC236}">
                    <a16:creationId xmlns:a16="http://schemas.microsoft.com/office/drawing/2014/main" id="{59C616EB-AC4F-1C7F-7D4B-ACDF8A3298F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7" name="Cube 526">
                <a:extLst>
                  <a:ext uri="{FF2B5EF4-FFF2-40B4-BE49-F238E27FC236}">
                    <a16:creationId xmlns:a16="http://schemas.microsoft.com/office/drawing/2014/main" id="{B21A601A-6ACB-E80F-6C3D-7BFE9D541A4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8" name="Cube 527">
                <a:extLst>
                  <a:ext uri="{FF2B5EF4-FFF2-40B4-BE49-F238E27FC236}">
                    <a16:creationId xmlns:a16="http://schemas.microsoft.com/office/drawing/2014/main" id="{E155F365-119F-E54D-CDC7-76FC35D17B1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9" name="Cube 528">
                <a:extLst>
                  <a:ext uri="{FF2B5EF4-FFF2-40B4-BE49-F238E27FC236}">
                    <a16:creationId xmlns:a16="http://schemas.microsoft.com/office/drawing/2014/main" id="{AB2043CB-6716-9007-9995-DCB406179BA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0" name="Cube 529">
                <a:extLst>
                  <a:ext uri="{FF2B5EF4-FFF2-40B4-BE49-F238E27FC236}">
                    <a16:creationId xmlns:a16="http://schemas.microsoft.com/office/drawing/2014/main" id="{DDB412E2-8539-B9EC-81C8-3D9A59EF7BE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1" name="Cube 530">
                <a:extLst>
                  <a:ext uri="{FF2B5EF4-FFF2-40B4-BE49-F238E27FC236}">
                    <a16:creationId xmlns:a16="http://schemas.microsoft.com/office/drawing/2014/main" id="{72DD6B33-F267-69ED-8AC0-DD1C4B0DAB6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2" name="Cube 531">
                <a:extLst>
                  <a:ext uri="{FF2B5EF4-FFF2-40B4-BE49-F238E27FC236}">
                    <a16:creationId xmlns:a16="http://schemas.microsoft.com/office/drawing/2014/main" id="{F4EEA310-E0FC-72E6-692E-0C92E79F758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3" name="Cube 532">
                <a:extLst>
                  <a:ext uri="{FF2B5EF4-FFF2-40B4-BE49-F238E27FC236}">
                    <a16:creationId xmlns:a16="http://schemas.microsoft.com/office/drawing/2014/main" id="{035B5279-C32E-ADA9-CFF8-1E52F5433B4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4" name="Cube 533">
                <a:extLst>
                  <a:ext uri="{FF2B5EF4-FFF2-40B4-BE49-F238E27FC236}">
                    <a16:creationId xmlns:a16="http://schemas.microsoft.com/office/drawing/2014/main" id="{AEE7929F-43C9-486D-8775-AC84DF19A8E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5" name="Cube 534">
                <a:extLst>
                  <a:ext uri="{FF2B5EF4-FFF2-40B4-BE49-F238E27FC236}">
                    <a16:creationId xmlns:a16="http://schemas.microsoft.com/office/drawing/2014/main" id="{005D1740-3FF0-556B-3368-AED9B24DDDB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CB5AA950-9003-2588-F884-33263FDA9544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16" name="Cube 515">
                <a:extLst>
                  <a:ext uri="{FF2B5EF4-FFF2-40B4-BE49-F238E27FC236}">
                    <a16:creationId xmlns:a16="http://schemas.microsoft.com/office/drawing/2014/main" id="{32BC1C23-1E8D-0EB6-189E-05866C77E72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7" name="Cube 516">
                <a:extLst>
                  <a:ext uri="{FF2B5EF4-FFF2-40B4-BE49-F238E27FC236}">
                    <a16:creationId xmlns:a16="http://schemas.microsoft.com/office/drawing/2014/main" id="{05E49681-CB8B-675B-5601-AAC9E61CBF8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8" name="Cube 517">
                <a:extLst>
                  <a:ext uri="{FF2B5EF4-FFF2-40B4-BE49-F238E27FC236}">
                    <a16:creationId xmlns:a16="http://schemas.microsoft.com/office/drawing/2014/main" id="{0C82709F-8BC0-DBB2-4C92-35D65773303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9" name="Cube 518">
                <a:extLst>
                  <a:ext uri="{FF2B5EF4-FFF2-40B4-BE49-F238E27FC236}">
                    <a16:creationId xmlns:a16="http://schemas.microsoft.com/office/drawing/2014/main" id="{75910FDF-2188-44CF-87B6-ED42C513521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0" name="Cube 519">
                <a:extLst>
                  <a:ext uri="{FF2B5EF4-FFF2-40B4-BE49-F238E27FC236}">
                    <a16:creationId xmlns:a16="http://schemas.microsoft.com/office/drawing/2014/main" id="{E39A3307-F9E0-34F8-D5EC-DE90E4C83C6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1" name="Cube 520">
                <a:extLst>
                  <a:ext uri="{FF2B5EF4-FFF2-40B4-BE49-F238E27FC236}">
                    <a16:creationId xmlns:a16="http://schemas.microsoft.com/office/drawing/2014/main" id="{6AFFC67D-5CA1-09CE-F9C9-C3CDED5158F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2" name="Cube 521">
                <a:extLst>
                  <a:ext uri="{FF2B5EF4-FFF2-40B4-BE49-F238E27FC236}">
                    <a16:creationId xmlns:a16="http://schemas.microsoft.com/office/drawing/2014/main" id="{9BD73804-9BC4-B7D2-1C28-4FCCF08C28D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3" name="Cube 522">
                <a:extLst>
                  <a:ext uri="{FF2B5EF4-FFF2-40B4-BE49-F238E27FC236}">
                    <a16:creationId xmlns:a16="http://schemas.microsoft.com/office/drawing/2014/main" id="{F85DE319-755C-B09E-E7EC-CA44E89248C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4" name="Cube 523">
                <a:extLst>
                  <a:ext uri="{FF2B5EF4-FFF2-40B4-BE49-F238E27FC236}">
                    <a16:creationId xmlns:a16="http://schemas.microsoft.com/office/drawing/2014/main" id="{574CDFA3-4202-924A-783D-F3C9ECF69DC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5" name="Cube 524">
                <a:extLst>
                  <a:ext uri="{FF2B5EF4-FFF2-40B4-BE49-F238E27FC236}">
                    <a16:creationId xmlns:a16="http://schemas.microsoft.com/office/drawing/2014/main" id="{4814189E-EAA0-C1A9-6CEB-DE1CE2A628C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FA7D2AFF-6EBA-7EC8-67BE-CCCB2CB6B0C7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06" name="Cube 505">
                <a:extLst>
                  <a:ext uri="{FF2B5EF4-FFF2-40B4-BE49-F238E27FC236}">
                    <a16:creationId xmlns:a16="http://schemas.microsoft.com/office/drawing/2014/main" id="{A336DE1D-62D1-C451-7D63-54FDD18906C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7" name="Cube 506">
                <a:extLst>
                  <a:ext uri="{FF2B5EF4-FFF2-40B4-BE49-F238E27FC236}">
                    <a16:creationId xmlns:a16="http://schemas.microsoft.com/office/drawing/2014/main" id="{751EB141-8E2C-569A-12C3-DB500246E77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8" name="Cube 507">
                <a:extLst>
                  <a:ext uri="{FF2B5EF4-FFF2-40B4-BE49-F238E27FC236}">
                    <a16:creationId xmlns:a16="http://schemas.microsoft.com/office/drawing/2014/main" id="{D7A43965-0CF3-8C59-90A6-6105DA44CC2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9" name="Cube 508">
                <a:extLst>
                  <a:ext uri="{FF2B5EF4-FFF2-40B4-BE49-F238E27FC236}">
                    <a16:creationId xmlns:a16="http://schemas.microsoft.com/office/drawing/2014/main" id="{E94644A5-7DD2-3ED2-3E9B-D0526924490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0" name="Cube 509">
                <a:extLst>
                  <a:ext uri="{FF2B5EF4-FFF2-40B4-BE49-F238E27FC236}">
                    <a16:creationId xmlns:a16="http://schemas.microsoft.com/office/drawing/2014/main" id="{352A4806-DD7C-B248-33FA-71A7211ED90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1" name="Cube 510">
                <a:extLst>
                  <a:ext uri="{FF2B5EF4-FFF2-40B4-BE49-F238E27FC236}">
                    <a16:creationId xmlns:a16="http://schemas.microsoft.com/office/drawing/2014/main" id="{57210343-EB8C-2B67-4396-9A27E48DEED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2" name="Cube 511">
                <a:extLst>
                  <a:ext uri="{FF2B5EF4-FFF2-40B4-BE49-F238E27FC236}">
                    <a16:creationId xmlns:a16="http://schemas.microsoft.com/office/drawing/2014/main" id="{0507C7C0-4FFB-6925-6380-92FB6DE9CBA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3" name="Cube 512">
                <a:extLst>
                  <a:ext uri="{FF2B5EF4-FFF2-40B4-BE49-F238E27FC236}">
                    <a16:creationId xmlns:a16="http://schemas.microsoft.com/office/drawing/2014/main" id="{56BB136B-A50D-2083-A650-A5892F99E1D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4" name="Cube 513">
                <a:extLst>
                  <a:ext uri="{FF2B5EF4-FFF2-40B4-BE49-F238E27FC236}">
                    <a16:creationId xmlns:a16="http://schemas.microsoft.com/office/drawing/2014/main" id="{3B60E1C4-D1CA-37AB-7456-A029B458918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5" name="Cube 514">
                <a:extLst>
                  <a:ext uri="{FF2B5EF4-FFF2-40B4-BE49-F238E27FC236}">
                    <a16:creationId xmlns:a16="http://schemas.microsoft.com/office/drawing/2014/main" id="{691F3037-ACDD-318C-38DC-0AF4E021AA4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5" name="Group 494">
              <a:extLst>
                <a:ext uri="{FF2B5EF4-FFF2-40B4-BE49-F238E27FC236}">
                  <a16:creationId xmlns:a16="http://schemas.microsoft.com/office/drawing/2014/main" id="{27564E1A-0840-7267-ADAC-778242E4F7ED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96" name="Cube 495">
                <a:extLst>
                  <a:ext uri="{FF2B5EF4-FFF2-40B4-BE49-F238E27FC236}">
                    <a16:creationId xmlns:a16="http://schemas.microsoft.com/office/drawing/2014/main" id="{073A4DF5-A148-62D8-D247-A40A674E5C8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7" name="Cube 496">
                <a:extLst>
                  <a:ext uri="{FF2B5EF4-FFF2-40B4-BE49-F238E27FC236}">
                    <a16:creationId xmlns:a16="http://schemas.microsoft.com/office/drawing/2014/main" id="{6543782F-5C16-135B-D088-E9C4996438C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8" name="Cube 497">
                <a:extLst>
                  <a:ext uri="{FF2B5EF4-FFF2-40B4-BE49-F238E27FC236}">
                    <a16:creationId xmlns:a16="http://schemas.microsoft.com/office/drawing/2014/main" id="{6B2140BB-5C28-4CF2-5367-25972268275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9" name="Cube 498">
                <a:extLst>
                  <a:ext uri="{FF2B5EF4-FFF2-40B4-BE49-F238E27FC236}">
                    <a16:creationId xmlns:a16="http://schemas.microsoft.com/office/drawing/2014/main" id="{2CB23B48-372B-E597-9D46-D6B542547D1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0" name="Cube 499">
                <a:extLst>
                  <a:ext uri="{FF2B5EF4-FFF2-40B4-BE49-F238E27FC236}">
                    <a16:creationId xmlns:a16="http://schemas.microsoft.com/office/drawing/2014/main" id="{D1085A8C-4A0D-AA3D-134C-6E8409E9180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1" name="Cube 500">
                <a:extLst>
                  <a:ext uri="{FF2B5EF4-FFF2-40B4-BE49-F238E27FC236}">
                    <a16:creationId xmlns:a16="http://schemas.microsoft.com/office/drawing/2014/main" id="{623A0D2B-31CD-9958-1343-8B8490B95FD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2" name="Cube 501">
                <a:extLst>
                  <a:ext uri="{FF2B5EF4-FFF2-40B4-BE49-F238E27FC236}">
                    <a16:creationId xmlns:a16="http://schemas.microsoft.com/office/drawing/2014/main" id="{E58C1F49-6542-A3EB-1752-73A01FB18E8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3" name="Cube 502">
                <a:extLst>
                  <a:ext uri="{FF2B5EF4-FFF2-40B4-BE49-F238E27FC236}">
                    <a16:creationId xmlns:a16="http://schemas.microsoft.com/office/drawing/2014/main" id="{F418EB78-3C89-73B5-A25D-E74CF771472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4" name="Cube 503">
                <a:extLst>
                  <a:ext uri="{FF2B5EF4-FFF2-40B4-BE49-F238E27FC236}">
                    <a16:creationId xmlns:a16="http://schemas.microsoft.com/office/drawing/2014/main" id="{40E135FB-2BB8-75F1-C421-B546C2DCCAD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5" name="Cube 504">
                <a:extLst>
                  <a:ext uri="{FF2B5EF4-FFF2-40B4-BE49-F238E27FC236}">
                    <a16:creationId xmlns:a16="http://schemas.microsoft.com/office/drawing/2014/main" id="{ADCDB005-977C-1365-D99E-EA4E997C027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56AC110F-3D5D-E748-F0E1-EEFC58C9585C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597" name="Group 596">
              <a:extLst>
                <a:ext uri="{FF2B5EF4-FFF2-40B4-BE49-F238E27FC236}">
                  <a16:creationId xmlns:a16="http://schemas.microsoft.com/office/drawing/2014/main" id="{7FF6FBFA-D137-8759-375A-693CB95EA4B7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97" name="Cube 696">
                <a:extLst>
                  <a:ext uri="{FF2B5EF4-FFF2-40B4-BE49-F238E27FC236}">
                    <a16:creationId xmlns:a16="http://schemas.microsoft.com/office/drawing/2014/main" id="{EF2F2FBA-941B-DF81-6974-FB6A271492F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8" name="Cube 697">
                <a:extLst>
                  <a:ext uri="{FF2B5EF4-FFF2-40B4-BE49-F238E27FC236}">
                    <a16:creationId xmlns:a16="http://schemas.microsoft.com/office/drawing/2014/main" id="{E018CE6D-02B3-1866-4FA3-A650338DE2A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9" name="Cube 698">
                <a:extLst>
                  <a:ext uri="{FF2B5EF4-FFF2-40B4-BE49-F238E27FC236}">
                    <a16:creationId xmlns:a16="http://schemas.microsoft.com/office/drawing/2014/main" id="{269DDA72-3371-89A6-D899-567294C93A0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0" name="Cube 699">
                <a:extLst>
                  <a:ext uri="{FF2B5EF4-FFF2-40B4-BE49-F238E27FC236}">
                    <a16:creationId xmlns:a16="http://schemas.microsoft.com/office/drawing/2014/main" id="{1D19F8FA-79C9-C2EB-2455-92D049883DE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1" name="Cube 700">
                <a:extLst>
                  <a:ext uri="{FF2B5EF4-FFF2-40B4-BE49-F238E27FC236}">
                    <a16:creationId xmlns:a16="http://schemas.microsoft.com/office/drawing/2014/main" id="{6CF14916-3609-693C-B07E-5E7644FFAA3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2" name="Cube 701">
                <a:extLst>
                  <a:ext uri="{FF2B5EF4-FFF2-40B4-BE49-F238E27FC236}">
                    <a16:creationId xmlns:a16="http://schemas.microsoft.com/office/drawing/2014/main" id="{76A93A1B-3AC9-9316-2B37-90865EF380F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3" name="Cube 702">
                <a:extLst>
                  <a:ext uri="{FF2B5EF4-FFF2-40B4-BE49-F238E27FC236}">
                    <a16:creationId xmlns:a16="http://schemas.microsoft.com/office/drawing/2014/main" id="{4361EC84-E9B1-9E06-3C98-8101CD34080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4" name="Cube 703">
                <a:extLst>
                  <a:ext uri="{FF2B5EF4-FFF2-40B4-BE49-F238E27FC236}">
                    <a16:creationId xmlns:a16="http://schemas.microsoft.com/office/drawing/2014/main" id="{4D9930C8-0EF5-F4B2-5579-1DB1D49029C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5" name="Cube 704">
                <a:extLst>
                  <a:ext uri="{FF2B5EF4-FFF2-40B4-BE49-F238E27FC236}">
                    <a16:creationId xmlns:a16="http://schemas.microsoft.com/office/drawing/2014/main" id="{7569E93C-F211-7BB2-D1FA-D33B7529568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6" name="Cube 705">
                <a:extLst>
                  <a:ext uri="{FF2B5EF4-FFF2-40B4-BE49-F238E27FC236}">
                    <a16:creationId xmlns:a16="http://schemas.microsoft.com/office/drawing/2014/main" id="{7F4F007C-9360-003A-E5CA-8758411D75D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8" name="Group 597">
              <a:extLst>
                <a:ext uri="{FF2B5EF4-FFF2-40B4-BE49-F238E27FC236}">
                  <a16:creationId xmlns:a16="http://schemas.microsoft.com/office/drawing/2014/main" id="{EF61FB6A-2CF2-5437-C83A-958A19426EED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87" name="Cube 686">
                <a:extLst>
                  <a:ext uri="{FF2B5EF4-FFF2-40B4-BE49-F238E27FC236}">
                    <a16:creationId xmlns:a16="http://schemas.microsoft.com/office/drawing/2014/main" id="{A83ED1F8-CB36-2DF5-098B-D41D8670746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8" name="Cube 687">
                <a:extLst>
                  <a:ext uri="{FF2B5EF4-FFF2-40B4-BE49-F238E27FC236}">
                    <a16:creationId xmlns:a16="http://schemas.microsoft.com/office/drawing/2014/main" id="{ECAEFC61-2BBC-63E8-8B81-F7BE83D26A6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9" name="Cube 688">
                <a:extLst>
                  <a:ext uri="{FF2B5EF4-FFF2-40B4-BE49-F238E27FC236}">
                    <a16:creationId xmlns:a16="http://schemas.microsoft.com/office/drawing/2014/main" id="{DB1EC8FB-C021-A703-0B0D-F4CA09ECE56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0" name="Cube 689">
                <a:extLst>
                  <a:ext uri="{FF2B5EF4-FFF2-40B4-BE49-F238E27FC236}">
                    <a16:creationId xmlns:a16="http://schemas.microsoft.com/office/drawing/2014/main" id="{1EFBDC01-1D2A-C629-B8FB-930BD987771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1" name="Cube 690">
                <a:extLst>
                  <a:ext uri="{FF2B5EF4-FFF2-40B4-BE49-F238E27FC236}">
                    <a16:creationId xmlns:a16="http://schemas.microsoft.com/office/drawing/2014/main" id="{3BAB1518-71B4-BF64-77CD-B36D98E3D2C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2" name="Cube 691">
                <a:extLst>
                  <a:ext uri="{FF2B5EF4-FFF2-40B4-BE49-F238E27FC236}">
                    <a16:creationId xmlns:a16="http://schemas.microsoft.com/office/drawing/2014/main" id="{CF787FDA-AF89-842D-6646-25C522BF5D4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3" name="Cube 692">
                <a:extLst>
                  <a:ext uri="{FF2B5EF4-FFF2-40B4-BE49-F238E27FC236}">
                    <a16:creationId xmlns:a16="http://schemas.microsoft.com/office/drawing/2014/main" id="{FC6130DC-D972-53D7-743D-AF3D3DFE408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4" name="Cube 693">
                <a:extLst>
                  <a:ext uri="{FF2B5EF4-FFF2-40B4-BE49-F238E27FC236}">
                    <a16:creationId xmlns:a16="http://schemas.microsoft.com/office/drawing/2014/main" id="{3E3E6379-B93A-E9FE-B974-1A47928493E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5" name="Cube 694">
                <a:extLst>
                  <a:ext uri="{FF2B5EF4-FFF2-40B4-BE49-F238E27FC236}">
                    <a16:creationId xmlns:a16="http://schemas.microsoft.com/office/drawing/2014/main" id="{B5C962AA-60FB-9821-CED5-6FCD0B1776B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6" name="Cube 695">
                <a:extLst>
                  <a:ext uri="{FF2B5EF4-FFF2-40B4-BE49-F238E27FC236}">
                    <a16:creationId xmlns:a16="http://schemas.microsoft.com/office/drawing/2014/main" id="{F847DD51-85D1-C2C1-F7FC-D18F1AF45A8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CCB1A4A1-9FA2-3644-5C2B-B1DE56E8E911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77" name="Cube 676">
                <a:extLst>
                  <a:ext uri="{FF2B5EF4-FFF2-40B4-BE49-F238E27FC236}">
                    <a16:creationId xmlns:a16="http://schemas.microsoft.com/office/drawing/2014/main" id="{2EF1B2E2-BB65-CC8E-B51A-F903E29FB05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8" name="Cube 677">
                <a:extLst>
                  <a:ext uri="{FF2B5EF4-FFF2-40B4-BE49-F238E27FC236}">
                    <a16:creationId xmlns:a16="http://schemas.microsoft.com/office/drawing/2014/main" id="{3D9FED99-0CC5-8D6C-A65B-3817E59760D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9" name="Cube 678">
                <a:extLst>
                  <a:ext uri="{FF2B5EF4-FFF2-40B4-BE49-F238E27FC236}">
                    <a16:creationId xmlns:a16="http://schemas.microsoft.com/office/drawing/2014/main" id="{3025B03A-DC98-D52C-EDB6-794755DF490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0" name="Cube 679">
                <a:extLst>
                  <a:ext uri="{FF2B5EF4-FFF2-40B4-BE49-F238E27FC236}">
                    <a16:creationId xmlns:a16="http://schemas.microsoft.com/office/drawing/2014/main" id="{263F93FC-731A-0529-EE0A-E29F1325FA8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1" name="Cube 680">
                <a:extLst>
                  <a:ext uri="{FF2B5EF4-FFF2-40B4-BE49-F238E27FC236}">
                    <a16:creationId xmlns:a16="http://schemas.microsoft.com/office/drawing/2014/main" id="{92E48353-9937-7326-3374-F305E6B7DB8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2" name="Cube 681">
                <a:extLst>
                  <a:ext uri="{FF2B5EF4-FFF2-40B4-BE49-F238E27FC236}">
                    <a16:creationId xmlns:a16="http://schemas.microsoft.com/office/drawing/2014/main" id="{5B0F5E03-A699-A51F-F31F-5EDEC6C0A84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3" name="Cube 682">
                <a:extLst>
                  <a:ext uri="{FF2B5EF4-FFF2-40B4-BE49-F238E27FC236}">
                    <a16:creationId xmlns:a16="http://schemas.microsoft.com/office/drawing/2014/main" id="{6C51D876-1197-24F7-6198-4211F65EC15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4" name="Cube 683">
                <a:extLst>
                  <a:ext uri="{FF2B5EF4-FFF2-40B4-BE49-F238E27FC236}">
                    <a16:creationId xmlns:a16="http://schemas.microsoft.com/office/drawing/2014/main" id="{30D86DCC-6C3B-1E09-013C-96A136DC053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5" name="Cube 684">
                <a:extLst>
                  <a:ext uri="{FF2B5EF4-FFF2-40B4-BE49-F238E27FC236}">
                    <a16:creationId xmlns:a16="http://schemas.microsoft.com/office/drawing/2014/main" id="{6D7C6073-AECE-EB8F-009A-40AF18A458B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6" name="Cube 685">
                <a:extLst>
                  <a:ext uri="{FF2B5EF4-FFF2-40B4-BE49-F238E27FC236}">
                    <a16:creationId xmlns:a16="http://schemas.microsoft.com/office/drawing/2014/main" id="{D86513CC-BCB8-D35A-22A7-7B57D526C3F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B6100142-E184-6EE2-4553-7BDFDABC4E53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67" name="Cube 666">
                <a:extLst>
                  <a:ext uri="{FF2B5EF4-FFF2-40B4-BE49-F238E27FC236}">
                    <a16:creationId xmlns:a16="http://schemas.microsoft.com/office/drawing/2014/main" id="{B4F0C729-A123-9E8E-F662-64171F907F3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8" name="Cube 667">
                <a:extLst>
                  <a:ext uri="{FF2B5EF4-FFF2-40B4-BE49-F238E27FC236}">
                    <a16:creationId xmlns:a16="http://schemas.microsoft.com/office/drawing/2014/main" id="{61369836-1491-67CE-72E7-07350483BE3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9" name="Cube 668">
                <a:extLst>
                  <a:ext uri="{FF2B5EF4-FFF2-40B4-BE49-F238E27FC236}">
                    <a16:creationId xmlns:a16="http://schemas.microsoft.com/office/drawing/2014/main" id="{3EE9CCE0-4D02-3B18-A2C2-34DFCC80D3E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0" name="Cube 669">
                <a:extLst>
                  <a:ext uri="{FF2B5EF4-FFF2-40B4-BE49-F238E27FC236}">
                    <a16:creationId xmlns:a16="http://schemas.microsoft.com/office/drawing/2014/main" id="{E85A4CDF-34C7-02F6-7D75-4AEB6CEC04B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1" name="Cube 670">
                <a:extLst>
                  <a:ext uri="{FF2B5EF4-FFF2-40B4-BE49-F238E27FC236}">
                    <a16:creationId xmlns:a16="http://schemas.microsoft.com/office/drawing/2014/main" id="{A163D0AA-51F1-31DF-0BD6-A28F3C181CE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2" name="Cube 671">
                <a:extLst>
                  <a:ext uri="{FF2B5EF4-FFF2-40B4-BE49-F238E27FC236}">
                    <a16:creationId xmlns:a16="http://schemas.microsoft.com/office/drawing/2014/main" id="{FD8FCD17-07D2-2D27-01B2-ADD0E60A6DC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3" name="Cube 672">
                <a:extLst>
                  <a:ext uri="{FF2B5EF4-FFF2-40B4-BE49-F238E27FC236}">
                    <a16:creationId xmlns:a16="http://schemas.microsoft.com/office/drawing/2014/main" id="{2B110A77-3AA0-4FC3-F252-49BB46CE01C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4" name="Cube 673">
                <a:extLst>
                  <a:ext uri="{FF2B5EF4-FFF2-40B4-BE49-F238E27FC236}">
                    <a16:creationId xmlns:a16="http://schemas.microsoft.com/office/drawing/2014/main" id="{6266EDB0-F989-B124-8094-176251760DB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5" name="Cube 674">
                <a:extLst>
                  <a:ext uri="{FF2B5EF4-FFF2-40B4-BE49-F238E27FC236}">
                    <a16:creationId xmlns:a16="http://schemas.microsoft.com/office/drawing/2014/main" id="{5313E30C-F580-D36C-B8AA-0B4BA9E22D5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6" name="Cube 675">
                <a:extLst>
                  <a:ext uri="{FF2B5EF4-FFF2-40B4-BE49-F238E27FC236}">
                    <a16:creationId xmlns:a16="http://schemas.microsoft.com/office/drawing/2014/main" id="{DC04EA1A-91AE-A2F7-8196-766841EEAD2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1" name="Group 600">
              <a:extLst>
                <a:ext uri="{FF2B5EF4-FFF2-40B4-BE49-F238E27FC236}">
                  <a16:creationId xmlns:a16="http://schemas.microsoft.com/office/drawing/2014/main" id="{D2E22CDE-D5E8-5434-4321-D189605135A8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57" name="Cube 656">
                <a:extLst>
                  <a:ext uri="{FF2B5EF4-FFF2-40B4-BE49-F238E27FC236}">
                    <a16:creationId xmlns:a16="http://schemas.microsoft.com/office/drawing/2014/main" id="{6C5C9B31-CC6D-65D2-390C-3AC575A9C60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8" name="Cube 657">
                <a:extLst>
                  <a:ext uri="{FF2B5EF4-FFF2-40B4-BE49-F238E27FC236}">
                    <a16:creationId xmlns:a16="http://schemas.microsoft.com/office/drawing/2014/main" id="{2084DB77-3EB6-F13B-70B1-BE3FD3E3954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9" name="Cube 658">
                <a:extLst>
                  <a:ext uri="{FF2B5EF4-FFF2-40B4-BE49-F238E27FC236}">
                    <a16:creationId xmlns:a16="http://schemas.microsoft.com/office/drawing/2014/main" id="{AFDD847B-7AB5-179D-4075-EA48B2F6331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0" name="Cube 659">
                <a:extLst>
                  <a:ext uri="{FF2B5EF4-FFF2-40B4-BE49-F238E27FC236}">
                    <a16:creationId xmlns:a16="http://schemas.microsoft.com/office/drawing/2014/main" id="{93B4DB72-B058-8B4F-1D26-AE20F990D16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1" name="Cube 660">
                <a:extLst>
                  <a:ext uri="{FF2B5EF4-FFF2-40B4-BE49-F238E27FC236}">
                    <a16:creationId xmlns:a16="http://schemas.microsoft.com/office/drawing/2014/main" id="{D5154525-2E7F-73AC-61BF-13EA2B13EEA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2" name="Cube 661">
                <a:extLst>
                  <a:ext uri="{FF2B5EF4-FFF2-40B4-BE49-F238E27FC236}">
                    <a16:creationId xmlns:a16="http://schemas.microsoft.com/office/drawing/2014/main" id="{CA16F2C6-08A9-ABF4-DA82-E085D7610B4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3" name="Cube 662">
                <a:extLst>
                  <a:ext uri="{FF2B5EF4-FFF2-40B4-BE49-F238E27FC236}">
                    <a16:creationId xmlns:a16="http://schemas.microsoft.com/office/drawing/2014/main" id="{79A33B1E-BD6A-4E92-CB84-E21DE88FECF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4" name="Cube 663">
                <a:extLst>
                  <a:ext uri="{FF2B5EF4-FFF2-40B4-BE49-F238E27FC236}">
                    <a16:creationId xmlns:a16="http://schemas.microsoft.com/office/drawing/2014/main" id="{B5361A9A-3014-490B-581D-35EB013CFAC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5" name="Cube 664">
                <a:extLst>
                  <a:ext uri="{FF2B5EF4-FFF2-40B4-BE49-F238E27FC236}">
                    <a16:creationId xmlns:a16="http://schemas.microsoft.com/office/drawing/2014/main" id="{8404564E-1C7F-16DE-1E09-BEEED19F73B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6" name="Cube 665">
                <a:extLst>
                  <a:ext uri="{FF2B5EF4-FFF2-40B4-BE49-F238E27FC236}">
                    <a16:creationId xmlns:a16="http://schemas.microsoft.com/office/drawing/2014/main" id="{0E8D3E7B-B73B-8225-13B9-D9C128C81F8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2" name="Group 601">
              <a:extLst>
                <a:ext uri="{FF2B5EF4-FFF2-40B4-BE49-F238E27FC236}">
                  <a16:creationId xmlns:a16="http://schemas.microsoft.com/office/drawing/2014/main" id="{10F19383-6436-5AA9-84A6-99EC40DDA3C1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47" name="Cube 646">
                <a:extLst>
                  <a:ext uri="{FF2B5EF4-FFF2-40B4-BE49-F238E27FC236}">
                    <a16:creationId xmlns:a16="http://schemas.microsoft.com/office/drawing/2014/main" id="{C728F4BA-4BEA-679C-8214-DB55B5E6BED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8" name="Cube 647">
                <a:extLst>
                  <a:ext uri="{FF2B5EF4-FFF2-40B4-BE49-F238E27FC236}">
                    <a16:creationId xmlns:a16="http://schemas.microsoft.com/office/drawing/2014/main" id="{76EC243E-30ED-7447-61F6-4AF1362FEE4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9" name="Cube 648">
                <a:extLst>
                  <a:ext uri="{FF2B5EF4-FFF2-40B4-BE49-F238E27FC236}">
                    <a16:creationId xmlns:a16="http://schemas.microsoft.com/office/drawing/2014/main" id="{18A95FE7-AD5C-B475-BC4B-080297E428C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0" name="Cube 649">
                <a:extLst>
                  <a:ext uri="{FF2B5EF4-FFF2-40B4-BE49-F238E27FC236}">
                    <a16:creationId xmlns:a16="http://schemas.microsoft.com/office/drawing/2014/main" id="{18D36CB0-5CE0-B101-1A87-268B1FA6A4C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1" name="Cube 650">
                <a:extLst>
                  <a:ext uri="{FF2B5EF4-FFF2-40B4-BE49-F238E27FC236}">
                    <a16:creationId xmlns:a16="http://schemas.microsoft.com/office/drawing/2014/main" id="{33B9C3DB-D575-A4EB-9B49-C463085853A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2" name="Cube 651">
                <a:extLst>
                  <a:ext uri="{FF2B5EF4-FFF2-40B4-BE49-F238E27FC236}">
                    <a16:creationId xmlns:a16="http://schemas.microsoft.com/office/drawing/2014/main" id="{FBE01766-42AB-DCE1-34DE-80FEE3EE54F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3" name="Cube 652">
                <a:extLst>
                  <a:ext uri="{FF2B5EF4-FFF2-40B4-BE49-F238E27FC236}">
                    <a16:creationId xmlns:a16="http://schemas.microsoft.com/office/drawing/2014/main" id="{1B58D932-49B0-8976-B754-2261E4F7344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4" name="Cube 653">
                <a:extLst>
                  <a:ext uri="{FF2B5EF4-FFF2-40B4-BE49-F238E27FC236}">
                    <a16:creationId xmlns:a16="http://schemas.microsoft.com/office/drawing/2014/main" id="{ADE70E68-1ABE-703B-EC2B-368C528214E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5" name="Cube 654">
                <a:extLst>
                  <a:ext uri="{FF2B5EF4-FFF2-40B4-BE49-F238E27FC236}">
                    <a16:creationId xmlns:a16="http://schemas.microsoft.com/office/drawing/2014/main" id="{DC3AB8DF-5B89-B127-9AE4-17308C13AF6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6" name="Cube 655">
                <a:extLst>
                  <a:ext uri="{FF2B5EF4-FFF2-40B4-BE49-F238E27FC236}">
                    <a16:creationId xmlns:a16="http://schemas.microsoft.com/office/drawing/2014/main" id="{C6C73DC9-30F1-8985-E80A-14C07FA8BD5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3" name="Group 602">
              <a:extLst>
                <a:ext uri="{FF2B5EF4-FFF2-40B4-BE49-F238E27FC236}">
                  <a16:creationId xmlns:a16="http://schemas.microsoft.com/office/drawing/2014/main" id="{9DAB20AB-6E52-BFE7-AA7E-C1849A22B5B8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37" name="Cube 636">
                <a:extLst>
                  <a:ext uri="{FF2B5EF4-FFF2-40B4-BE49-F238E27FC236}">
                    <a16:creationId xmlns:a16="http://schemas.microsoft.com/office/drawing/2014/main" id="{B20384B3-5D21-2DC4-F8A2-29346989309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8" name="Cube 637">
                <a:extLst>
                  <a:ext uri="{FF2B5EF4-FFF2-40B4-BE49-F238E27FC236}">
                    <a16:creationId xmlns:a16="http://schemas.microsoft.com/office/drawing/2014/main" id="{27AA3933-ED69-58E0-53D7-34B784A4733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9" name="Cube 638">
                <a:extLst>
                  <a:ext uri="{FF2B5EF4-FFF2-40B4-BE49-F238E27FC236}">
                    <a16:creationId xmlns:a16="http://schemas.microsoft.com/office/drawing/2014/main" id="{C0E3F1CA-AB2E-D3F0-EEF6-A2BA10C1E0A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0" name="Cube 639">
                <a:extLst>
                  <a:ext uri="{FF2B5EF4-FFF2-40B4-BE49-F238E27FC236}">
                    <a16:creationId xmlns:a16="http://schemas.microsoft.com/office/drawing/2014/main" id="{156B6C7A-5869-3865-79EA-EC526E4C1F3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1" name="Cube 640">
                <a:extLst>
                  <a:ext uri="{FF2B5EF4-FFF2-40B4-BE49-F238E27FC236}">
                    <a16:creationId xmlns:a16="http://schemas.microsoft.com/office/drawing/2014/main" id="{C5C423D0-5AB2-C493-242A-C09F4E8D4CC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2" name="Cube 641">
                <a:extLst>
                  <a:ext uri="{FF2B5EF4-FFF2-40B4-BE49-F238E27FC236}">
                    <a16:creationId xmlns:a16="http://schemas.microsoft.com/office/drawing/2014/main" id="{943B8A77-9CFE-C626-0C75-A4A0C0E35C5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3" name="Cube 642">
                <a:extLst>
                  <a:ext uri="{FF2B5EF4-FFF2-40B4-BE49-F238E27FC236}">
                    <a16:creationId xmlns:a16="http://schemas.microsoft.com/office/drawing/2014/main" id="{5599D03C-5D7D-2015-572A-455D6010204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4" name="Cube 643">
                <a:extLst>
                  <a:ext uri="{FF2B5EF4-FFF2-40B4-BE49-F238E27FC236}">
                    <a16:creationId xmlns:a16="http://schemas.microsoft.com/office/drawing/2014/main" id="{A9EEB0BC-8827-ED33-DA19-48D0EAA5321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5" name="Cube 644">
                <a:extLst>
                  <a:ext uri="{FF2B5EF4-FFF2-40B4-BE49-F238E27FC236}">
                    <a16:creationId xmlns:a16="http://schemas.microsoft.com/office/drawing/2014/main" id="{8F89F2AE-9A46-74CE-D12E-9A474E81337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6" name="Cube 645">
                <a:extLst>
                  <a:ext uri="{FF2B5EF4-FFF2-40B4-BE49-F238E27FC236}">
                    <a16:creationId xmlns:a16="http://schemas.microsoft.com/office/drawing/2014/main" id="{4B005CB8-9E84-1A37-A752-2C195C832BA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0B8A5E92-CAC8-7D5D-26F1-193285DA4223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27" name="Cube 626">
                <a:extLst>
                  <a:ext uri="{FF2B5EF4-FFF2-40B4-BE49-F238E27FC236}">
                    <a16:creationId xmlns:a16="http://schemas.microsoft.com/office/drawing/2014/main" id="{CC6D8A07-9DDB-478E-8299-7D630889BA2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8" name="Cube 627">
                <a:extLst>
                  <a:ext uri="{FF2B5EF4-FFF2-40B4-BE49-F238E27FC236}">
                    <a16:creationId xmlns:a16="http://schemas.microsoft.com/office/drawing/2014/main" id="{E65068A6-B65A-1BEC-1544-FF1DC1375BC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9" name="Cube 628">
                <a:extLst>
                  <a:ext uri="{FF2B5EF4-FFF2-40B4-BE49-F238E27FC236}">
                    <a16:creationId xmlns:a16="http://schemas.microsoft.com/office/drawing/2014/main" id="{AF8E81D8-D894-0D07-B95D-35B3DFEAB67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0" name="Cube 629">
                <a:extLst>
                  <a:ext uri="{FF2B5EF4-FFF2-40B4-BE49-F238E27FC236}">
                    <a16:creationId xmlns:a16="http://schemas.microsoft.com/office/drawing/2014/main" id="{3C88FFB9-1109-D32E-1ED1-25E36B980B2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1" name="Cube 630">
                <a:extLst>
                  <a:ext uri="{FF2B5EF4-FFF2-40B4-BE49-F238E27FC236}">
                    <a16:creationId xmlns:a16="http://schemas.microsoft.com/office/drawing/2014/main" id="{CD4A98D4-F524-30AC-74AC-163E4A1C04B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2" name="Cube 631">
                <a:extLst>
                  <a:ext uri="{FF2B5EF4-FFF2-40B4-BE49-F238E27FC236}">
                    <a16:creationId xmlns:a16="http://schemas.microsoft.com/office/drawing/2014/main" id="{936A6AC7-EC19-FEA6-C7C9-8B968268012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3" name="Cube 632">
                <a:extLst>
                  <a:ext uri="{FF2B5EF4-FFF2-40B4-BE49-F238E27FC236}">
                    <a16:creationId xmlns:a16="http://schemas.microsoft.com/office/drawing/2014/main" id="{E42F45CB-E560-DA90-4AD7-198F8474ECF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4" name="Cube 633">
                <a:extLst>
                  <a:ext uri="{FF2B5EF4-FFF2-40B4-BE49-F238E27FC236}">
                    <a16:creationId xmlns:a16="http://schemas.microsoft.com/office/drawing/2014/main" id="{867EE0E2-9085-94A4-A915-9EECF5B4863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5" name="Cube 634">
                <a:extLst>
                  <a:ext uri="{FF2B5EF4-FFF2-40B4-BE49-F238E27FC236}">
                    <a16:creationId xmlns:a16="http://schemas.microsoft.com/office/drawing/2014/main" id="{704DA254-2B00-5887-CC63-6771050E342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6" name="Cube 635">
                <a:extLst>
                  <a:ext uri="{FF2B5EF4-FFF2-40B4-BE49-F238E27FC236}">
                    <a16:creationId xmlns:a16="http://schemas.microsoft.com/office/drawing/2014/main" id="{BCB50293-5B9D-23C0-22BC-1D3F3E0C05E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5" name="Group 604">
              <a:extLst>
                <a:ext uri="{FF2B5EF4-FFF2-40B4-BE49-F238E27FC236}">
                  <a16:creationId xmlns:a16="http://schemas.microsoft.com/office/drawing/2014/main" id="{C7C2A21D-8A2C-200B-653B-EC8777EE4AAA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17" name="Cube 616">
                <a:extLst>
                  <a:ext uri="{FF2B5EF4-FFF2-40B4-BE49-F238E27FC236}">
                    <a16:creationId xmlns:a16="http://schemas.microsoft.com/office/drawing/2014/main" id="{0DBDE765-8123-22AE-D2EF-1B226E5CF5B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8" name="Cube 617">
                <a:extLst>
                  <a:ext uri="{FF2B5EF4-FFF2-40B4-BE49-F238E27FC236}">
                    <a16:creationId xmlns:a16="http://schemas.microsoft.com/office/drawing/2014/main" id="{5E3C9AB1-FFEF-3408-317A-AA84A04F2FF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9" name="Cube 618">
                <a:extLst>
                  <a:ext uri="{FF2B5EF4-FFF2-40B4-BE49-F238E27FC236}">
                    <a16:creationId xmlns:a16="http://schemas.microsoft.com/office/drawing/2014/main" id="{084929C9-9CFE-C5CF-890D-3241BB8F05F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0" name="Cube 619">
                <a:extLst>
                  <a:ext uri="{FF2B5EF4-FFF2-40B4-BE49-F238E27FC236}">
                    <a16:creationId xmlns:a16="http://schemas.microsoft.com/office/drawing/2014/main" id="{654BDCA0-F6BF-40BA-2A4C-BF9445529F1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1" name="Cube 620">
                <a:extLst>
                  <a:ext uri="{FF2B5EF4-FFF2-40B4-BE49-F238E27FC236}">
                    <a16:creationId xmlns:a16="http://schemas.microsoft.com/office/drawing/2014/main" id="{F359C34F-6DF6-ED33-DAA4-5A7307FD20F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2" name="Cube 621">
                <a:extLst>
                  <a:ext uri="{FF2B5EF4-FFF2-40B4-BE49-F238E27FC236}">
                    <a16:creationId xmlns:a16="http://schemas.microsoft.com/office/drawing/2014/main" id="{C180010F-31C1-F2CA-0917-BA566339036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3" name="Cube 622">
                <a:extLst>
                  <a:ext uri="{FF2B5EF4-FFF2-40B4-BE49-F238E27FC236}">
                    <a16:creationId xmlns:a16="http://schemas.microsoft.com/office/drawing/2014/main" id="{9C1E683A-5A32-7645-0265-DF8F653A741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4" name="Cube 623">
                <a:extLst>
                  <a:ext uri="{FF2B5EF4-FFF2-40B4-BE49-F238E27FC236}">
                    <a16:creationId xmlns:a16="http://schemas.microsoft.com/office/drawing/2014/main" id="{994C60DF-3E9E-E493-DBCB-8EEAD2E092F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5" name="Cube 624">
                <a:extLst>
                  <a:ext uri="{FF2B5EF4-FFF2-40B4-BE49-F238E27FC236}">
                    <a16:creationId xmlns:a16="http://schemas.microsoft.com/office/drawing/2014/main" id="{46C5CD1F-F94F-5700-49BD-B6E2321FD2E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6" name="Cube 625">
                <a:extLst>
                  <a:ext uri="{FF2B5EF4-FFF2-40B4-BE49-F238E27FC236}">
                    <a16:creationId xmlns:a16="http://schemas.microsoft.com/office/drawing/2014/main" id="{44800968-8C77-4472-EB06-155FA82FD2E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6" name="Group 605">
              <a:extLst>
                <a:ext uri="{FF2B5EF4-FFF2-40B4-BE49-F238E27FC236}">
                  <a16:creationId xmlns:a16="http://schemas.microsoft.com/office/drawing/2014/main" id="{6C925DC1-62D0-4C36-2FAD-3D3FA4833DAE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07" name="Cube 606">
                <a:extLst>
                  <a:ext uri="{FF2B5EF4-FFF2-40B4-BE49-F238E27FC236}">
                    <a16:creationId xmlns:a16="http://schemas.microsoft.com/office/drawing/2014/main" id="{77CDC2A1-B1DF-60C2-64B4-1DAB780FAEB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8" name="Cube 607">
                <a:extLst>
                  <a:ext uri="{FF2B5EF4-FFF2-40B4-BE49-F238E27FC236}">
                    <a16:creationId xmlns:a16="http://schemas.microsoft.com/office/drawing/2014/main" id="{F6A098D2-5487-D89B-3832-FA01DDC920E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9" name="Cube 608">
                <a:extLst>
                  <a:ext uri="{FF2B5EF4-FFF2-40B4-BE49-F238E27FC236}">
                    <a16:creationId xmlns:a16="http://schemas.microsoft.com/office/drawing/2014/main" id="{FBBDDCFA-A3B6-1ED3-3562-CABF25E4759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0" name="Cube 609">
                <a:extLst>
                  <a:ext uri="{FF2B5EF4-FFF2-40B4-BE49-F238E27FC236}">
                    <a16:creationId xmlns:a16="http://schemas.microsoft.com/office/drawing/2014/main" id="{9E6763A2-93A0-B4F2-E94B-28578EFD9EF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1" name="Cube 610">
                <a:extLst>
                  <a:ext uri="{FF2B5EF4-FFF2-40B4-BE49-F238E27FC236}">
                    <a16:creationId xmlns:a16="http://schemas.microsoft.com/office/drawing/2014/main" id="{4EB7B307-4224-1179-6876-4A82DA2E5E8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2" name="Cube 611">
                <a:extLst>
                  <a:ext uri="{FF2B5EF4-FFF2-40B4-BE49-F238E27FC236}">
                    <a16:creationId xmlns:a16="http://schemas.microsoft.com/office/drawing/2014/main" id="{019F6131-12A7-98DB-E2FB-5D59A277CC6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3" name="Cube 612">
                <a:extLst>
                  <a:ext uri="{FF2B5EF4-FFF2-40B4-BE49-F238E27FC236}">
                    <a16:creationId xmlns:a16="http://schemas.microsoft.com/office/drawing/2014/main" id="{78E9E43E-A9FE-0A01-0CCF-2373B4A4768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4" name="Cube 613">
                <a:extLst>
                  <a:ext uri="{FF2B5EF4-FFF2-40B4-BE49-F238E27FC236}">
                    <a16:creationId xmlns:a16="http://schemas.microsoft.com/office/drawing/2014/main" id="{17FC53AD-4123-2B87-FAAC-4BB907D9C57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5" name="Cube 614">
                <a:extLst>
                  <a:ext uri="{FF2B5EF4-FFF2-40B4-BE49-F238E27FC236}">
                    <a16:creationId xmlns:a16="http://schemas.microsoft.com/office/drawing/2014/main" id="{53D20A90-7FF6-870A-581D-D0E3D357BC2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6" name="Cube 615">
                <a:extLst>
                  <a:ext uri="{FF2B5EF4-FFF2-40B4-BE49-F238E27FC236}">
                    <a16:creationId xmlns:a16="http://schemas.microsoft.com/office/drawing/2014/main" id="{053B215D-017A-0390-DE14-7EDAA4C5167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07" name="Group 706">
            <a:extLst>
              <a:ext uri="{FF2B5EF4-FFF2-40B4-BE49-F238E27FC236}">
                <a16:creationId xmlns:a16="http://schemas.microsoft.com/office/drawing/2014/main" id="{A4EAEFAF-DA97-C4D9-8C14-56AE99658FB0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708" name="Group 707">
              <a:extLst>
                <a:ext uri="{FF2B5EF4-FFF2-40B4-BE49-F238E27FC236}">
                  <a16:creationId xmlns:a16="http://schemas.microsoft.com/office/drawing/2014/main" id="{11F02CA8-2895-69AE-BD0F-53D24DC25453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08" name="Cube 807">
                <a:extLst>
                  <a:ext uri="{FF2B5EF4-FFF2-40B4-BE49-F238E27FC236}">
                    <a16:creationId xmlns:a16="http://schemas.microsoft.com/office/drawing/2014/main" id="{2A91A834-2660-19E3-ECC0-F7D6D884CEE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9" name="Cube 808">
                <a:extLst>
                  <a:ext uri="{FF2B5EF4-FFF2-40B4-BE49-F238E27FC236}">
                    <a16:creationId xmlns:a16="http://schemas.microsoft.com/office/drawing/2014/main" id="{7628B7EE-313F-7B8C-FB35-498D3D087F7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0" name="Cube 809">
                <a:extLst>
                  <a:ext uri="{FF2B5EF4-FFF2-40B4-BE49-F238E27FC236}">
                    <a16:creationId xmlns:a16="http://schemas.microsoft.com/office/drawing/2014/main" id="{30FDF357-CDAD-BDB1-5697-E46027490AF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1" name="Cube 810">
                <a:extLst>
                  <a:ext uri="{FF2B5EF4-FFF2-40B4-BE49-F238E27FC236}">
                    <a16:creationId xmlns:a16="http://schemas.microsoft.com/office/drawing/2014/main" id="{67A56A84-D067-5B43-F37D-FE91F3A1A9D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2" name="Cube 811">
                <a:extLst>
                  <a:ext uri="{FF2B5EF4-FFF2-40B4-BE49-F238E27FC236}">
                    <a16:creationId xmlns:a16="http://schemas.microsoft.com/office/drawing/2014/main" id="{2C9279A6-6E04-A427-8354-204FDAE1E31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3" name="Cube 812">
                <a:extLst>
                  <a:ext uri="{FF2B5EF4-FFF2-40B4-BE49-F238E27FC236}">
                    <a16:creationId xmlns:a16="http://schemas.microsoft.com/office/drawing/2014/main" id="{8DEF0CFE-DC93-BC42-F633-F29C028F24C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4" name="Cube 813">
                <a:extLst>
                  <a:ext uri="{FF2B5EF4-FFF2-40B4-BE49-F238E27FC236}">
                    <a16:creationId xmlns:a16="http://schemas.microsoft.com/office/drawing/2014/main" id="{37694247-D796-8383-DF5C-12854D3BEC9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5" name="Cube 814">
                <a:extLst>
                  <a:ext uri="{FF2B5EF4-FFF2-40B4-BE49-F238E27FC236}">
                    <a16:creationId xmlns:a16="http://schemas.microsoft.com/office/drawing/2014/main" id="{DC17BB63-E3BF-C99D-7EBD-63D8B20CFA2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6" name="Cube 815">
                <a:extLst>
                  <a:ext uri="{FF2B5EF4-FFF2-40B4-BE49-F238E27FC236}">
                    <a16:creationId xmlns:a16="http://schemas.microsoft.com/office/drawing/2014/main" id="{E43AA729-3ABA-0636-04C2-B6D845A71F3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7" name="Cube 816">
                <a:extLst>
                  <a:ext uri="{FF2B5EF4-FFF2-40B4-BE49-F238E27FC236}">
                    <a16:creationId xmlns:a16="http://schemas.microsoft.com/office/drawing/2014/main" id="{5EAA9291-7673-B3B7-29D7-F0DBE0891C5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09" name="Group 708">
              <a:extLst>
                <a:ext uri="{FF2B5EF4-FFF2-40B4-BE49-F238E27FC236}">
                  <a16:creationId xmlns:a16="http://schemas.microsoft.com/office/drawing/2014/main" id="{B2E42153-BB3C-44F8-AD22-02E3F4F2F979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98" name="Cube 797">
                <a:extLst>
                  <a:ext uri="{FF2B5EF4-FFF2-40B4-BE49-F238E27FC236}">
                    <a16:creationId xmlns:a16="http://schemas.microsoft.com/office/drawing/2014/main" id="{0401EAF4-B64B-3D81-091B-98B2003C11D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9" name="Cube 798">
                <a:extLst>
                  <a:ext uri="{FF2B5EF4-FFF2-40B4-BE49-F238E27FC236}">
                    <a16:creationId xmlns:a16="http://schemas.microsoft.com/office/drawing/2014/main" id="{DC001412-B3FD-237C-1895-9A713B083A3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0" name="Cube 799">
                <a:extLst>
                  <a:ext uri="{FF2B5EF4-FFF2-40B4-BE49-F238E27FC236}">
                    <a16:creationId xmlns:a16="http://schemas.microsoft.com/office/drawing/2014/main" id="{504BF785-DDD5-7EA6-4136-1FC9FAF9F51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1" name="Cube 800">
                <a:extLst>
                  <a:ext uri="{FF2B5EF4-FFF2-40B4-BE49-F238E27FC236}">
                    <a16:creationId xmlns:a16="http://schemas.microsoft.com/office/drawing/2014/main" id="{C5B42C9A-AFB0-E378-8D7B-872BB971C55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2" name="Cube 801">
                <a:extLst>
                  <a:ext uri="{FF2B5EF4-FFF2-40B4-BE49-F238E27FC236}">
                    <a16:creationId xmlns:a16="http://schemas.microsoft.com/office/drawing/2014/main" id="{CBFC7596-4E68-7467-006F-7CD21069654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3" name="Cube 802">
                <a:extLst>
                  <a:ext uri="{FF2B5EF4-FFF2-40B4-BE49-F238E27FC236}">
                    <a16:creationId xmlns:a16="http://schemas.microsoft.com/office/drawing/2014/main" id="{4B5CA8A7-8DEB-5990-6A6B-49C119FD0C0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4" name="Cube 803">
                <a:extLst>
                  <a:ext uri="{FF2B5EF4-FFF2-40B4-BE49-F238E27FC236}">
                    <a16:creationId xmlns:a16="http://schemas.microsoft.com/office/drawing/2014/main" id="{961777A8-151F-0A05-D834-56FA395C8CB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5" name="Cube 804">
                <a:extLst>
                  <a:ext uri="{FF2B5EF4-FFF2-40B4-BE49-F238E27FC236}">
                    <a16:creationId xmlns:a16="http://schemas.microsoft.com/office/drawing/2014/main" id="{23C2E937-5950-5A95-EC3A-4C31D555F06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6" name="Cube 805">
                <a:extLst>
                  <a:ext uri="{FF2B5EF4-FFF2-40B4-BE49-F238E27FC236}">
                    <a16:creationId xmlns:a16="http://schemas.microsoft.com/office/drawing/2014/main" id="{A49E2943-F87E-3A94-246E-17B22CF6842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7" name="Cube 806">
                <a:extLst>
                  <a:ext uri="{FF2B5EF4-FFF2-40B4-BE49-F238E27FC236}">
                    <a16:creationId xmlns:a16="http://schemas.microsoft.com/office/drawing/2014/main" id="{4EBE79D0-72A7-8463-541B-135EC989397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0" name="Group 709">
              <a:extLst>
                <a:ext uri="{FF2B5EF4-FFF2-40B4-BE49-F238E27FC236}">
                  <a16:creationId xmlns:a16="http://schemas.microsoft.com/office/drawing/2014/main" id="{6D1E5C6E-20A9-DF59-362E-3EAF394296B9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88" name="Cube 787">
                <a:extLst>
                  <a:ext uri="{FF2B5EF4-FFF2-40B4-BE49-F238E27FC236}">
                    <a16:creationId xmlns:a16="http://schemas.microsoft.com/office/drawing/2014/main" id="{74AC89C2-B94F-8A54-2F67-9198E753CBD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9" name="Cube 788">
                <a:extLst>
                  <a:ext uri="{FF2B5EF4-FFF2-40B4-BE49-F238E27FC236}">
                    <a16:creationId xmlns:a16="http://schemas.microsoft.com/office/drawing/2014/main" id="{55AF894E-6B60-AA94-F94B-963BCEF7E10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0" name="Cube 789">
                <a:extLst>
                  <a:ext uri="{FF2B5EF4-FFF2-40B4-BE49-F238E27FC236}">
                    <a16:creationId xmlns:a16="http://schemas.microsoft.com/office/drawing/2014/main" id="{480CDAE7-A2B0-7348-DF97-A91741D1348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1" name="Cube 790">
                <a:extLst>
                  <a:ext uri="{FF2B5EF4-FFF2-40B4-BE49-F238E27FC236}">
                    <a16:creationId xmlns:a16="http://schemas.microsoft.com/office/drawing/2014/main" id="{C0F0C966-1488-A860-0D9D-FCA712FD909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2" name="Cube 791">
                <a:extLst>
                  <a:ext uri="{FF2B5EF4-FFF2-40B4-BE49-F238E27FC236}">
                    <a16:creationId xmlns:a16="http://schemas.microsoft.com/office/drawing/2014/main" id="{1A5631B2-8AB1-A8F2-4BBB-D562414C858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3" name="Cube 792">
                <a:extLst>
                  <a:ext uri="{FF2B5EF4-FFF2-40B4-BE49-F238E27FC236}">
                    <a16:creationId xmlns:a16="http://schemas.microsoft.com/office/drawing/2014/main" id="{EC392D74-BFB3-B9D7-FC64-B86BC08EAAE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4" name="Cube 793">
                <a:extLst>
                  <a:ext uri="{FF2B5EF4-FFF2-40B4-BE49-F238E27FC236}">
                    <a16:creationId xmlns:a16="http://schemas.microsoft.com/office/drawing/2014/main" id="{E5EB9E37-2934-ED92-E689-ED56BA6A9CE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5" name="Cube 794">
                <a:extLst>
                  <a:ext uri="{FF2B5EF4-FFF2-40B4-BE49-F238E27FC236}">
                    <a16:creationId xmlns:a16="http://schemas.microsoft.com/office/drawing/2014/main" id="{09875249-71B4-F132-0CAF-CE0C2F1426D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6" name="Cube 795">
                <a:extLst>
                  <a:ext uri="{FF2B5EF4-FFF2-40B4-BE49-F238E27FC236}">
                    <a16:creationId xmlns:a16="http://schemas.microsoft.com/office/drawing/2014/main" id="{4F8B221F-6A51-A4C2-E839-317FADC5C04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7" name="Cube 796">
                <a:extLst>
                  <a:ext uri="{FF2B5EF4-FFF2-40B4-BE49-F238E27FC236}">
                    <a16:creationId xmlns:a16="http://schemas.microsoft.com/office/drawing/2014/main" id="{EC32ADCE-657E-80B8-AE2D-C04A34CCF25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1" name="Group 710">
              <a:extLst>
                <a:ext uri="{FF2B5EF4-FFF2-40B4-BE49-F238E27FC236}">
                  <a16:creationId xmlns:a16="http://schemas.microsoft.com/office/drawing/2014/main" id="{D83C6FBB-38DF-04B1-06C6-591B374BA0DB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78" name="Cube 777">
                <a:extLst>
                  <a:ext uri="{FF2B5EF4-FFF2-40B4-BE49-F238E27FC236}">
                    <a16:creationId xmlns:a16="http://schemas.microsoft.com/office/drawing/2014/main" id="{F4A8D3D3-4BEA-118C-881C-6A63A0FE7ED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9" name="Cube 778">
                <a:extLst>
                  <a:ext uri="{FF2B5EF4-FFF2-40B4-BE49-F238E27FC236}">
                    <a16:creationId xmlns:a16="http://schemas.microsoft.com/office/drawing/2014/main" id="{6E02E8E6-540A-5912-96C0-43E5FCD065C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0" name="Cube 779">
                <a:extLst>
                  <a:ext uri="{FF2B5EF4-FFF2-40B4-BE49-F238E27FC236}">
                    <a16:creationId xmlns:a16="http://schemas.microsoft.com/office/drawing/2014/main" id="{6204BA06-E929-5589-DCE7-150DB58A23E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1" name="Cube 780">
                <a:extLst>
                  <a:ext uri="{FF2B5EF4-FFF2-40B4-BE49-F238E27FC236}">
                    <a16:creationId xmlns:a16="http://schemas.microsoft.com/office/drawing/2014/main" id="{C091E8EB-98CE-373E-5274-29F93A12288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2" name="Cube 781">
                <a:extLst>
                  <a:ext uri="{FF2B5EF4-FFF2-40B4-BE49-F238E27FC236}">
                    <a16:creationId xmlns:a16="http://schemas.microsoft.com/office/drawing/2014/main" id="{21081565-D798-CCAC-2537-56BD200A577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3" name="Cube 782">
                <a:extLst>
                  <a:ext uri="{FF2B5EF4-FFF2-40B4-BE49-F238E27FC236}">
                    <a16:creationId xmlns:a16="http://schemas.microsoft.com/office/drawing/2014/main" id="{12B07550-A0A7-645F-F5E5-F8E3A8724AA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4" name="Cube 783">
                <a:extLst>
                  <a:ext uri="{FF2B5EF4-FFF2-40B4-BE49-F238E27FC236}">
                    <a16:creationId xmlns:a16="http://schemas.microsoft.com/office/drawing/2014/main" id="{A0417211-8361-841C-CAFD-08642D4AB94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5" name="Cube 784">
                <a:extLst>
                  <a:ext uri="{FF2B5EF4-FFF2-40B4-BE49-F238E27FC236}">
                    <a16:creationId xmlns:a16="http://schemas.microsoft.com/office/drawing/2014/main" id="{C8603263-1E25-0F0F-2AF4-52C30142C54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6" name="Cube 785">
                <a:extLst>
                  <a:ext uri="{FF2B5EF4-FFF2-40B4-BE49-F238E27FC236}">
                    <a16:creationId xmlns:a16="http://schemas.microsoft.com/office/drawing/2014/main" id="{B0DDC098-E654-1DBB-BEA1-14269FF12FD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7" name="Cube 786">
                <a:extLst>
                  <a:ext uri="{FF2B5EF4-FFF2-40B4-BE49-F238E27FC236}">
                    <a16:creationId xmlns:a16="http://schemas.microsoft.com/office/drawing/2014/main" id="{B4A7B083-0826-29CF-A361-9FCFA4E307E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2" name="Group 711">
              <a:extLst>
                <a:ext uri="{FF2B5EF4-FFF2-40B4-BE49-F238E27FC236}">
                  <a16:creationId xmlns:a16="http://schemas.microsoft.com/office/drawing/2014/main" id="{A29EC45E-B7D3-66D1-7971-F08C35CD504E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68" name="Cube 767">
                <a:extLst>
                  <a:ext uri="{FF2B5EF4-FFF2-40B4-BE49-F238E27FC236}">
                    <a16:creationId xmlns:a16="http://schemas.microsoft.com/office/drawing/2014/main" id="{18BF7C3B-CD20-16C3-FD54-98C7A8CAB95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9" name="Cube 768">
                <a:extLst>
                  <a:ext uri="{FF2B5EF4-FFF2-40B4-BE49-F238E27FC236}">
                    <a16:creationId xmlns:a16="http://schemas.microsoft.com/office/drawing/2014/main" id="{7FC572F2-57E4-9665-1D94-5A59D4E1101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0" name="Cube 769">
                <a:extLst>
                  <a:ext uri="{FF2B5EF4-FFF2-40B4-BE49-F238E27FC236}">
                    <a16:creationId xmlns:a16="http://schemas.microsoft.com/office/drawing/2014/main" id="{189EFEBB-1726-3376-7F6D-296D3F15C1C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1" name="Cube 770">
                <a:extLst>
                  <a:ext uri="{FF2B5EF4-FFF2-40B4-BE49-F238E27FC236}">
                    <a16:creationId xmlns:a16="http://schemas.microsoft.com/office/drawing/2014/main" id="{9DE3F2E0-6C6E-D40C-4DB0-E9EFAC95943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2" name="Cube 771">
                <a:extLst>
                  <a:ext uri="{FF2B5EF4-FFF2-40B4-BE49-F238E27FC236}">
                    <a16:creationId xmlns:a16="http://schemas.microsoft.com/office/drawing/2014/main" id="{39B7854B-1D0C-CDFF-C29D-557256E90FC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3" name="Cube 772">
                <a:extLst>
                  <a:ext uri="{FF2B5EF4-FFF2-40B4-BE49-F238E27FC236}">
                    <a16:creationId xmlns:a16="http://schemas.microsoft.com/office/drawing/2014/main" id="{CF7ED715-BEEA-FECD-940E-0D36B077D70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4" name="Cube 773">
                <a:extLst>
                  <a:ext uri="{FF2B5EF4-FFF2-40B4-BE49-F238E27FC236}">
                    <a16:creationId xmlns:a16="http://schemas.microsoft.com/office/drawing/2014/main" id="{37D5C96E-0A23-A138-9F0A-E538910ABEB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5" name="Cube 774">
                <a:extLst>
                  <a:ext uri="{FF2B5EF4-FFF2-40B4-BE49-F238E27FC236}">
                    <a16:creationId xmlns:a16="http://schemas.microsoft.com/office/drawing/2014/main" id="{AE56C325-215A-783A-7F8C-27045C4E0A7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6" name="Cube 775">
                <a:extLst>
                  <a:ext uri="{FF2B5EF4-FFF2-40B4-BE49-F238E27FC236}">
                    <a16:creationId xmlns:a16="http://schemas.microsoft.com/office/drawing/2014/main" id="{B99DDA94-4C7D-3EEF-8644-94036CDD547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7" name="Cube 776">
                <a:extLst>
                  <a:ext uri="{FF2B5EF4-FFF2-40B4-BE49-F238E27FC236}">
                    <a16:creationId xmlns:a16="http://schemas.microsoft.com/office/drawing/2014/main" id="{A7E32657-A8C2-9B00-045D-BBE7CD8DD3D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3" name="Group 712">
              <a:extLst>
                <a:ext uri="{FF2B5EF4-FFF2-40B4-BE49-F238E27FC236}">
                  <a16:creationId xmlns:a16="http://schemas.microsoft.com/office/drawing/2014/main" id="{7C8162FD-3C8E-6C71-D425-ACC3A5614F7E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58" name="Cube 757">
                <a:extLst>
                  <a:ext uri="{FF2B5EF4-FFF2-40B4-BE49-F238E27FC236}">
                    <a16:creationId xmlns:a16="http://schemas.microsoft.com/office/drawing/2014/main" id="{BBC6B540-5419-7A39-1741-5C287C1625B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9" name="Cube 758">
                <a:extLst>
                  <a:ext uri="{FF2B5EF4-FFF2-40B4-BE49-F238E27FC236}">
                    <a16:creationId xmlns:a16="http://schemas.microsoft.com/office/drawing/2014/main" id="{90B34B66-AD37-5951-4567-54810A93E94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0" name="Cube 759">
                <a:extLst>
                  <a:ext uri="{FF2B5EF4-FFF2-40B4-BE49-F238E27FC236}">
                    <a16:creationId xmlns:a16="http://schemas.microsoft.com/office/drawing/2014/main" id="{1EFAED56-6F22-4C40-EBE0-685AEE141AF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1" name="Cube 760">
                <a:extLst>
                  <a:ext uri="{FF2B5EF4-FFF2-40B4-BE49-F238E27FC236}">
                    <a16:creationId xmlns:a16="http://schemas.microsoft.com/office/drawing/2014/main" id="{C864CC43-BAAD-BF46-B6C0-AA493610BBF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2" name="Cube 761">
                <a:extLst>
                  <a:ext uri="{FF2B5EF4-FFF2-40B4-BE49-F238E27FC236}">
                    <a16:creationId xmlns:a16="http://schemas.microsoft.com/office/drawing/2014/main" id="{48526423-57EA-926C-139D-910A07A5F64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3" name="Cube 762">
                <a:extLst>
                  <a:ext uri="{FF2B5EF4-FFF2-40B4-BE49-F238E27FC236}">
                    <a16:creationId xmlns:a16="http://schemas.microsoft.com/office/drawing/2014/main" id="{762488EB-0A5A-1580-58F5-42E5CDCCB91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4" name="Cube 763">
                <a:extLst>
                  <a:ext uri="{FF2B5EF4-FFF2-40B4-BE49-F238E27FC236}">
                    <a16:creationId xmlns:a16="http://schemas.microsoft.com/office/drawing/2014/main" id="{C47C2FC2-7826-3922-E648-961D42AAD4C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5" name="Cube 764">
                <a:extLst>
                  <a:ext uri="{FF2B5EF4-FFF2-40B4-BE49-F238E27FC236}">
                    <a16:creationId xmlns:a16="http://schemas.microsoft.com/office/drawing/2014/main" id="{BA2FFB32-18B3-5F63-5903-C0DB8CAAD3A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6" name="Cube 765">
                <a:extLst>
                  <a:ext uri="{FF2B5EF4-FFF2-40B4-BE49-F238E27FC236}">
                    <a16:creationId xmlns:a16="http://schemas.microsoft.com/office/drawing/2014/main" id="{0A1BBC5F-0626-DCF9-AEB0-362682C768F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7" name="Cube 766">
                <a:extLst>
                  <a:ext uri="{FF2B5EF4-FFF2-40B4-BE49-F238E27FC236}">
                    <a16:creationId xmlns:a16="http://schemas.microsoft.com/office/drawing/2014/main" id="{B8D57829-2C30-7C6E-0CD9-091885DD1AE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4" name="Group 713">
              <a:extLst>
                <a:ext uri="{FF2B5EF4-FFF2-40B4-BE49-F238E27FC236}">
                  <a16:creationId xmlns:a16="http://schemas.microsoft.com/office/drawing/2014/main" id="{6A55EBAB-2E46-47CD-F8CF-AE2CE52BC5E4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48" name="Cube 747">
                <a:extLst>
                  <a:ext uri="{FF2B5EF4-FFF2-40B4-BE49-F238E27FC236}">
                    <a16:creationId xmlns:a16="http://schemas.microsoft.com/office/drawing/2014/main" id="{E5B65FA8-F019-ECCD-5AFC-1771BCC933D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9" name="Cube 748">
                <a:extLst>
                  <a:ext uri="{FF2B5EF4-FFF2-40B4-BE49-F238E27FC236}">
                    <a16:creationId xmlns:a16="http://schemas.microsoft.com/office/drawing/2014/main" id="{8B5E78F8-5EE5-77B7-4486-F62D6BC6A72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0" name="Cube 749">
                <a:extLst>
                  <a:ext uri="{FF2B5EF4-FFF2-40B4-BE49-F238E27FC236}">
                    <a16:creationId xmlns:a16="http://schemas.microsoft.com/office/drawing/2014/main" id="{8009F45B-2218-B516-8592-E90C751F276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1" name="Cube 750">
                <a:extLst>
                  <a:ext uri="{FF2B5EF4-FFF2-40B4-BE49-F238E27FC236}">
                    <a16:creationId xmlns:a16="http://schemas.microsoft.com/office/drawing/2014/main" id="{01ED30B2-1922-8419-AB8B-1429930DCCD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2" name="Cube 751">
                <a:extLst>
                  <a:ext uri="{FF2B5EF4-FFF2-40B4-BE49-F238E27FC236}">
                    <a16:creationId xmlns:a16="http://schemas.microsoft.com/office/drawing/2014/main" id="{DE3ED61E-9BCA-996D-41F8-B13AE17E60C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3" name="Cube 752">
                <a:extLst>
                  <a:ext uri="{FF2B5EF4-FFF2-40B4-BE49-F238E27FC236}">
                    <a16:creationId xmlns:a16="http://schemas.microsoft.com/office/drawing/2014/main" id="{43B0204C-28F4-8638-9DA5-24802758B69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4" name="Cube 753">
                <a:extLst>
                  <a:ext uri="{FF2B5EF4-FFF2-40B4-BE49-F238E27FC236}">
                    <a16:creationId xmlns:a16="http://schemas.microsoft.com/office/drawing/2014/main" id="{3BF8E035-66BE-BD99-C724-4BE875CDEBA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5" name="Cube 754">
                <a:extLst>
                  <a:ext uri="{FF2B5EF4-FFF2-40B4-BE49-F238E27FC236}">
                    <a16:creationId xmlns:a16="http://schemas.microsoft.com/office/drawing/2014/main" id="{0C8AA1DD-E792-FD2B-A425-90A954E26AA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6" name="Cube 755">
                <a:extLst>
                  <a:ext uri="{FF2B5EF4-FFF2-40B4-BE49-F238E27FC236}">
                    <a16:creationId xmlns:a16="http://schemas.microsoft.com/office/drawing/2014/main" id="{045C5BF8-CE14-C01E-A6F5-AD768F09458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7" name="Cube 756">
                <a:extLst>
                  <a:ext uri="{FF2B5EF4-FFF2-40B4-BE49-F238E27FC236}">
                    <a16:creationId xmlns:a16="http://schemas.microsoft.com/office/drawing/2014/main" id="{1BDFFB01-8869-E0D8-7EAA-38DAF2A8FDE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5" name="Group 714">
              <a:extLst>
                <a:ext uri="{FF2B5EF4-FFF2-40B4-BE49-F238E27FC236}">
                  <a16:creationId xmlns:a16="http://schemas.microsoft.com/office/drawing/2014/main" id="{37A5DFF2-D7F5-234B-2902-75264F2D2738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38" name="Cube 737">
                <a:extLst>
                  <a:ext uri="{FF2B5EF4-FFF2-40B4-BE49-F238E27FC236}">
                    <a16:creationId xmlns:a16="http://schemas.microsoft.com/office/drawing/2014/main" id="{3DCB3706-9C64-BCB6-2713-8A1FDD01654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9" name="Cube 738">
                <a:extLst>
                  <a:ext uri="{FF2B5EF4-FFF2-40B4-BE49-F238E27FC236}">
                    <a16:creationId xmlns:a16="http://schemas.microsoft.com/office/drawing/2014/main" id="{FA115F5D-56F7-DF08-74AF-CA293AF52BF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0" name="Cube 739">
                <a:extLst>
                  <a:ext uri="{FF2B5EF4-FFF2-40B4-BE49-F238E27FC236}">
                    <a16:creationId xmlns:a16="http://schemas.microsoft.com/office/drawing/2014/main" id="{96DB67C8-E1A2-89C9-4C12-522414C5CD4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1" name="Cube 740">
                <a:extLst>
                  <a:ext uri="{FF2B5EF4-FFF2-40B4-BE49-F238E27FC236}">
                    <a16:creationId xmlns:a16="http://schemas.microsoft.com/office/drawing/2014/main" id="{AC544818-086A-A53B-2DF3-5A8F637D834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2" name="Cube 741">
                <a:extLst>
                  <a:ext uri="{FF2B5EF4-FFF2-40B4-BE49-F238E27FC236}">
                    <a16:creationId xmlns:a16="http://schemas.microsoft.com/office/drawing/2014/main" id="{F0697879-29B7-05EE-0035-278D2969810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3" name="Cube 742">
                <a:extLst>
                  <a:ext uri="{FF2B5EF4-FFF2-40B4-BE49-F238E27FC236}">
                    <a16:creationId xmlns:a16="http://schemas.microsoft.com/office/drawing/2014/main" id="{6FFDC0BF-E9F0-6EFF-6845-CB3B03F4AD9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4" name="Cube 743">
                <a:extLst>
                  <a:ext uri="{FF2B5EF4-FFF2-40B4-BE49-F238E27FC236}">
                    <a16:creationId xmlns:a16="http://schemas.microsoft.com/office/drawing/2014/main" id="{3622EB55-628E-7642-1677-F344DCD1ED5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5" name="Cube 744">
                <a:extLst>
                  <a:ext uri="{FF2B5EF4-FFF2-40B4-BE49-F238E27FC236}">
                    <a16:creationId xmlns:a16="http://schemas.microsoft.com/office/drawing/2014/main" id="{F5DDA90A-B387-B115-A76A-FCEAB3EE3F6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6" name="Cube 745">
                <a:extLst>
                  <a:ext uri="{FF2B5EF4-FFF2-40B4-BE49-F238E27FC236}">
                    <a16:creationId xmlns:a16="http://schemas.microsoft.com/office/drawing/2014/main" id="{40F722DD-B194-EBAE-004E-2CD0DB1039E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7" name="Cube 746">
                <a:extLst>
                  <a:ext uri="{FF2B5EF4-FFF2-40B4-BE49-F238E27FC236}">
                    <a16:creationId xmlns:a16="http://schemas.microsoft.com/office/drawing/2014/main" id="{939EE1CF-17F6-6B05-A662-A22CA8B0AA4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id="{4BC07B50-9DDA-48CC-2E17-D0679C9D0363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28" name="Cube 727">
                <a:extLst>
                  <a:ext uri="{FF2B5EF4-FFF2-40B4-BE49-F238E27FC236}">
                    <a16:creationId xmlns:a16="http://schemas.microsoft.com/office/drawing/2014/main" id="{FF4B6D02-5B9F-FC16-C61B-4D57BED888F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9" name="Cube 728">
                <a:extLst>
                  <a:ext uri="{FF2B5EF4-FFF2-40B4-BE49-F238E27FC236}">
                    <a16:creationId xmlns:a16="http://schemas.microsoft.com/office/drawing/2014/main" id="{C193F92A-D543-52E7-E1B1-5293F13E5DD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0" name="Cube 729">
                <a:extLst>
                  <a:ext uri="{FF2B5EF4-FFF2-40B4-BE49-F238E27FC236}">
                    <a16:creationId xmlns:a16="http://schemas.microsoft.com/office/drawing/2014/main" id="{AC7FEE46-31CB-4BD4-1263-7560DF8FA68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1" name="Cube 730">
                <a:extLst>
                  <a:ext uri="{FF2B5EF4-FFF2-40B4-BE49-F238E27FC236}">
                    <a16:creationId xmlns:a16="http://schemas.microsoft.com/office/drawing/2014/main" id="{A57EBFFC-A681-C488-4050-C32804CFC8D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2" name="Cube 731">
                <a:extLst>
                  <a:ext uri="{FF2B5EF4-FFF2-40B4-BE49-F238E27FC236}">
                    <a16:creationId xmlns:a16="http://schemas.microsoft.com/office/drawing/2014/main" id="{1D6F71F1-232B-18FC-163A-A834C9C8B47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3" name="Cube 732">
                <a:extLst>
                  <a:ext uri="{FF2B5EF4-FFF2-40B4-BE49-F238E27FC236}">
                    <a16:creationId xmlns:a16="http://schemas.microsoft.com/office/drawing/2014/main" id="{CEC212E5-44D7-EF67-33DF-2081F926397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4" name="Cube 733">
                <a:extLst>
                  <a:ext uri="{FF2B5EF4-FFF2-40B4-BE49-F238E27FC236}">
                    <a16:creationId xmlns:a16="http://schemas.microsoft.com/office/drawing/2014/main" id="{907EC4CB-FC30-479B-D011-B9CE95E100F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5" name="Cube 734">
                <a:extLst>
                  <a:ext uri="{FF2B5EF4-FFF2-40B4-BE49-F238E27FC236}">
                    <a16:creationId xmlns:a16="http://schemas.microsoft.com/office/drawing/2014/main" id="{6202B36D-5D70-9E91-BC55-BE639C646CE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6" name="Cube 735">
                <a:extLst>
                  <a:ext uri="{FF2B5EF4-FFF2-40B4-BE49-F238E27FC236}">
                    <a16:creationId xmlns:a16="http://schemas.microsoft.com/office/drawing/2014/main" id="{7406DC69-A55B-DC5E-B340-71A9A3AF330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7" name="Cube 736">
                <a:extLst>
                  <a:ext uri="{FF2B5EF4-FFF2-40B4-BE49-F238E27FC236}">
                    <a16:creationId xmlns:a16="http://schemas.microsoft.com/office/drawing/2014/main" id="{E8CC150F-A448-04A1-E30F-F01BB49747D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7" name="Group 716">
              <a:extLst>
                <a:ext uri="{FF2B5EF4-FFF2-40B4-BE49-F238E27FC236}">
                  <a16:creationId xmlns:a16="http://schemas.microsoft.com/office/drawing/2014/main" id="{40588D1D-C5C7-866E-DC63-891C83E98772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18" name="Cube 717">
                <a:extLst>
                  <a:ext uri="{FF2B5EF4-FFF2-40B4-BE49-F238E27FC236}">
                    <a16:creationId xmlns:a16="http://schemas.microsoft.com/office/drawing/2014/main" id="{D13B4C01-9B69-8D36-F9B5-5B53B33A541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9" name="Cube 718">
                <a:extLst>
                  <a:ext uri="{FF2B5EF4-FFF2-40B4-BE49-F238E27FC236}">
                    <a16:creationId xmlns:a16="http://schemas.microsoft.com/office/drawing/2014/main" id="{F0343B6D-60DF-C277-3B9C-E95AC81BF56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0" name="Cube 719">
                <a:extLst>
                  <a:ext uri="{FF2B5EF4-FFF2-40B4-BE49-F238E27FC236}">
                    <a16:creationId xmlns:a16="http://schemas.microsoft.com/office/drawing/2014/main" id="{653C655C-2749-FC41-EB53-9B67371E66B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1" name="Cube 720">
                <a:extLst>
                  <a:ext uri="{FF2B5EF4-FFF2-40B4-BE49-F238E27FC236}">
                    <a16:creationId xmlns:a16="http://schemas.microsoft.com/office/drawing/2014/main" id="{089EC75B-B807-7842-85E2-0192FFCF4E8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2" name="Cube 721">
                <a:extLst>
                  <a:ext uri="{FF2B5EF4-FFF2-40B4-BE49-F238E27FC236}">
                    <a16:creationId xmlns:a16="http://schemas.microsoft.com/office/drawing/2014/main" id="{0E92511B-BE05-F4C6-564B-E73FA004DB2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3" name="Cube 722">
                <a:extLst>
                  <a:ext uri="{FF2B5EF4-FFF2-40B4-BE49-F238E27FC236}">
                    <a16:creationId xmlns:a16="http://schemas.microsoft.com/office/drawing/2014/main" id="{A788A451-FDBB-87FD-E710-C50E3D81586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4" name="Cube 723">
                <a:extLst>
                  <a:ext uri="{FF2B5EF4-FFF2-40B4-BE49-F238E27FC236}">
                    <a16:creationId xmlns:a16="http://schemas.microsoft.com/office/drawing/2014/main" id="{1D5EB9E4-55B5-E25A-0B37-3E0E6384B18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5" name="Cube 724">
                <a:extLst>
                  <a:ext uri="{FF2B5EF4-FFF2-40B4-BE49-F238E27FC236}">
                    <a16:creationId xmlns:a16="http://schemas.microsoft.com/office/drawing/2014/main" id="{F5CE86EC-4C5D-4F47-E755-09888C2CCD2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6" name="Cube 725">
                <a:extLst>
                  <a:ext uri="{FF2B5EF4-FFF2-40B4-BE49-F238E27FC236}">
                    <a16:creationId xmlns:a16="http://schemas.microsoft.com/office/drawing/2014/main" id="{C6025061-4DEF-908F-0430-B0A3D0547B3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7" name="Cube 726">
                <a:extLst>
                  <a:ext uri="{FF2B5EF4-FFF2-40B4-BE49-F238E27FC236}">
                    <a16:creationId xmlns:a16="http://schemas.microsoft.com/office/drawing/2014/main" id="{1558F0D1-0472-8497-77EF-38D4B2A33AE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18" name="Group 817">
            <a:extLst>
              <a:ext uri="{FF2B5EF4-FFF2-40B4-BE49-F238E27FC236}">
                <a16:creationId xmlns:a16="http://schemas.microsoft.com/office/drawing/2014/main" id="{B32644C4-C10D-A19B-EF09-9BEF55F4B445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819" name="Group 818">
              <a:extLst>
                <a:ext uri="{FF2B5EF4-FFF2-40B4-BE49-F238E27FC236}">
                  <a16:creationId xmlns:a16="http://schemas.microsoft.com/office/drawing/2014/main" id="{1036A7D7-81CE-B12F-9DD5-57689376E5C8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19" name="Cube 918">
                <a:extLst>
                  <a:ext uri="{FF2B5EF4-FFF2-40B4-BE49-F238E27FC236}">
                    <a16:creationId xmlns:a16="http://schemas.microsoft.com/office/drawing/2014/main" id="{E8CBA5D1-F974-D40B-3C37-802CC2CB751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0" name="Cube 919">
                <a:extLst>
                  <a:ext uri="{FF2B5EF4-FFF2-40B4-BE49-F238E27FC236}">
                    <a16:creationId xmlns:a16="http://schemas.microsoft.com/office/drawing/2014/main" id="{19839A70-A672-03C5-68FA-4F016CC7291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1" name="Cube 920">
                <a:extLst>
                  <a:ext uri="{FF2B5EF4-FFF2-40B4-BE49-F238E27FC236}">
                    <a16:creationId xmlns:a16="http://schemas.microsoft.com/office/drawing/2014/main" id="{636901F1-EF34-1D77-BC6B-12376F35794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2" name="Cube 921">
                <a:extLst>
                  <a:ext uri="{FF2B5EF4-FFF2-40B4-BE49-F238E27FC236}">
                    <a16:creationId xmlns:a16="http://schemas.microsoft.com/office/drawing/2014/main" id="{FD212E4D-0EF9-5033-B510-904F06FD68B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3" name="Cube 922">
                <a:extLst>
                  <a:ext uri="{FF2B5EF4-FFF2-40B4-BE49-F238E27FC236}">
                    <a16:creationId xmlns:a16="http://schemas.microsoft.com/office/drawing/2014/main" id="{6FFC283B-8F58-7D85-E3C9-30BF6D36527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4" name="Cube 923">
                <a:extLst>
                  <a:ext uri="{FF2B5EF4-FFF2-40B4-BE49-F238E27FC236}">
                    <a16:creationId xmlns:a16="http://schemas.microsoft.com/office/drawing/2014/main" id="{6072AD53-7FB9-7872-A878-220625A8144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5" name="Cube 924">
                <a:extLst>
                  <a:ext uri="{FF2B5EF4-FFF2-40B4-BE49-F238E27FC236}">
                    <a16:creationId xmlns:a16="http://schemas.microsoft.com/office/drawing/2014/main" id="{DC309EA8-6E79-3FB7-0791-0E8839BB06A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6" name="Cube 925">
                <a:extLst>
                  <a:ext uri="{FF2B5EF4-FFF2-40B4-BE49-F238E27FC236}">
                    <a16:creationId xmlns:a16="http://schemas.microsoft.com/office/drawing/2014/main" id="{3CF4436D-3CAF-BDB2-DD5D-338C8E52CA5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7" name="Cube 926">
                <a:extLst>
                  <a:ext uri="{FF2B5EF4-FFF2-40B4-BE49-F238E27FC236}">
                    <a16:creationId xmlns:a16="http://schemas.microsoft.com/office/drawing/2014/main" id="{73996BFE-0CCD-F62C-890D-7883A89F99D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8" name="Cube 927">
                <a:extLst>
                  <a:ext uri="{FF2B5EF4-FFF2-40B4-BE49-F238E27FC236}">
                    <a16:creationId xmlns:a16="http://schemas.microsoft.com/office/drawing/2014/main" id="{CB149E39-F75B-DB77-CF48-1A1A6D1C874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0" name="Group 819">
              <a:extLst>
                <a:ext uri="{FF2B5EF4-FFF2-40B4-BE49-F238E27FC236}">
                  <a16:creationId xmlns:a16="http://schemas.microsoft.com/office/drawing/2014/main" id="{F77A8504-B1C7-D7CE-6C7D-528D82562774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09" name="Cube 908">
                <a:extLst>
                  <a:ext uri="{FF2B5EF4-FFF2-40B4-BE49-F238E27FC236}">
                    <a16:creationId xmlns:a16="http://schemas.microsoft.com/office/drawing/2014/main" id="{ED7389D2-36EC-0717-1E28-2D1180C4CE1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0" name="Cube 909">
                <a:extLst>
                  <a:ext uri="{FF2B5EF4-FFF2-40B4-BE49-F238E27FC236}">
                    <a16:creationId xmlns:a16="http://schemas.microsoft.com/office/drawing/2014/main" id="{BB1C72A6-2D52-AB19-E633-02B92027A2D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1" name="Cube 910">
                <a:extLst>
                  <a:ext uri="{FF2B5EF4-FFF2-40B4-BE49-F238E27FC236}">
                    <a16:creationId xmlns:a16="http://schemas.microsoft.com/office/drawing/2014/main" id="{662681C0-3707-31CC-9B31-1EC2782B966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2" name="Cube 911">
                <a:extLst>
                  <a:ext uri="{FF2B5EF4-FFF2-40B4-BE49-F238E27FC236}">
                    <a16:creationId xmlns:a16="http://schemas.microsoft.com/office/drawing/2014/main" id="{7199F57F-5D44-11D5-B360-ED6B5E18460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3" name="Cube 912">
                <a:extLst>
                  <a:ext uri="{FF2B5EF4-FFF2-40B4-BE49-F238E27FC236}">
                    <a16:creationId xmlns:a16="http://schemas.microsoft.com/office/drawing/2014/main" id="{377633A2-B8B6-1431-E7E5-7B79DD727FA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4" name="Cube 913">
                <a:extLst>
                  <a:ext uri="{FF2B5EF4-FFF2-40B4-BE49-F238E27FC236}">
                    <a16:creationId xmlns:a16="http://schemas.microsoft.com/office/drawing/2014/main" id="{03060FE2-CC58-A4E1-DD04-A46C19AF24E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5" name="Cube 914">
                <a:extLst>
                  <a:ext uri="{FF2B5EF4-FFF2-40B4-BE49-F238E27FC236}">
                    <a16:creationId xmlns:a16="http://schemas.microsoft.com/office/drawing/2014/main" id="{DFF9EDE7-DB4B-B6B6-0359-7BB7B824091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6" name="Cube 915">
                <a:extLst>
                  <a:ext uri="{FF2B5EF4-FFF2-40B4-BE49-F238E27FC236}">
                    <a16:creationId xmlns:a16="http://schemas.microsoft.com/office/drawing/2014/main" id="{CB77D68F-2F4E-623A-AC52-9EF16B2E33D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7" name="Cube 916">
                <a:extLst>
                  <a:ext uri="{FF2B5EF4-FFF2-40B4-BE49-F238E27FC236}">
                    <a16:creationId xmlns:a16="http://schemas.microsoft.com/office/drawing/2014/main" id="{0FE9E0DE-E24C-BAFB-2AFE-7DEB1C3A041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8" name="Cube 917">
                <a:extLst>
                  <a:ext uri="{FF2B5EF4-FFF2-40B4-BE49-F238E27FC236}">
                    <a16:creationId xmlns:a16="http://schemas.microsoft.com/office/drawing/2014/main" id="{0EF5F22A-4CA3-5863-20E5-5956A4744D5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1" name="Group 820">
              <a:extLst>
                <a:ext uri="{FF2B5EF4-FFF2-40B4-BE49-F238E27FC236}">
                  <a16:creationId xmlns:a16="http://schemas.microsoft.com/office/drawing/2014/main" id="{B74560F4-5C8F-C27D-2099-ABBDE149C8AD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99" name="Cube 898">
                <a:extLst>
                  <a:ext uri="{FF2B5EF4-FFF2-40B4-BE49-F238E27FC236}">
                    <a16:creationId xmlns:a16="http://schemas.microsoft.com/office/drawing/2014/main" id="{C8C2CC9D-7327-0D32-62B4-CD64E8F9A32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0" name="Cube 899">
                <a:extLst>
                  <a:ext uri="{FF2B5EF4-FFF2-40B4-BE49-F238E27FC236}">
                    <a16:creationId xmlns:a16="http://schemas.microsoft.com/office/drawing/2014/main" id="{B199B509-869F-BFCB-C2C5-AC37635E1EB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1" name="Cube 900">
                <a:extLst>
                  <a:ext uri="{FF2B5EF4-FFF2-40B4-BE49-F238E27FC236}">
                    <a16:creationId xmlns:a16="http://schemas.microsoft.com/office/drawing/2014/main" id="{47C4BBB1-8715-BE73-C658-A9A1FE31DFD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2" name="Cube 901">
                <a:extLst>
                  <a:ext uri="{FF2B5EF4-FFF2-40B4-BE49-F238E27FC236}">
                    <a16:creationId xmlns:a16="http://schemas.microsoft.com/office/drawing/2014/main" id="{79617A10-B340-9ECD-CCD7-AE144CF0853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3" name="Cube 902">
                <a:extLst>
                  <a:ext uri="{FF2B5EF4-FFF2-40B4-BE49-F238E27FC236}">
                    <a16:creationId xmlns:a16="http://schemas.microsoft.com/office/drawing/2014/main" id="{966451B2-D689-3ACD-37AD-69C8E9BFC1F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4" name="Cube 903">
                <a:extLst>
                  <a:ext uri="{FF2B5EF4-FFF2-40B4-BE49-F238E27FC236}">
                    <a16:creationId xmlns:a16="http://schemas.microsoft.com/office/drawing/2014/main" id="{213DF083-9ECA-47D9-0386-7CAEC9430ED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5" name="Cube 904">
                <a:extLst>
                  <a:ext uri="{FF2B5EF4-FFF2-40B4-BE49-F238E27FC236}">
                    <a16:creationId xmlns:a16="http://schemas.microsoft.com/office/drawing/2014/main" id="{A40C30A4-7239-8EEC-5636-D8BBC01AD11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6" name="Cube 905">
                <a:extLst>
                  <a:ext uri="{FF2B5EF4-FFF2-40B4-BE49-F238E27FC236}">
                    <a16:creationId xmlns:a16="http://schemas.microsoft.com/office/drawing/2014/main" id="{4B4D027F-58D5-7CE6-BF9D-53FDECC1559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7" name="Cube 906">
                <a:extLst>
                  <a:ext uri="{FF2B5EF4-FFF2-40B4-BE49-F238E27FC236}">
                    <a16:creationId xmlns:a16="http://schemas.microsoft.com/office/drawing/2014/main" id="{2D074DC5-4827-8F42-42C7-536C5119D84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8" name="Cube 907">
                <a:extLst>
                  <a:ext uri="{FF2B5EF4-FFF2-40B4-BE49-F238E27FC236}">
                    <a16:creationId xmlns:a16="http://schemas.microsoft.com/office/drawing/2014/main" id="{D66C93B3-6FDA-3E21-4AAF-D42A5EBB58B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2" name="Group 821">
              <a:extLst>
                <a:ext uri="{FF2B5EF4-FFF2-40B4-BE49-F238E27FC236}">
                  <a16:creationId xmlns:a16="http://schemas.microsoft.com/office/drawing/2014/main" id="{B3B9420F-7CEC-B977-B4B7-D91EDB5DAF14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89" name="Cube 888">
                <a:extLst>
                  <a:ext uri="{FF2B5EF4-FFF2-40B4-BE49-F238E27FC236}">
                    <a16:creationId xmlns:a16="http://schemas.microsoft.com/office/drawing/2014/main" id="{1F96169A-1263-4612-AFB8-DCC2DB80FD4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0" name="Cube 889">
                <a:extLst>
                  <a:ext uri="{FF2B5EF4-FFF2-40B4-BE49-F238E27FC236}">
                    <a16:creationId xmlns:a16="http://schemas.microsoft.com/office/drawing/2014/main" id="{A7C80C23-D31A-9A53-DB8B-71B07E18B89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1" name="Cube 890">
                <a:extLst>
                  <a:ext uri="{FF2B5EF4-FFF2-40B4-BE49-F238E27FC236}">
                    <a16:creationId xmlns:a16="http://schemas.microsoft.com/office/drawing/2014/main" id="{8923160A-1779-CD83-C41D-59C206FBCEC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2" name="Cube 891">
                <a:extLst>
                  <a:ext uri="{FF2B5EF4-FFF2-40B4-BE49-F238E27FC236}">
                    <a16:creationId xmlns:a16="http://schemas.microsoft.com/office/drawing/2014/main" id="{6C54911D-142A-99C9-AF9F-31D863EAC9F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3" name="Cube 892">
                <a:extLst>
                  <a:ext uri="{FF2B5EF4-FFF2-40B4-BE49-F238E27FC236}">
                    <a16:creationId xmlns:a16="http://schemas.microsoft.com/office/drawing/2014/main" id="{A3298BEC-5421-449F-7EB3-9A6FCFDB3CD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4" name="Cube 893">
                <a:extLst>
                  <a:ext uri="{FF2B5EF4-FFF2-40B4-BE49-F238E27FC236}">
                    <a16:creationId xmlns:a16="http://schemas.microsoft.com/office/drawing/2014/main" id="{2F6DB661-479F-4B30-4B2B-38BAF81C4A1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5" name="Cube 894">
                <a:extLst>
                  <a:ext uri="{FF2B5EF4-FFF2-40B4-BE49-F238E27FC236}">
                    <a16:creationId xmlns:a16="http://schemas.microsoft.com/office/drawing/2014/main" id="{B2801AD8-1F2D-925E-17C1-62F75B9B631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6" name="Cube 895">
                <a:extLst>
                  <a:ext uri="{FF2B5EF4-FFF2-40B4-BE49-F238E27FC236}">
                    <a16:creationId xmlns:a16="http://schemas.microsoft.com/office/drawing/2014/main" id="{DCB2B332-5D5A-9F58-399A-CB76F7C55D9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7" name="Cube 896">
                <a:extLst>
                  <a:ext uri="{FF2B5EF4-FFF2-40B4-BE49-F238E27FC236}">
                    <a16:creationId xmlns:a16="http://schemas.microsoft.com/office/drawing/2014/main" id="{FDFC7C81-3C83-AD49-BEA9-52AB6A2B89C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8" name="Cube 897">
                <a:extLst>
                  <a:ext uri="{FF2B5EF4-FFF2-40B4-BE49-F238E27FC236}">
                    <a16:creationId xmlns:a16="http://schemas.microsoft.com/office/drawing/2014/main" id="{E8F97DE0-2C3E-305A-C5B6-7040811B89A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3" name="Group 822">
              <a:extLst>
                <a:ext uri="{FF2B5EF4-FFF2-40B4-BE49-F238E27FC236}">
                  <a16:creationId xmlns:a16="http://schemas.microsoft.com/office/drawing/2014/main" id="{BD79B6D0-531B-2AA5-DF12-FBBAC39751EC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79" name="Cube 878">
                <a:extLst>
                  <a:ext uri="{FF2B5EF4-FFF2-40B4-BE49-F238E27FC236}">
                    <a16:creationId xmlns:a16="http://schemas.microsoft.com/office/drawing/2014/main" id="{D7BB26D4-2F1C-A01C-8D36-E60F6FF7DB8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0" name="Cube 879">
                <a:extLst>
                  <a:ext uri="{FF2B5EF4-FFF2-40B4-BE49-F238E27FC236}">
                    <a16:creationId xmlns:a16="http://schemas.microsoft.com/office/drawing/2014/main" id="{6A6C46FC-FE4A-68B7-08B4-BF0A38C0B1C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1" name="Cube 880">
                <a:extLst>
                  <a:ext uri="{FF2B5EF4-FFF2-40B4-BE49-F238E27FC236}">
                    <a16:creationId xmlns:a16="http://schemas.microsoft.com/office/drawing/2014/main" id="{8B7E8CA2-EBBE-FCF5-54F1-80ECC90D26B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2" name="Cube 881">
                <a:extLst>
                  <a:ext uri="{FF2B5EF4-FFF2-40B4-BE49-F238E27FC236}">
                    <a16:creationId xmlns:a16="http://schemas.microsoft.com/office/drawing/2014/main" id="{137D359F-33AC-5739-EDCC-96939A0D5F0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3" name="Cube 882">
                <a:extLst>
                  <a:ext uri="{FF2B5EF4-FFF2-40B4-BE49-F238E27FC236}">
                    <a16:creationId xmlns:a16="http://schemas.microsoft.com/office/drawing/2014/main" id="{5AE2F603-8925-C1BD-5A57-B185567A6D4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4" name="Cube 883">
                <a:extLst>
                  <a:ext uri="{FF2B5EF4-FFF2-40B4-BE49-F238E27FC236}">
                    <a16:creationId xmlns:a16="http://schemas.microsoft.com/office/drawing/2014/main" id="{A7BE2A2C-6214-7009-ECC5-EEB0E1F3793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5" name="Cube 884">
                <a:extLst>
                  <a:ext uri="{FF2B5EF4-FFF2-40B4-BE49-F238E27FC236}">
                    <a16:creationId xmlns:a16="http://schemas.microsoft.com/office/drawing/2014/main" id="{FAAF3DBE-2747-A315-6050-9119CE8B48D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6" name="Cube 885">
                <a:extLst>
                  <a:ext uri="{FF2B5EF4-FFF2-40B4-BE49-F238E27FC236}">
                    <a16:creationId xmlns:a16="http://schemas.microsoft.com/office/drawing/2014/main" id="{27F3DBEE-8D55-54B1-3453-1B58989849D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7" name="Cube 886">
                <a:extLst>
                  <a:ext uri="{FF2B5EF4-FFF2-40B4-BE49-F238E27FC236}">
                    <a16:creationId xmlns:a16="http://schemas.microsoft.com/office/drawing/2014/main" id="{17042E5E-C57A-B713-2507-0F8E4740D49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8" name="Cube 887">
                <a:extLst>
                  <a:ext uri="{FF2B5EF4-FFF2-40B4-BE49-F238E27FC236}">
                    <a16:creationId xmlns:a16="http://schemas.microsoft.com/office/drawing/2014/main" id="{C7E18F46-774C-2E9D-397E-058010880E7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4" name="Group 823">
              <a:extLst>
                <a:ext uri="{FF2B5EF4-FFF2-40B4-BE49-F238E27FC236}">
                  <a16:creationId xmlns:a16="http://schemas.microsoft.com/office/drawing/2014/main" id="{3632AAB0-3323-9341-F1C7-6210FE72BB2D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69" name="Cube 868">
                <a:extLst>
                  <a:ext uri="{FF2B5EF4-FFF2-40B4-BE49-F238E27FC236}">
                    <a16:creationId xmlns:a16="http://schemas.microsoft.com/office/drawing/2014/main" id="{6E277B83-E095-B7DE-C5CE-8FAE0D91331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0" name="Cube 869">
                <a:extLst>
                  <a:ext uri="{FF2B5EF4-FFF2-40B4-BE49-F238E27FC236}">
                    <a16:creationId xmlns:a16="http://schemas.microsoft.com/office/drawing/2014/main" id="{E21D5ADC-92F9-79FA-B0ED-CC2F6C0FF2D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1" name="Cube 870">
                <a:extLst>
                  <a:ext uri="{FF2B5EF4-FFF2-40B4-BE49-F238E27FC236}">
                    <a16:creationId xmlns:a16="http://schemas.microsoft.com/office/drawing/2014/main" id="{2F5968B0-317D-FAC2-3A22-6BF5ECCCEA0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2" name="Cube 871">
                <a:extLst>
                  <a:ext uri="{FF2B5EF4-FFF2-40B4-BE49-F238E27FC236}">
                    <a16:creationId xmlns:a16="http://schemas.microsoft.com/office/drawing/2014/main" id="{BBF56A6D-F393-1B6B-71FC-287F0BD3DDA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3" name="Cube 872">
                <a:extLst>
                  <a:ext uri="{FF2B5EF4-FFF2-40B4-BE49-F238E27FC236}">
                    <a16:creationId xmlns:a16="http://schemas.microsoft.com/office/drawing/2014/main" id="{660F6133-4EAA-D6C2-62D8-8A8E0678BA8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4" name="Cube 873">
                <a:extLst>
                  <a:ext uri="{FF2B5EF4-FFF2-40B4-BE49-F238E27FC236}">
                    <a16:creationId xmlns:a16="http://schemas.microsoft.com/office/drawing/2014/main" id="{C6FABDF1-D7A4-D626-ED1F-536322D0F23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5" name="Cube 874">
                <a:extLst>
                  <a:ext uri="{FF2B5EF4-FFF2-40B4-BE49-F238E27FC236}">
                    <a16:creationId xmlns:a16="http://schemas.microsoft.com/office/drawing/2014/main" id="{B8D43FBE-95C1-DB92-216D-E1B87AE3B34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6" name="Cube 875">
                <a:extLst>
                  <a:ext uri="{FF2B5EF4-FFF2-40B4-BE49-F238E27FC236}">
                    <a16:creationId xmlns:a16="http://schemas.microsoft.com/office/drawing/2014/main" id="{3E50C04F-DCA2-6B7E-0908-B18A230AC67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7" name="Cube 876">
                <a:extLst>
                  <a:ext uri="{FF2B5EF4-FFF2-40B4-BE49-F238E27FC236}">
                    <a16:creationId xmlns:a16="http://schemas.microsoft.com/office/drawing/2014/main" id="{5EC509E5-F440-012A-0D97-16C194471C6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8" name="Cube 877">
                <a:extLst>
                  <a:ext uri="{FF2B5EF4-FFF2-40B4-BE49-F238E27FC236}">
                    <a16:creationId xmlns:a16="http://schemas.microsoft.com/office/drawing/2014/main" id="{EAC5C1FC-94D4-2B23-0CF7-D2B4F9755A9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5" name="Group 824">
              <a:extLst>
                <a:ext uri="{FF2B5EF4-FFF2-40B4-BE49-F238E27FC236}">
                  <a16:creationId xmlns:a16="http://schemas.microsoft.com/office/drawing/2014/main" id="{2F5EAA5C-5529-380B-04DA-9BBAE3804A47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59" name="Cube 858">
                <a:extLst>
                  <a:ext uri="{FF2B5EF4-FFF2-40B4-BE49-F238E27FC236}">
                    <a16:creationId xmlns:a16="http://schemas.microsoft.com/office/drawing/2014/main" id="{44364AB7-1CFD-7384-F0F2-0C829943C79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0" name="Cube 859">
                <a:extLst>
                  <a:ext uri="{FF2B5EF4-FFF2-40B4-BE49-F238E27FC236}">
                    <a16:creationId xmlns:a16="http://schemas.microsoft.com/office/drawing/2014/main" id="{700DDE4E-0E55-FF6C-5F53-BC3153D7D5D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1" name="Cube 860">
                <a:extLst>
                  <a:ext uri="{FF2B5EF4-FFF2-40B4-BE49-F238E27FC236}">
                    <a16:creationId xmlns:a16="http://schemas.microsoft.com/office/drawing/2014/main" id="{750555DA-0032-C327-18B4-64BE79C0E2C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2" name="Cube 861">
                <a:extLst>
                  <a:ext uri="{FF2B5EF4-FFF2-40B4-BE49-F238E27FC236}">
                    <a16:creationId xmlns:a16="http://schemas.microsoft.com/office/drawing/2014/main" id="{945F1F2C-B480-76AB-ACD0-2E4D8BCFC3A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3" name="Cube 862">
                <a:extLst>
                  <a:ext uri="{FF2B5EF4-FFF2-40B4-BE49-F238E27FC236}">
                    <a16:creationId xmlns:a16="http://schemas.microsoft.com/office/drawing/2014/main" id="{3AFC3309-8453-5B7B-1A1F-64664ACE561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4" name="Cube 863">
                <a:extLst>
                  <a:ext uri="{FF2B5EF4-FFF2-40B4-BE49-F238E27FC236}">
                    <a16:creationId xmlns:a16="http://schemas.microsoft.com/office/drawing/2014/main" id="{A177B1DF-BD22-620D-B914-BD8D7629F39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5" name="Cube 864">
                <a:extLst>
                  <a:ext uri="{FF2B5EF4-FFF2-40B4-BE49-F238E27FC236}">
                    <a16:creationId xmlns:a16="http://schemas.microsoft.com/office/drawing/2014/main" id="{10274E6A-909C-5113-AC5A-A290925925B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6" name="Cube 865">
                <a:extLst>
                  <a:ext uri="{FF2B5EF4-FFF2-40B4-BE49-F238E27FC236}">
                    <a16:creationId xmlns:a16="http://schemas.microsoft.com/office/drawing/2014/main" id="{181CE866-D492-20D4-4682-1D36E889B16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7" name="Cube 866">
                <a:extLst>
                  <a:ext uri="{FF2B5EF4-FFF2-40B4-BE49-F238E27FC236}">
                    <a16:creationId xmlns:a16="http://schemas.microsoft.com/office/drawing/2014/main" id="{9FD5AF53-1375-7C31-EEEC-4DD9AA95992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8" name="Cube 867">
                <a:extLst>
                  <a:ext uri="{FF2B5EF4-FFF2-40B4-BE49-F238E27FC236}">
                    <a16:creationId xmlns:a16="http://schemas.microsoft.com/office/drawing/2014/main" id="{6CAD9D6C-41E8-0F97-C754-92E7A91EA49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6" name="Group 825">
              <a:extLst>
                <a:ext uri="{FF2B5EF4-FFF2-40B4-BE49-F238E27FC236}">
                  <a16:creationId xmlns:a16="http://schemas.microsoft.com/office/drawing/2014/main" id="{97AFE241-C81F-2EA4-9F9F-0623A40ADC12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49" name="Cube 848">
                <a:extLst>
                  <a:ext uri="{FF2B5EF4-FFF2-40B4-BE49-F238E27FC236}">
                    <a16:creationId xmlns:a16="http://schemas.microsoft.com/office/drawing/2014/main" id="{B7E82429-D313-EF73-7FDF-DBBDA02D9DD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0" name="Cube 849">
                <a:extLst>
                  <a:ext uri="{FF2B5EF4-FFF2-40B4-BE49-F238E27FC236}">
                    <a16:creationId xmlns:a16="http://schemas.microsoft.com/office/drawing/2014/main" id="{4E0C7F41-27C1-BD33-E2D7-2C03E5EF99A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1" name="Cube 850">
                <a:extLst>
                  <a:ext uri="{FF2B5EF4-FFF2-40B4-BE49-F238E27FC236}">
                    <a16:creationId xmlns:a16="http://schemas.microsoft.com/office/drawing/2014/main" id="{94978BD9-4BCC-C4AF-C738-DD66629837C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2" name="Cube 851">
                <a:extLst>
                  <a:ext uri="{FF2B5EF4-FFF2-40B4-BE49-F238E27FC236}">
                    <a16:creationId xmlns:a16="http://schemas.microsoft.com/office/drawing/2014/main" id="{75D5AF3E-5696-E6CF-DF67-D83B5788958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3" name="Cube 852">
                <a:extLst>
                  <a:ext uri="{FF2B5EF4-FFF2-40B4-BE49-F238E27FC236}">
                    <a16:creationId xmlns:a16="http://schemas.microsoft.com/office/drawing/2014/main" id="{026B0E0F-D2E3-7898-6BFF-8EEA527236C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4" name="Cube 853">
                <a:extLst>
                  <a:ext uri="{FF2B5EF4-FFF2-40B4-BE49-F238E27FC236}">
                    <a16:creationId xmlns:a16="http://schemas.microsoft.com/office/drawing/2014/main" id="{90EDB642-4AA9-179E-341D-EF68BD288A0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5" name="Cube 854">
                <a:extLst>
                  <a:ext uri="{FF2B5EF4-FFF2-40B4-BE49-F238E27FC236}">
                    <a16:creationId xmlns:a16="http://schemas.microsoft.com/office/drawing/2014/main" id="{6098DE20-7338-FCD0-B6EF-77CD1F0A341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6" name="Cube 855">
                <a:extLst>
                  <a:ext uri="{FF2B5EF4-FFF2-40B4-BE49-F238E27FC236}">
                    <a16:creationId xmlns:a16="http://schemas.microsoft.com/office/drawing/2014/main" id="{41500E9E-D610-9C47-A166-85CA4575359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7" name="Cube 856">
                <a:extLst>
                  <a:ext uri="{FF2B5EF4-FFF2-40B4-BE49-F238E27FC236}">
                    <a16:creationId xmlns:a16="http://schemas.microsoft.com/office/drawing/2014/main" id="{AC648F4D-A434-04FB-4210-8BA84FEC487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8" name="Cube 857">
                <a:extLst>
                  <a:ext uri="{FF2B5EF4-FFF2-40B4-BE49-F238E27FC236}">
                    <a16:creationId xmlns:a16="http://schemas.microsoft.com/office/drawing/2014/main" id="{6B9C0557-2F92-3D4C-971E-9DDBFB3C436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7" name="Group 826">
              <a:extLst>
                <a:ext uri="{FF2B5EF4-FFF2-40B4-BE49-F238E27FC236}">
                  <a16:creationId xmlns:a16="http://schemas.microsoft.com/office/drawing/2014/main" id="{806F8B7A-DB29-C8CF-BB7C-32279AE8C784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39" name="Cube 838">
                <a:extLst>
                  <a:ext uri="{FF2B5EF4-FFF2-40B4-BE49-F238E27FC236}">
                    <a16:creationId xmlns:a16="http://schemas.microsoft.com/office/drawing/2014/main" id="{DF561A5C-F5C6-D518-0CB4-230064EACD3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0" name="Cube 839">
                <a:extLst>
                  <a:ext uri="{FF2B5EF4-FFF2-40B4-BE49-F238E27FC236}">
                    <a16:creationId xmlns:a16="http://schemas.microsoft.com/office/drawing/2014/main" id="{C55250C1-CB27-5C5D-5F00-C2FE878F17B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1" name="Cube 840">
                <a:extLst>
                  <a:ext uri="{FF2B5EF4-FFF2-40B4-BE49-F238E27FC236}">
                    <a16:creationId xmlns:a16="http://schemas.microsoft.com/office/drawing/2014/main" id="{F6EFF12B-6ABB-EC01-C66E-AE0452CEEF3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2" name="Cube 841">
                <a:extLst>
                  <a:ext uri="{FF2B5EF4-FFF2-40B4-BE49-F238E27FC236}">
                    <a16:creationId xmlns:a16="http://schemas.microsoft.com/office/drawing/2014/main" id="{F171E4E2-DD6F-6E78-0EA5-CB252B77495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3" name="Cube 842">
                <a:extLst>
                  <a:ext uri="{FF2B5EF4-FFF2-40B4-BE49-F238E27FC236}">
                    <a16:creationId xmlns:a16="http://schemas.microsoft.com/office/drawing/2014/main" id="{BA3CF780-DC69-5EB6-08ED-94CC2D50F40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4" name="Cube 843">
                <a:extLst>
                  <a:ext uri="{FF2B5EF4-FFF2-40B4-BE49-F238E27FC236}">
                    <a16:creationId xmlns:a16="http://schemas.microsoft.com/office/drawing/2014/main" id="{3941B565-F45A-5510-9A92-B4D825F53D4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5" name="Cube 844">
                <a:extLst>
                  <a:ext uri="{FF2B5EF4-FFF2-40B4-BE49-F238E27FC236}">
                    <a16:creationId xmlns:a16="http://schemas.microsoft.com/office/drawing/2014/main" id="{D1D8AF3C-4121-60FB-10CE-B14678DCCCC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6" name="Cube 845">
                <a:extLst>
                  <a:ext uri="{FF2B5EF4-FFF2-40B4-BE49-F238E27FC236}">
                    <a16:creationId xmlns:a16="http://schemas.microsoft.com/office/drawing/2014/main" id="{3F204865-2833-BDF0-5E78-EEB0E8F0BF7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7" name="Cube 846">
                <a:extLst>
                  <a:ext uri="{FF2B5EF4-FFF2-40B4-BE49-F238E27FC236}">
                    <a16:creationId xmlns:a16="http://schemas.microsoft.com/office/drawing/2014/main" id="{1FB1C355-040F-2383-95B7-B45CBE96204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8" name="Cube 847">
                <a:extLst>
                  <a:ext uri="{FF2B5EF4-FFF2-40B4-BE49-F238E27FC236}">
                    <a16:creationId xmlns:a16="http://schemas.microsoft.com/office/drawing/2014/main" id="{ECD58489-15CB-FB91-7AC8-EF81545AF74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8" name="Group 827">
              <a:extLst>
                <a:ext uri="{FF2B5EF4-FFF2-40B4-BE49-F238E27FC236}">
                  <a16:creationId xmlns:a16="http://schemas.microsoft.com/office/drawing/2014/main" id="{B97097D1-1027-7408-EA2C-7E530A2EBE0C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29" name="Cube 828">
                <a:extLst>
                  <a:ext uri="{FF2B5EF4-FFF2-40B4-BE49-F238E27FC236}">
                    <a16:creationId xmlns:a16="http://schemas.microsoft.com/office/drawing/2014/main" id="{5F4F19FC-8EEC-8554-EB82-168712FC88D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0" name="Cube 829">
                <a:extLst>
                  <a:ext uri="{FF2B5EF4-FFF2-40B4-BE49-F238E27FC236}">
                    <a16:creationId xmlns:a16="http://schemas.microsoft.com/office/drawing/2014/main" id="{BA2E76B0-8295-6249-71A1-769BB83E407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1" name="Cube 830">
                <a:extLst>
                  <a:ext uri="{FF2B5EF4-FFF2-40B4-BE49-F238E27FC236}">
                    <a16:creationId xmlns:a16="http://schemas.microsoft.com/office/drawing/2014/main" id="{A7660883-0307-91F8-DD92-45D85B04F60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2" name="Cube 831">
                <a:extLst>
                  <a:ext uri="{FF2B5EF4-FFF2-40B4-BE49-F238E27FC236}">
                    <a16:creationId xmlns:a16="http://schemas.microsoft.com/office/drawing/2014/main" id="{2E7F40BA-909D-644F-DE30-8CB72847259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3" name="Cube 832">
                <a:extLst>
                  <a:ext uri="{FF2B5EF4-FFF2-40B4-BE49-F238E27FC236}">
                    <a16:creationId xmlns:a16="http://schemas.microsoft.com/office/drawing/2014/main" id="{4DEE5143-F0C0-EB61-C8E4-340847033D1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4" name="Cube 833">
                <a:extLst>
                  <a:ext uri="{FF2B5EF4-FFF2-40B4-BE49-F238E27FC236}">
                    <a16:creationId xmlns:a16="http://schemas.microsoft.com/office/drawing/2014/main" id="{66F14DDE-C627-1AA7-4791-5AE5F100ACF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5" name="Cube 834">
                <a:extLst>
                  <a:ext uri="{FF2B5EF4-FFF2-40B4-BE49-F238E27FC236}">
                    <a16:creationId xmlns:a16="http://schemas.microsoft.com/office/drawing/2014/main" id="{702EFFAA-C038-7095-C06A-788C93FC18E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6" name="Cube 835">
                <a:extLst>
                  <a:ext uri="{FF2B5EF4-FFF2-40B4-BE49-F238E27FC236}">
                    <a16:creationId xmlns:a16="http://schemas.microsoft.com/office/drawing/2014/main" id="{2D8B673A-4564-F9D5-3E1D-7710415DF17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7" name="Cube 836">
                <a:extLst>
                  <a:ext uri="{FF2B5EF4-FFF2-40B4-BE49-F238E27FC236}">
                    <a16:creationId xmlns:a16="http://schemas.microsoft.com/office/drawing/2014/main" id="{341E96F8-A9A4-7A2B-151C-4FBA3202CF8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8" name="Cube 837">
                <a:extLst>
                  <a:ext uri="{FF2B5EF4-FFF2-40B4-BE49-F238E27FC236}">
                    <a16:creationId xmlns:a16="http://schemas.microsoft.com/office/drawing/2014/main" id="{91E98B6E-71AB-E02D-E93F-AF10E46DD31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29" name="Group 928">
            <a:extLst>
              <a:ext uri="{FF2B5EF4-FFF2-40B4-BE49-F238E27FC236}">
                <a16:creationId xmlns:a16="http://schemas.microsoft.com/office/drawing/2014/main" id="{FD0494B9-D30F-0D6B-FAB3-A61AFF437CE0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930" name="Group 929">
              <a:extLst>
                <a:ext uri="{FF2B5EF4-FFF2-40B4-BE49-F238E27FC236}">
                  <a16:creationId xmlns:a16="http://schemas.microsoft.com/office/drawing/2014/main" id="{AD17AAB2-5955-C23A-CC56-52ED68C1CD3A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30" name="Cube 1029">
                <a:extLst>
                  <a:ext uri="{FF2B5EF4-FFF2-40B4-BE49-F238E27FC236}">
                    <a16:creationId xmlns:a16="http://schemas.microsoft.com/office/drawing/2014/main" id="{EBAFA998-6963-40FA-A995-F0C939B5104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1" name="Cube 1030">
                <a:extLst>
                  <a:ext uri="{FF2B5EF4-FFF2-40B4-BE49-F238E27FC236}">
                    <a16:creationId xmlns:a16="http://schemas.microsoft.com/office/drawing/2014/main" id="{7395AF17-92CB-1785-FA61-D256AFD2671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2" name="Cube 1031">
                <a:extLst>
                  <a:ext uri="{FF2B5EF4-FFF2-40B4-BE49-F238E27FC236}">
                    <a16:creationId xmlns:a16="http://schemas.microsoft.com/office/drawing/2014/main" id="{D7F626AC-C0B2-E4E6-4450-990C3066FB4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3" name="Cube 1032">
                <a:extLst>
                  <a:ext uri="{FF2B5EF4-FFF2-40B4-BE49-F238E27FC236}">
                    <a16:creationId xmlns:a16="http://schemas.microsoft.com/office/drawing/2014/main" id="{2E7AD6AA-A60C-8AAA-3BCB-28D6E5B229A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4" name="Cube 1033">
                <a:extLst>
                  <a:ext uri="{FF2B5EF4-FFF2-40B4-BE49-F238E27FC236}">
                    <a16:creationId xmlns:a16="http://schemas.microsoft.com/office/drawing/2014/main" id="{ADFF5470-A808-40E1-BF4E-5D6C27A96C6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5" name="Cube 1034">
                <a:extLst>
                  <a:ext uri="{FF2B5EF4-FFF2-40B4-BE49-F238E27FC236}">
                    <a16:creationId xmlns:a16="http://schemas.microsoft.com/office/drawing/2014/main" id="{C68BEFB5-96B8-1629-5A8C-4DB47791165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6" name="Cube 1035">
                <a:extLst>
                  <a:ext uri="{FF2B5EF4-FFF2-40B4-BE49-F238E27FC236}">
                    <a16:creationId xmlns:a16="http://schemas.microsoft.com/office/drawing/2014/main" id="{07EA2E8E-C25D-49A5-677E-FE170A86649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7" name="Cube 1036">
                <a:extLst>
                  <a:ext uri="{FF2B5EF4-FFF2-40B4-BE49-F238E27FC236}">
                    <a16:creationId xmlns:a16="http://schemas.microsoft.com/office/drawing/2014/main" id="{B5D379A1-F8EB-1E3C-3DD1-C06F3B21820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8" name="Cube 1037">
                <a:extLst>
                  <a:ext uri="{FF2B5EF4-FFF2-40B4-BE49-F238E27FC236}">
                    <a16:creationId xmlns:a16="http://schemas.microsoft.com/office/drawing/2014/main" id="{D3D8E104-68F9-53D8-6E4B-278193C79CC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9" name="Cube 1038">
                <a:extLst>
                  <a:ext uri="{FF2B5EF4-FFF2-40B4-BE49-F238E27FC236}">
                    <a16:creationId xmlns:a16="http://schemas.microsoft.com/office/drawing/2014/main" id="{1839CEEE-FD80-F92C-B294-1F581E2F563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1" name="Group 930">
              <a:extLst>
                <a:ext uri="{FF2B5EF4-FFF2-40B4-BE49-F238E27FC236}">
                  <a16:creationId xmlns:a16="http://schemas.microsoft.com/office/drawing/2014/main" id="{6E48F938-F268-7CC4-A097-8CC50331D84E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20" name="Cube 1019">
                <a:extLst>
                  <a:ext uri="{FF2B5EF4-FFF2-40B4-BE49-F238E27FC236}">
                    <a16:creationId xmlns:a16="http://schemas.microsoft.com/office/drawing/2014/main" id="{D6AC5296-96E6-E6E6-959E-65CF19DA2DD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1" name="Cube 1020">
                <a:extLst>
                  <a:ext uri="{FF2B5EF4-FFF2-40B4-BE49-F238E27FC236}">
                    <a16:creationId xmlns:a16="http://schemas.microsoft.com/office/drawing/2014/main" id="{293647C0-D18E-C710-DA04-82BDE248609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2" name="Cube 1021">
                <a:extLst>
                  <a:ext uri="{FF2B5EF4-FFF2-40B4-BE49-F238E27FC236}">
                    <a16:creationId xmlns:a16="http://schemas.microsoft.com/office/drawing/2014/main" id="{3E2EA8E9-4444-C9B2-4F77-F3951B15020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3" name="Cube 1022">
                <a:extLst>
                  <a:ext uri="{FF2B5EF4-FFF2-40B4-BE49-F238E27FC236}">
                    <a16:creationId xmlns:a16="http://schemas.microsoft.com/office/drawing/2014/main" id="{00E2B2D1-8C94-00F5-88E8-3B1F88A30C2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4" name="Cube 1023">
                <a:extLst>
                  <a:ext uri="{FF2B5EF4-FFF2-40B4-BE49-F238E27FC236}">
                    <a16:creationId xmlns:a16="http://schemas.microsoft.com/office/drawing/2014/main" id="{9562B66D-14E4-8244-169E-4A62E582A3C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5" name="Cube 1024">
                <a:extLst>
                  <a:ext uri="{FF2B5EF4-FFF2-40B4-BE49-F238E27FC236}">
                    <a16:creationId xmlns:a16="http://schemas.microsoft.com/office/drawing/2014/main" id="{F98C9D47-BBA2-5EC6-8323-6A5D8A6F95B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6" name="Cube 1025">
                <a:extLst>
                  <a:ext uri="{FF2B5EF4-FFF2-40B4-BE49-F238E27FC236}">
                    <a16:creationId xmlns:a16="http://schemas.microsoft.com/office/drawing/2014/main" id="{CA3AAA7F-9935-C0B8-3985-066A053E311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7" name="Cube 1026">
                <a:extLst>
                  <a:ext uri="{FF2B5EF4-FFF2-40B4-BE49-F238E27FC236}">
                    <a16:creationId xmlns:a16="http://schemas.microsoft.com/office/drawing/2014/main" id="{38DE0502-EE0F-D46E-64FF-4BA3703168E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8" name="Cube 1027">
                <a:extLst>
                  <a:ext uri="{FF2B5EF4-FFF2-40B4-BE49-F238E27FC236}">
                    <a16:creationId xmlns:a16="http://schemas.microsoft.com/office/drawing/2014/main" id="{B7D559D1-E0C6-3F28-68CB-42413C6F144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9" name="Cube 1028">
                <a:extLst>
                  <a:ext uri="{FF2B5EF4-FFF2-40B4-BE49-F238E27FC236}">
                    <a16:creationId xmlns:a16="http://schemas.microsoft.com/office/drawing/2014/main" id="{F7B67D9F-DC46-674D-DC90-F1863F0AB57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2" name="Group 931">
              <a:extLst>
                <a:ext uri="{FF2B5EF4-FFF2-40B4-BE49-F238E27FC236}">
                  <a16:creationId xmlns:a16="http://schemas.microsoft.com/office/drawing/2014/main" id="{747ABDC4-1B5A-0D46-CF9B-269695C15475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10" name="Cube 1009">
                <a:extLst>
                  <a:ext uri="{FF2B5EF4-FFF2-40B4-BE49-F238E27FC236}">
                    <a16:creationId xmlns:a16="http://schemas.microsoft.com/office/drawing/2014/main" id="{C9B32D0F-D93F-4635-EEF8-8426BC16249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1" name="Cube 1010">
                <a:extLst>
                  <a:ext uri="{FF2B5EF4-FFF2-40B4-BE49-F238E27FC236}">
                    <a16:creationId xmlns:a16="http://schemas.microsoft.com/office/drawing/2014/main" id="{8483BE5A-FAB9-2385-618F-2BA46A6A74C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2" name="Cube 1011">
                <a:extLst>
                  <a:ext uri="{FF2B5EF4-FFF2-40B4-BE49-F238E27FC236}">
                    <a16:creationId xmlns:a16="http://schemas.microsoft.com/office/drawing/2014/main" id="{14F1C970-A988-B06B-64FB-31B458A5728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3" name="Cube 1012">
                <a:extLst>
                  <a:ext uri="{FF2B5EF4-FFF2-40B4-BE49-F238E27FC236}">
                    <a16:creationId xmlns:a16="http://schemas.microsoft.com/office/drawing/2014/main" id="{1D2B35A7-2D87-2B07-9C1B-579DF4D01F1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4" name="Cube 1013">
                <a:extLst>
                  <a:ext uri="{FF2B5EF4-FFF2-40B4-BE49-F238E27FC236}">
                    <a16:creationId xmlns:a16="http://schemas.microsoft.com/office/drawing/2014/main" id="{AED6799C-09B5-FDCC-3B03-1300C26EF98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5" name="Cube 1014">
                <a:extLst>
                  <a:ext uri="{FF2B5EF4-FFF2-40B4-BE49-F238E27FC236}">
                    <a16:creationId xmlns:a16="http://schemas.microsoft.com/office/drawing/2014/main" id="{651CD987-21B9-E6D5-1309-387DBD6C764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6" name="Cube 1015">
                <a:extLst>
                  <a:ext uri="{FF2B5EF4-FFF2-40B4-BE49-F238E27FC236}">
                    <a16:creationId xmlns:a16="http://schemas.microsoft.com/office/drawing/2014/main" id="{8C8C2983-18BD-F1E1-5AB1-CAA9565785B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7" name="Cube 1016">
                <a:extLst>
                  <a:ext uri="{FF2B5EF4-FFF2-40B4-BE49-F238E27FC236}">
                    <a16:creationId xmlns:a16="http://schemas.microsoft.com/office/drawing/2014/main" id="{C9ADA0D0-61AF-7223-A86D-1D06250A454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8" name="Cube 1017">
                <a:extLst>
                  <a:ext uri="{FF2B5EF4-FFF2-40B4-BE49-F238E27FC236}">
                    <a16:creationId xmlns:a16="http://schemas.microsoft.com/office/drawing/2014/main" id="{DDF9BAF7-ACBD-4B4C-26AB-AAB12E46E72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9" name="Cube 1018">
                <a:extLst>
                  <a:ext uri="{FF2B5EF4-FFF2-40B4-BE49-F238E27FC236}">
                    <a16:creationId xmlns:a16="http://schemas.microsoft.com/office/drawing/2014/main" id="{53616EEA-FEF4-A4C3-57E9-430C0613226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3" name="Group 932">
              <a:extLst>
                <a:ext uri="{FF2B5EF4-FFF2-40B4-BE49-F238E27FC236}">
                  <a16:creationId xmlns:a16="http://schemas.microsoft.com/office/drawing/2014/main" id="{5CE47C3E-90B2-4626-F50C-982E4A38C7C6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00" name="Cube 999">
                <a:extLst>
                  <a:ext uri="{FF2B5EF4-FFF2-40B4-BE49-F238E27FC236}">
                    <a16:creationId xmlns:a16="http://schemas.microsoft.com/office/drawing/2014/main" id="{8F5A10D7-B084-824C-9976-52E001B0AD6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1" name="Cube 1000">
                <a:extLst>
                  <a:ext uri="{FF2B5EF4-FFF2-40B4-BE49-F238E27FC236}">
                    <a16:creationId xmlns:a16="http://schemas.microsoft.com/office/drawing/2014/main" id="{A3AC322E-8326-6EB3-EA28-E3B4B60C7C7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2" name="Cube 1001">
                <a:extLst>
                  <a:ext uri="{FF2B5EF4-FFF2-40B4-BE49-F238E27FC236}">
                    <a16:creationId xmlns:a16="http://schemas.microsoft.com/office/drawing/2014/main" id="{2A314F21-AA70-6DA2-DE12-38605A297BD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3" name="Cube 1002">
                <a:extLst>
                  <a:ext uri="{FF2B5EF4-FFF2-40B4-BE49-F238E27FC236}">
                    <a16:creationId xmlns:a16="http://schemas.microsoft.com/office/drawing/2014/main" id="{96BB471F-C7CA-B77C-57B3-7B95F9C946C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4" name="Cube 1003">
                <a:extLst>
                  <a:ext uri="{FF2B5EF4-FFF2-40B4-BE49-F238E27FC236}">
                    <a16:creationId xmlns:a16="http://schemas.microsoft.com/office/drawing/2014/main" id="{E173CC25-8CB9-60EE-BAD9-A2277678208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5" name="Cube 1004">
                <a:extLst>
                  <a:ext uri="{FF2B5EF4-FFF2-40B4-BE49-F238E27FC236}">
                    <a16:creationId xmlns:a16="http://schemas.microsoft.com/office/drawing/2014/main" id="{CA0E5FA0-F491-4E18-BD13-054666003DF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6" name="Cube 1005">
                <a:extLst>
                  <a:ext uri="{FF2B5EF4-FFF2-40B4-BE49-F238E27FC236}">
                    <a16:creationId xmlns:a16="http://schemas.microsoft.com/office/drawing/2014/main" id="{5A8FB378-A06C-37BA-2336-2904F4A4879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7" name="Cube 1006">
                <a:extLst>
                  <a:ext uri="{FF2B5EF4-FFF2-40B4-BE49-F238E27FC236}">
                    <a16:creationId xmlns:a16="http://schemas.microsoft.com/office/drawing/2014/main" id="{712FC9EE-BFFE-0297-B257-CDE52125BE1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8" name="Cube 1007">
                <a:extLst>
                  <a:ext uri="{FF2B5EF4-FFF2-40B4-BE49-F238E27FC236}">
                    <a16:creationId xmlns:a16="http://schemas.microsoft.com/office/drawing/2014/main" id="{CDDE066D-F83C-CC77-31AB-E9EFF8B3096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9" name="Cube 1008">
                <a:extLst>
                  <a:ext uri="{FF2B5EF4-FFF2-40B4-BE49-F238E27FC236}">
                    <a16:creationId xmlns:a16="http://schemas.microsoft.com/office/drawing/2014/main" id="{284B51A8-2647-47ED-B33A-D9DDD6C40A5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4" name="Group 933">
              <a:extLst>
                <a:ext uri="{FF2B5EF4-FFF2-40B4-BE49-F238E27FC236}">
                  <a16:creationId xmlns:a16="http://schemas.microsoft.com/office/drawing/2014/main" id="{9D165166-5CDE-1210-16C1-B93E9F901CB7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90" name="Cube 989">
                <a:extLst>
                  <a:ext uri="{FF2B5EF4-FFF2-40B4-BE49-F238E27FC236}">
                    <a16:creationId xmlns:a16="http://schemas.microsoft.com/office/drawing/2014/main" id="{FA06F99A-3842-D8EA-82B7-E11C99D018B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1" name="Cube 990">
                <a:extLst>
                  <a:ext uri="{FF2B5EF4-FFF2-40B4-BE49-F238E27FC236}">
                    <a16:creationId xmlns:a16="http://schemas.microsoft.com/office/drawing/2014/main" id="{AF2399EC-E052-BD8A-6A8B-1A9919E3F03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2" name="Cube 991">
                <a:extLst>
                  <a:ext uri="{FF2B5EF4-FFF2-40B4-BE49-F238E27FC236}">
                    <a16:creationId xmlns:a16="http://schemas.microsoft.com/office/drawing/2014/main" id="{290E3F5E-A521-BDED-F862-DD068A9485A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3" name="Cube 992">
                <a:extLst>
                  <a:ext uri="{FF2B5EF4-FFF2-40B4-BE49-F238E27FC236}">
                    <a16:creationId xmlns:a16="http://schemas.microsoft.com/office/drawing/2014/main" id="{9B46237D-556D-2D16-F947-A00E8F11C8A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4" name="Cube 993">
                <a:extLst>
                  <a:ext uri="{FF2B5EF4-FFF2-40B4-BE49-F238E27FC236}">
                    <a16:creationId xmlns:a16="http://schemas.microsoft.com/office/drawing/2014/main" id="{76BCDE0D-3A31-96F7-87FA-C2D9C71C5F5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5" name="Cube 994">
                <a:extLst>
                  <a:ext uri="{FF2B5EF4-FFF2-40B4-BE49-F238E27FC236}">
                    <a16:creationId xmlns:a16="http://schemas.microsoft.com/office/drawing/2014/main" id="{01A1A44F-E929-8639-6AD5-D125DFBE186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6" name="Cube 995">
                <a:extLst>
                  <a:ext uri="{FF2B5EF4-FFF2-40B4-BE49-F238E27FC236}">
                    <a16:creationId xmlns:a16="http://schemas.microsoft.com/office/drawing/2014/main" id="{97628266-FE9D-84DE-04D7-CACAD8F87AE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7" name="Cube 996">
                <a:extLst>
                  <a:ext uri="{FF2B5EF4-FFF2-40B4-BE49-F238E27FC236}">
                    <a16:creationId xmlns:a16="http://schemas.microsoft.com/office/drawing/2014/main" id="{0BC32095-45AE-5945-3DD1-76536638C32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8" name="Cube 997">
                <a:extLst>
                  <a:ext uri="{FF2B5EF4-FFF2-40B4-BE49-F238E27FC236}">
                    <a16:creationId xmlns:a16="http://schemas.microsoft.com/office/drawing/2014/main" id="{932F26C9-5FA6-00DC-EDB9-DE5F91F8518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9" name="Cube 998">
                <a:extLst>
                  <a:ext uri="{FF2B5EF4-FFF2-40B4-BE49-F238E27FC236}">
                    <a16:creationId xmlns:a16="http://schemas.microsoft.com/office/drawing/2014/main" id="{E2A241D1-383D-ED8B-76DD-A5A18B315A2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5" name="Group 934">
              <a:extLst>
                <a:ext uri="{FF2B5EF4-FFF2-40B4-BE49-F238E27FC236}">
                  <a16:creationId xmlns:a16="http://schemas.microsoft.com/office/drawing/2014/main" id="{26620469-96B5-1D9B-2A6D-C66166E5569A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80" name="Cube 979">
                <a:extLst>
                  <a:ext uri="{FF2B5EF4-FFF2-40B4-BE49-F238E27FC236}">
                    <a16:creationId xmlns:a16="http://schemas.microsoft.com/office/drawing/2014/main" id="{BA7A60B6-09B6-372A-8C81-C0C2DC5E8CD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1" name="Cube 980">
                <a:extLst>
                  <a:ext uri="{FF2B5EF4-FFF2-40B4-BE49-F238E27FC236}">
                    <a16:creationId xmlns:a16="http://schemas.microsoft.com/office/drawing/2014/main" id="{D54A4473-4D21-7B30-AB55-56679997279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2" name="Cube 981">
                <a:extLst>
                  <a:ext uri="{FF2B5EF4-FFF2-40B4-BE49-F238E27FC236}">
                    <a16:creationId xmlns:a16="http://schemas.microsoft.com/office/drawing/2014/main" id="{AFC388F4-D51D-0BCF-F1B8-454ECCE2161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3" name="Cube 982">
                <a:extLst>
                  <a:ext uri="{FF2B5EF4-FFF2-40B4-BE49-F238E27FC236}">
                    <a16:creationId xmlns:a16="http://schemas.microsoft.com/office/drawing/2014/main" id="{22EFFF44-5100-0AB3-0BF2-34A51007CA4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4" name="Cube 983">
                <a:extLst>
                  <a:ext uri="{FF2B5EF4-FFF2-40B4-BE49-F238E27FC236}">
                    <a16:creationId xmlns:a16="http://schemas.microsoft.com/office/drawing/2014/main" id="{77F9FA9C-54F7-345B-ECA0-6D542477B6C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5" name="Cube 984">
                <a:extLst>
                  <a:ext uri="{FF2B5EF4-FFF2-40B4-BE49-F238E27FC236}">
                    <a16:creationId xmlns:a16="http://schemas.microsoft.com/office/drawing/2014/main" id="{09A470E3-8B19-BA4F-1821-A36BFEEEF9B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6" name="Cube 985">
                <a:extLst>
                  <a:ext uri="{FF2B5EF4-FFF2-40B4-BE49-F238E27FC236}">
                    <a16:creationId xmlns:a16="http://schemas.microsoft.com/office/drawing/2014/main" id="{FE8C0CFB-94CA-9131-02E8-81E99FD0AB8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7" name="Cube 986">
                <a:extLst>
                  <a:ext uri="{FF2B5EF4-FFF2-40B4-BE49-F238E27FC236}">
                    <a16:creationId xmlns:a16="http://schemas.microsoft.com/office/drawing/2014/main" id="{2BEA2A18-2210-62D0-4EED-F4E3812CA2C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8" name="Cube 987">
                <a:extLst>
                  <a:ext uri="{FF2B5EF4-FFF2-40B4-BE49-F238E27FC236}">
                    <a16:creationId xmlns:a16="http://schemas.microsoft.com/office/drawing/2014/main" id="{602CB37F-FEC6-2FE2-41BC-FF77F1A4501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9" name="Cube 988">
                <a:extLst>
                  <a:ext uri="{FF2B5EF4-FFF2-40B4-BE49-F238E27FC236}">
                    <a16:creationId xmlns:a16="http://schemas.microsoft.com/office/drawing/2014/main" id="{AB165973-5F38-4297-232B-AE22433D2C3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6" name="Group 935">
              <a:extLst>
                <a:ext uri="{FF2B5EF4-FFF2-40B4-BE49-F238E27FC236}">
                  <a16:creationId xmlns:a16="http://schemas.microsoft.com/office/drawing/2014/main" id="{28C539C6-CA52-EABE-942A-A1CDF0F17769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70" name="Cube 969">
                <a:extLst>
                  <a:ext uri="{FF2B5EF4-FFF2-40B4-BE49-F238E27FC236}">
                    <a16:creationId xmlns:a16="http://schemas.microsoft.com/office/drawing/2014/main" id="{ADC1660B-AD3A-4A5D-F3D3-0078681A81B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1" name="Cube 970">
                <a:extLst>
                  <a:ext uri="{FF2B5EF4-FFF2-40B4-BE49-F238E27FC236}">
                    <a16:creationId xmlns:a16="http://schemas.microsoft.com/office/drawing/2014/main" id="{702FC0B4-988C-05CA-C1AF-728EFC403CC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2" name="Cube 971">
                <a:extLst>
                  <a:ext uri="{FF2B5EF4-FFF2-40B4-BE49-F238E27FC236}">
                    <a16:creationId xmlns:a16="http://schemas.microsoft.com/office/drawing/2014/main" id="{EFBF500E-E7C7-0934-C691-A593AB5269B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3" name="Cube 972">
                <a:extLst>
                  <a:ext uri="{FF2B5EF4-FFF2-40B4-BE49-F238E27FC236}">
                    <a16:creationId xmlns:a16="http://schemas.microsoft.com/office/drawing/2014/main" id="{2D0CF9C6-B75F-131C-4993-BFAE5F27CF8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4" name="Cube 973">
                <a:extLst>
                  <a:ext uri="{FF2B5EF4-FFF2-40B4-BE49-F238E27FC236}">
                    <a16:creationId xmlns:a16="http://schemas.microsoft.com/office/drawing/2014/main" id="{B5894A2E-02DE-AAA8-ED9C-FCF983B0E81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5" name="Cube 974">
                <a:extLst>
                  <a:ext uri="{FF2B5EF4-FFF2-40B4-BE49-F238E27FC236}">
                    <a16:creationId xmlns:a16="http://schemas.microsoft.com/office/drawing/2014/main" id="{479F21E0-9FC5-5090-57E5-7DF1D267181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6" name="Cube 975">
                <a:extLst>
                  <a:ext uri="{FF2B5EF4-FFF2-40B4-BE49-F238E27FC236}">
                    <a16:creationId xmlns:a16="http://schemas.microsoft.com/office/drawing/2014/main" id="{B4F8F37D-2881-C1E4-0199-9F06D75BE1B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7" name="Cube 976">
                <a:extLst>
                  <a:ext uri="{FF2B5EF4-FFF2-40B4-BE49-F238E27FC236}">
                    <a16:creationId xmlns:a16="http://schemas.microsoft.com/office/drawing/2014/main" id="{01CECDB2-8EA9-97FE-FD36-98BC98E2527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8" name="Cube 977">
                <a:extLst>
                  <a:ext uri="{FF2B5EF4-FFF2-40B4-BE49-F238E27FC236}">
                    <a16:creationId xmlns:a16="http://schemas.microsoft.com/office/drawing/2014/main" id="{B69C0766-FF9C-D6A1-1993-859A2CE6492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9" name="Cube 978">
                <a:extLst>
                  <a:ext uri="{FF2B5EF4-FFF2-40B4-BE49-F238E27FC236}">
                    <a16:creationId xmlns:a16="http://schemas.microsoft.com/office/drawing/2014/main" id="{894D2BD2-A7A4-2575-35CA-168C464779C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7" name="Group 936">
              <a:extLst>
                <a:ext uri="{FF2B5EF4-FFF2-40B4-BE49-F238E27FC236}">
                  <a16:creationId xmlns:a16="http://schemas.microsoft.com/office/drawing/2014/main" id="{30C1BA50-0D76-EDCE-6890-9FEE7EF77FE6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60" name="Cube 959">
                <a:extLst>
                  <a:ext uri="{FF2B5EF4-FFF2-40B4-BE49-F238E27FC236}">
                    <a16:creationId xmlns:a16="http://schemas.microsoft.com/office/drawing/2014/main" id="{6771DA36-CFB2-0725-CD8C-3A8247F0A69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1" name="Cube 960">
                <a:extLst>
                  <a:ext uri="{FF2B5EF4-FFF2-40B4-BE49-F238E27FC236}">
                    <a16:creationId xmlns:a16="http://schemas.microsoft.com/office/drawing/2014/main" id="{850824BA-12FF-1F64-A00F-F8B7A285F9F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2" name="Cube 961">
                <a:extLst>
                  <a:ext uri="{FF2B5EF4-FFF2-40B4-BE49-F238E27FC236}">
                    <a16:creationId xmlns:a16="http://schemas.microsoft.com/office/drawing/2014/main" id="{6C666DB8-714B-1342-95E4-11AFC2888DC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3" name="Cube 962">
                <a:extLst>
                  <a:ext uri="{FF2B5EF4-FFF2-40B4-BE49-F238E27FC236}">
                    <a16:creationId xmlns:a16="http://schemas.microsoft.com/office/drawing/2014/main" id="{DC31EC0A-769C-F345-AF5E-7CEE93B92AB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4" name="Cube 963">
                <a:extLst>
                  <a:ext uri="{FF2B5EF4-FFF2-40B4-BE49-F238E27FC236}">
                    <a16:creationId xmlns:a16="http://schemas.microsoft.com/office/drawing/2014/main" id="{615E9D55-C379-0020-7817-BB6AF94C1D4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5" name="Cube 964">
                <a:extLst>
                  <a:ext uri="{FF2B5EF4-FFF2-40B4-BE49-F238E27FC236}">
                    <a16:creationId xmlns:a16="http://schemas.microsoft.com/office/drawing/2014/main" id="{9097DBEF-4698-7DFF-6331-7E54AFBEFFE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6" name="Cube 965">
                <a:extLst>
                  <a:ext uri="{FF2B5EF4-FFF2-40B4-BE49-F238E27FC236}">
                    <a16:creationId xmlns:a16="http://schemas.microsoft.com/office/drawing/2014/main" id="{31447D47-0B7C-FD3F-CBF4-07B0FF4C703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7" name="Cube 966">
                <a:extLst>
                  <a:ext uri="{FF2B5EF4-FFF2-40B4-BE49-F238E27FC236}">
                    <a16:creationId xmlns:a16="http://schemas.microsoft.com/office/drawing/2014/main" id="{22E11441-0956-EA9E-7310-046B3EA4343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8" name="Cube 967">
                <a:extLst>
                  <a:ext uri="{FF2B5EF4-FFF2-40B4-BE49-F238E27FC236}">
                    <a16:creationId xmlns:a16="http://schemas.microsoft.com/office/drawing/2014/main" id="{FFFD22EC-E381-9756-E2CA-E3DF0D2DA1B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9" name="Cube 968">
                <a:extLst>
                  <a:ext uri="{FF2B5EF4-FFF2-40B4-BE49-F238E27FC236}">
                    <a16:creationId xmlns:a16="http://schemas.microsoft.com/office/drawing/2014/main" id="{2BE63722-F193-4085-AF0F-B2DB5BC8911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8" name="Group 937">
              <a:extLst>
                <a:ext uri="{FF2B5EF4-FFF2-40B4-BE49-F238E27FC236}">
                  <a16:creationId xmlns:a16="http://schemas.microsoft.com/office/drawing/2014/main" id="{F380CF46-17A0-A7A5-E023-B46AF5883A34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50" name="Cube 949">
                <a:extLst>
                  <a:ext uri="{FF2B5EF4-FFF2-40B4-BE49-F238E27FC236}">
                    <a16:creationId xmlns:a16="http://schemas.microsoft.com/office/drawing/2014/main" id="{C6182A81-8BB7-96BE-B034-FADF8A14E4C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1" name="Cube 950">
                <a:extLst>
                  <a:ext uri="{FF2B5EF4-FFF2-40B4-BE49-F238E27FC236}">
                    <a16:creationId xmlns:a16="http://schemas.microsoft.com/office/drawing/2014/main" id="{99FF9862-9FF0-6F01-5BCF-B18F696C377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2" name="Cube 951">
                <a:extLst>
                  <a:ext uri="{FF2B5EF4-FFF2-40B4-BE49-F238E27FC236}">
                    <a16:creationId xmlns:a16="http://schemas.microsoft.com/office/drawing/2014/main" id="{D10842E3-617B-8667-BEC4-FB219544E67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3" name="Cube 952">
                <a:extLst>
                  <a:ext uri="{FF2B5EF4-FFF2-40B4-BE49-F238E27FC236}">
                    <a16:creationId xmlns:a16="http://schemas.microsoft.com/office/drawing/2014/main" id="{6979F82E-6747-9576-E47A-C35D088357A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4" name="Cube 953">
                <a:extLst>
                  <a:ext uri="{FF2B5EF4-FFF2-40B4-BE49-F238E27FC236}">
                    <a16:creationId xmlns:a16="http://schemas.microsoft.com/office/drawing/2014/main" id="{DEC53FA7-DF09-75D1-80AA-D19DF5B5EBA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5" name="Cube 954">
                <a:extLst>
                  <a:ext uri="{FF2B5EF4-FFF2-40B4-BE49-F238E27FC236}">
                    <a16:creationId xmlns:a16="http://schemas.microsoft.com/office/drawing/2014/main" id="{B20A87B2-25CB-CA7D-1515-D9B40B68D66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6" name="Cube 955">
                <a:extLst>
                  <a:ext uri="{FF2B5EF4-FFF2-40B4-BE49-F238E27FC236}">
                    <a16:creationId xmlns:a16="http://schemas.microsoft.com/office/drawing/2014/main" id="{5BF5B7B6-E3D1-2D22-5CA2-9AA7E980998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7" name="Cube 956">
                <a:extLst>
                  <a:ext uri="{FF2B5EF4-FFF2-40B4-BE49-F238E27FC236}">
                    <a16:creationId xmlns:a16="http://schemas.microsoft.com/office/drawing/2014/main" id="{8BD218A3-6DE5-DDA8-4C74-969A9FEC4E0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8" name="Cube 957">
                <a:extLst>
                  <a:ext uri="{FF2B5EF4-FFF2-40B4-BE49-F238E27FC236}">
                    <a16:creationId xmlns:a16="http://schemas.microsoft.com/office/drawing/2014/main" id="{46F6E591-F37F-B543-174C-C4A81E8833B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9" name="Cube 958">
                <a:extLst>
                  <a:ext uri="{FF2B5EF4-FFF2-40B4-BE49-F238E27FC236}">
                    <a16:creationId xmlns:a16="http://schemas.microsoft.com/office/drawing/2014/main" id="{E52E736B-DC82-BD8F-D96B-7FFD54278B1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9" name="Group 938">
              <a:extLst>
                <a:ext uri="{FF2B5EF4-FFF2-40B4-BE49-F238E27FC236}">
                  <a16:creationId xmlns:a16="http://schemas.microsoft.com/office/drawing/2014/main" id="{B2ABA879-F3A1-DDD9-897B-51888A0856D9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40" name="Cube 939">
                <a:extLst>
                  <a:ext uri="{FF2B5EF4-FFF2-40B4-BE49-F238E27FC236}">
                    <a16:creationId xmlns:a16="http://schemas.microsoft.com/office/drawing/2014/main" id="{A07D487B-2B8F-C9C6-CBEB-8784B528C26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1" name="Cube 940">
                <a:extLst>
                  <a:ext uri="{FF2B5EF4-FFF2-40B4-BE49-F238E27FC236}">
                    <a16:creationId xmlns:a16="http://schemas.microsoft.com/office/drawing/2014/main" id="{45ED898C-D9D4-1A89-07DF-09EC705AC8C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2" name="Cube 941">
                <a:extLst>
                  <a:ext uri="{FF2B5EF4-FFF2-40B4-BE49-F238E27FC236}">
                    <a16:creationId xmlns:a16="http://schemas.microsoft.com/office/drawing/2014/main" id="{CB631E16-46FA-7A64-4AF1-5389DD9BE38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3" name="Cube 942">
                <a:extLst>
                  <a:ext uri="{FF2B5EF4-FFF2-40B4-BE49-F238E27FC236}">
                    <a16:creationId xmlns:a16="http://schemas.microsoft.com/office/drawing/2014/main" id="{5DB88FE8-09D3-B954-027B-ED29E96EB81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4" name="Cube 943">
                <a:extLst>
                  <a:ext uri="{FF2B5EF4-FFF2-40B4-BE49-F238E27FC236}">
                    <a16:creationId xmlns:a16="http://schemas.microsoft.com/office/drawing/2014/main" id="{51397C51-513A-FE92-7383-9DDEE497C80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5" name="Cube 944">
                <a:extLst>
                  <a:ext uri="{FF2B5EF4-FFF2-40B4-BE49-F238E27FC236}">
                    <a16:creationId xmlns:a16="http://schemas.microsoft.com/office/drawing/2014/main" id="{78646936-A766-5792-7182-98DE31A4B4F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6" name="Cube 945">
                <a:extLst>
                  <a:ext uri="{FF2B5EF4-FFF2-40B4-BE49-F238E27FC236}">
                    <a16:creationId xmlns:a16="http://schemas.microsoft.com/office/drawing/2014/main" id="{DAB95E85-AD8A-EA1C-FFD2-CA8D1107827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7" name="Cube 946">
                <a:extLst>
                  <a:ext uri="{FF2B5EF4-FFF2-40B4-BE49-F238E27FC236}">
                    <a16:creationId xmlns:a16="http://schemas.microsoft.com/office/drawing/2014/main" id="{06BDF190-A9AD-2BB3-BF24-0034FE10307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8" name="Cube 947">
                <a:extLst>
                  <a:ext uri="{FF2B5EF4-FFF2-40B4-BE49-F238E27FC236}">
                    <a16:creationId xmlns:a16="http://schemas.microsoft.com/office/drawing/2014/main" id="{0A24B5F2-AABC-B699-60ED-D452FEF1950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9" name="Cube 948">
                <a:extLst>
                  <a:ext uri="{FF2B5EF4-FFF2-40B4-BE49-F238E27FC236}">
                    <a16:creationId xmlns:a16="http://schemas.microsoft.com/office/drawing/2014/main" id="{84590420-B2F8-BBCB-4F33-D6B8B0126B0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965DFEBC-EAF9-F29E-983E-1083F1852F46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041" name="Group 1040">
              <a:extLst>
                <a:ext uri="{FF2B5EF4-FFF2-40B4-BE49-F238E27FC236}">
                  <a16:creationId xmlns:a16="http://schemas.microsoft.com/office/drawing/2014/main" id="{1BFF0502-6FBB-574B-223D-E562AC089085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41" name="Cube 1140">
                <a:extLst>
                  <a:ext uri="{FF2B5EF4-FFF2-40B4-BE49-F238E27FC236}">
                    <a16:creationId xmlns:a16="http://schemas.microsoft.com/office/drawing/2014/main" id="{5261AD10-E668-5DCF-9FFF-95E5FB69051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2" name="Cube 1141">
                <a:extLst>
                  <a:ext uri="{FF2B5EF4-FFF2-40B4-BE49-F238E27FC236}">
                    <a16:creationId xmlns:a16="http://schemas.microsoft.com/office/drawing/2014/main" id="{401BF49B-8412-4093-2A22-38F58226F0D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3" name="Cube 1142">
                <a:extLst>
                  <a:ext uri="{FF2B5EF4-FFF2-40B4-BE49-F238E27FC236}">
                    <a16:creationId xmlns:a16="http://schemas.microsoft.com/office/drawing/2014/main" id="{20649DEC-589A-6B03-1AE0-E476E513B96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4" name="Cube 1143">
                <a:extLst>
                  <a:ext uri="{FF2B5EF4-FFF2-40B4-BE49-F238E27FC236}">
                    <a16:creationId xmlns:a16="http://schemas.microsoft.com/office/drawing/2014/main" id="{F1279701-3B04-C689-6DBB-F1016E2A06D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5" name="Cube 1144">
                <a:extLst>
                  <a:ext uri="{FF2B5EF4-FFF2-40B4-BE49-F238E27FC236}">
                    <a16:creationId xmlns:a16="http://schemas.microsoft.com/office/drawing/2014/main" id="{8DE30257-53FD-06ED-2B8E-EC620D4E705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6" name="Cube 1145">
                <a:extLst>
                  <a:ext uri="{FF2B5EF4-FFF2-40B4-BE49-F238E27FC236}">
                    <a16:creationId xmlns:a16="http://schemas.microsoft.com/office/drawing/2014/main" id="{05FB9807-54DC-B9C3-BE64-59FF4950025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7" name="Cube 1146">
                <a:extLst>
                  <a:ext uri="{FF2B5EF4-FFF2-40B4-BE49-F238E27FC236}">
                    <a16:creationId xmlns:a16="http://schemas.microsoft.com/office/drawing/2014/main" id="{08E216BB-E709-A0B6-7BD7-2ABB98DEF8C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8" name="Cube 1147">
                <a:extLst>
                  <a:ext uri="{FF2B5EF4-FFF2-40B4-BE49-F238E27FC236}">
                    <a16:creationId xmlns:a16="http://schemas.microsoft.com/office/drawing/2014/main" id="{1D941171-5F67-E741-D1EE-DE7717C36C1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9" name="Cube 1148">
                <a:extLst>
                  <a:ext uri="{FF2B5EF4-FFF2-40B4-BE49-F238E27FC236}">
                    <a16:creationId xmlns:a16="http://schemas.microsoft.com/office/drawing/2014/main" id="{6DD75511-DAC6-B935-B3D8-182263C913B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0" name="Cube 1149">
                <a:extLst>
                  <a:ext uri="{FF2B5EF4-FFF2-40B4-BE49-F238E27FC236}">
                    <a16:creationId xmlns:a16="http://schemas.microsoft.com/office/drawing/2014/main" id="{CBD51AA5-8554-1035-87BC-ED11C4F27F4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974FAA4F-90F5-4D6F-6DEF-FCCC7B47A4FB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31" name="Cube 1130">
                <a:extLst>
                  <a:ext uri="{FF2B5EF4-FFF2-40B4-BE49-F238E27FC236}">
                    <a16:creationId xmlns:a16="http://schemas.microsoft.com/office/drawing/2014/main" id="{4E3164B1-1EC4-BB68-AF2A-D9A5FF290A6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2" name="Cube 1131">
                <a:extLst>
                  <a:ext uri="{FF2B5EF4-FFF2-40B4-BE49-F238E27FC236}">
                    <a16:creationId xmlns:a16="http://schemas.microsoft.com/office/drawing/2014/main" id="{D45DE1F9-2DD0-7DB5-550E-A0AC34F3B61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3" name="Cube 1132">
                <a:extLst>
                  <a:ext uri="{FF2B5EF4-FFF2-40B4-BE49-F238E27FC236}">
                    <a16:creationId xmlns:a16="http://schemas.microsoft.com/office/drawing/2014/main" id="{62477008-4E7A-FD82-661F-43734EFBAC3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4" name="Cube 1133">
                <a:extLst>
                  <a:ext uri="{FF2B5EF4-FFF2-40B4-BE49-F238E27FC236}">
                    <a16:creationId xmlns:a16="http://schemas.microsoft.com/office/drawing/2014/main" id="{2EAA9247-9286-CB0A-F34D-41C88C93B7B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5" name="Cube 1134">
                <a:extLst>
                  <a:ext uri="{FF2B5EF4-FFF2-40B4-BE49-F238E27FC236}">
                    <a16:creationId xmlns:a16="http://schemas.microsoft.com/office/drawing/2014/main" id="{30B26A37-E39B-9F5E-B3A4-EE9DCF1EC9F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6" name="Cube 1135">
                <a:extLst>
                  <a:ext uri="{FF2B5EF4-FFF2-40B4-BE49-F238E27FC236}">
                    <a16:creationId xmlns:a16="http://schemas.microsoft.com/office/drawing/2014/main" id="{54C71CB8-86EB-070F-D318-43B01F98B66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7" name="Cube 1136">
                <a:extLst>
                  <a:ext uri="{FF2B5EF4-FFF2-40B4-BE49-F238E27FC236}">
                    <a16:creationId xmlns:a16="http://schemas.microsoft.com/office/drawing/2014/main" id="{67C0E6ED-5171-B2DC-A076-9BF6D74F4BD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8" name="Cube 1137">
                <a:extLst>
                  <a:ext uri="{FF2B5EF4-FFF2-40B4-BE49-F238E27FC236}">
                    <a16:creationId xmlns:a16="http://schemas.microsoft.com/office/drawing/2014/main" id="{3916FB30-E8B7-83DC-B578-6F60858C5AF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9" name="Cube 1138">
                <a:extLst>
                  <a:ext uri="{FF2B5EF4-FFF2-40B4-BE49-F238E27FC236}">
                    <a16:creationId xmlns:a16="http://schemas.microsoft.com/office/drawing/2014/main" id="{39C85E51-9F6C-D4F6-93F2-9A37650C0A6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0" name="Cube 1139">
                <a:extLst>
                  <a:ext uri="{FF2B5EF4-FFF2-40B4-BE49-F238E27FC236}">
                    <a16:creationId xmlns:a16="http://schemas.microsoft.com/office/drawing/2014/main" id="{59EFF076-09E0-3614-19F6-D3E5E80432D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E722F9C4-A2D2-5D95-E56B-9CE6426C24FE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21" name="Cube 1120">
                <a:extLst>
                  <a:ext uri="{FF2B5EF4-FFF2-40B4-BE49-F238E27FC236}">
                    <a16:creationId xmlns:a16="http://schemas.microsoft.com/office/drawing/2014/main" id="{2D2D8524-564D-76E9-8DD0-CAF1D8E2C5B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2" name="Cube 1121">
                <a:extLst>
                  <a:ext uri="{FF2B5EF4-FFF2-40B4-BE49-F238E27FC236}">
                    <a16:creationId xmlns:a16="http://schemas.microsoft.com/office/drawing/2014/main" id="{89C1DCBB-B17B-D4BB-9FE5-085C2A079AA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3" name="Cube 1122">
                <a:extLst>
                  <a:ext uri="{FF2B5EF4-FFF2-40B4-BE49-F238E27FC236}">
                    <a16:creationId xmlns:a16="http://schemas.microsoft.com/office/drawing/2014/main" id="{F7A9E58E-3F30-7FAB-2EB9-EB499EEAB0C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4" name="Cube 1123">
                <a:extLst>
                  <a:ext uri="{FF2B5EF4-FFF2-40B4-BE49-F238E27FC236}">
                    <a16:creationId xmlns:a16="http://schemas.microsoft.com/office/drawing/2014/main" id="{514E18DA-9D37-5AD7-0D36-EBB2B561ACC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5" name="Cube 1124">
                <a:extLst>
                  <a:ext uri="{FF2B5EF4-FFF2-40B4-BE49-F238E27FC236}">
                    <a16:creationId xmlns:a16="http://schemas.microsoft.com/office/drawing/2014/main" id="{949DF8EE-7458-0FBA-264E-72B68D16BE3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6" name="Cube 1125">
                <a:extLst>
                  <a:ext uri="{FF2B5EF4-FFF2-40B4-BE49-F238E27FC236}">
                    <a16:creationId xmlns:a16="http://schemas.microsoft.com/office/drawing/2014/main" id="{B9E3A96A-56DE-8421-0270-3859EA1C7B3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7" name="Cube 1126">
                <a:extLst>
                  <a:ext uri="{FF2B5EF4-FFF2-40B4-BE49-F238E27FC236}">
                    <a16:creationId xmlns:a16="http://schemas.microsoft.com/office/drawing/2014/main" id="{754F0358-2376-34FB-18E3-B1A5A038B9E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8" name="Cube 1127">
                <a:extLst>
                  <a:ext uri="{FF2B5EF4-FFF2-40B4-BE49-F238E27FC236}">
                    <a16:creationId xmlns:a16="http://schemas.microsoft.com/office/drawing/2014/main" id="{E2312BE4-59B2-A21E-88AD-4AF72BDF957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9" name="Cube 1128">
                <a:extLst>
                  <a:ext uri="{FF2B5EF4-FFF2-40B4-BE49-F238E27FC236}">
                    <a16:creationId xmlns:a16="http://schemas.microsoft.com/office/drawing/2014/main" id="{12519208-0338-830D-7921-FD605BBBE55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0" name="Cube 1129">
                <a:extLst>
                  <a:ext uri="{FF2B5EF4-FFF2-40B4-BE49-F238E27FC236}">
                    <a16:creationId xmlns:a16="http://schemas.microsoft.com/office/drawing/2014/main" id="{F6E10E44-F21B-F314-75CA-37CF588F7BC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4" name="Group 1043">
              <a:extLst>
                <a:ext uri="{FF2B5EF4-FFF2-40B4-BE49-F238E27FC236}">
                  <a16:creationId xmlns:a16="http://schemas.microsoft.com/office/drawing/2014/main" id="{E8713F5B-3FE3-4494-ECAB-ED939136393C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11" name="Cube 1110">
                <a:extLst>
                  <a:ext uri="{FF2B5EF4-FFF2-40B4-BE49-F238E27FC236}">
                    <a16:creationId xmlns:a16="http://schemas.microsoft.com/office/drawing/2014/main" id="{55B29FD5-63C7-D31A-B777-9DF4FD871C1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2" name="Cube 1111">
                <a:extLst>
                  <a:ext uri="{FF2B5EF4-FFF2-40B4-BE49-F238E27FC236}">
                    <a16:creationId xmlns:a16="http://schemas.microsoft.com/office/drawing/2014/main" id="{BD554EB2-D594-70E6-99B8-7AA72B3601A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3" name="Cube 1112">
                <a:extLst>
                  <a:ext uri="{FF2B5EF4-FFF2-40B4-BE49-F238E27FC236}">
                    <a16:creationId xmlns:a16="http://schemas.microsoft.com/office/drawing/2014/main" id="{73D59C5F-2A42-C527-09E4-E6CA3668F5B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4" name="Cube 1113">
                <a:extLst>
                  <a:ext uri="{FF2B5EF4-FFF2-40B4-BE49-F238E27FC236}">
                    <a16:creationId xmlns:a16="http://schemas.microsoft.com/office/drawing/2014/main" id="{7C07EEAC-BA62-49C9-9508-80C90EB64E9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5" name="Cube 1114">
                <a:extLst>
                  <a:ext uri="{FF2B5EF4-FFF2-40B4-BE49-F238E27FC236}">
                    <a16:creationId xmlns:a16="http://schemas.microsoft.com/office/drawing/2014/main" id="{8ED42886-4CDD-7B0E-BEB5-E39C2E33ED1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6" name="Cube 1115">
                <a:extLst>
                  <a:ext uri="{FF2B5EF4-FFF2-40B4-BE49-F238E27FC236}">
                    <a16:creationId xmlns:a16="http://schemas.microsoft.com/office/drawing/2014/main" id="{7D0C8DA5-F26A-5927-E0D2-654E2A74962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7" name="Cube 1116">
                <a:extLst>
                  <a:ext uri="{FF2B5EF4-FFF2-40B4-BE49-F238E27FC236}">
                    <a16:creationId xmlns:a16="http://schemas.microsoft.com/office/drawing/2014/main" id="{A5A79B6C-DC87-A271-776C-CEF377BA5A9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8" name="Cube 1117">
                <a:extLst>
                  <a:ext uri="{FF2B5EF4-FFF2-40B4-BE49-F238E27FC236}">
                    <a16:creationId xmlns:a16="http://schemas.microsoft.com/office/drawing/2014/main" id="{CA525578-F52E-1866-1934-721EC7057D2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9" name="Cube 1118">
                <a:extLst>
                  <a:ext uri="{FF2B5EF4-FFF2-40B4-BE49-F238E27FC236}">
                    <a16:creationId xmlns:a16="http://schemas.microsoft.com/office/drawing/2014/main" id="{978904B6-A55B-BB20-C2D5-D3E872A3486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0" name="Cube 1119">
                <a:extLst>
                  <a:ext uri="{FF2B5EF4-FFF2-40B4-BE49-F238E27FC236}">
                    <a16:creationId xmlns:a16="http://schemas.microsoft.com/office/drawing/2014/main" id="{35FDF680-A6BA-F4DA-2FB3-16CBA7EFF51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5" name="Group 1044">
              <a:extLst>
                <a:ext uri="{FF2B5EF4-FFF2-40B4-BE49-F238E27FC236}">
                  <a16:creationId xmlns:a16="http://schemas.microsoft.com/office/drawing/2014/main" id="{09C3C496-21F2-2063-6535-71B2F9958444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01" name="Cube 1100">
                <a:extLst>
                  <a:ext uri="{FF2B5EF4-FFF2-40B4-BE49-F238E27FC236}">
                    <a16:creationId xmlns:a16="http://schemas.microsoft.com/office/drawing/2014/main" id="{574525FF-18D4-493D-D4CE-A0DDB3D32B4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2" name="Cube 1101">
                <a:extLst>
                  <a:ext uri="{FF2B5EF4-FFF2-40B4-BE49-F238E27FC236}">
                    <a16:creationId xmlns:a16="http://schemas.microsoft.com/office/drawing/2014/main" id="{6EF841DA-29E2-AAA1-7773-3D3BD373D05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3" name="Cube 1102">
                <a:extLst>
                  <a:ext uri="{FF2B5EF4-FFF2-40B4-BE49-F238E27FC236}">
                    <a16:creationId xmlns:a16="http://schemas.microsoft.com/office/drawing/2014/main" id="{C708A4C1-282C-FA7A-FC4C-DD45221B8B4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4" name="Cube 1103">
                <a:extLst>
                  <a:ext uri="{FF2B5EF4-FFF2-40B4-BE49-F238E27FC236}">
                    <a16:creationId xmlns:a16="http://schemas.microsoft.com/office/drawing/2014/main" id="{4339D793-CB59-0621-D849-4D83B33191F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5" name="Cube 1104">
                <a:extLst>
                  <a:ext uri="{FF2B5EF4-FFF2-40B4-BE49-F238E27FC236}">
                    <a16:creationId xmlns:a16="http://schemas.microsoft.com/office/drawing/2014/main" id="{059C1331-0532-A6C7-1803-97210B47579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6" name="Cube 1105">
                <a:extLst>
                  <a:ext uri="{FF2B5EF4-FFF2-40B4-BE49-F238E27FC236}">
                    <a16:creationId xmlns:a16="http://schemas.microsoft.com/office/drawing/2014/main" id="{1553B963-3CFE-0472-1DF4-FEEA6AD700F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7" name="Cube 1106">
                <a:extLst>
                  <a:ext uri="{FF2B5EF4-FFF2-40B4-BE49-F238E27FC236}">
                    <a16:creationId xmlns:a16="http://schemas.microsoft.com/office/drawing/2014/main" id="{D5FEBFD9-17F2-CB68-8D1F-2837D4D301B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8" name="Cube 1107">
                <a:extLst>
                  <a:ext uri="{FF2B5EF4-FFF2-40B4-BE49-F238E27FC236}">
                    <a16:creationId xmlns:a16="http://schemas.microsoft.com/office/drawing/2014/main" id="{C45A096A-ECA3-A430-3EF9-67A0BA07B55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9" name="Cube 1108">
                <a:extLst>
                  <a:ext uri="{FF2B5EF4-FFF2-40B4-BE49-F238E27FC236}">
                    <a16:creationId xmlns:a16="http://schemas.microsoft.com/office/drawing/2014/main" id="{C85CE851-E305-A843-7492-97A4C6B57B7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0" name="Cube 1109">
                <a:extLst>
                  <a:ext uri="{FF2B5EF4-FFF2-40B4-BE49-F238E27FC236}">
                    <a16:creationId xmlns:a16="http://schemas.microsoft.com/office/drawing/2014/main" id="{3F78D39D-DA87-19C7-C7D8-D2CC7B82052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6" name="Group 1045">
              <a:extLst>
                <a:ext uri="{FF2B5EF4-FFF2-40B4-BE49-F238E27FC236}">
                  <a16:creationId xmlns:a16="http://schemas.microsoft.com/office/drawing/2014/main" id="{AD998139-B44D-9F76-11D7-10292D4DB3BB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91" name="Cube 1090">
                <a:extLst>
                  <a:ext uri="{FF2B5EF4-FFF2-40B4-BE49-F238E27FC236}">
                    <a16:creationId xmlns:a16="http://schemas.microsoft.com/office/drawing/2014/main" id="{E6DAB836-081C-E73C-2420-D635A022CEC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2" name="Cube 1091">
                <a:extLst>
                  <a:ext uri="{FF2B5EF4-FFF2-40B4-BE49-F238E27FC236}">
                    <a16:creationId xmlns:a16="http://schemas.microsoft.com/office/drawing/2014/main" id="{09C9D084-7F1C-F1A2-669E-1FF7B188AAD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3" name="Cube 1092">
                <a:extLst>
                  <a:ext uri="{FF2B5EF4-FFF2-40B4-BE49-F238E27FC236}">
                    <a16:creationId xmlns:a16="http://schemas.microsoft.com/office/drawing/2014/main" id="{02813516-F5B8-E62B-0107-076B18E662B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4" name="Cube 1093">
                <a:extLst>
                  <a:ext uri="{FF2B5EF4-FFF2-40B4-BE49-F238E27FC236}">
                    <a16:creationId xmlns:a16="http://schemas.microsoft.com/office/drawing/2014/main" id="{076ACE34-85A1-41EC-1C46-9BC9B8E5EC3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5" name="Cube 1094">
                <a:extLst>
                  <a:ext uri="{FF2B5EF4-FFF2-40B4-BE49-F238E27FC236}">
                    <a16:creationId xmlns:a16="http://schemas.microsoft.com/office/drawing/2014/main" id="{4DF73D87-1BF2-B3FB-4011-54C195BC621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6" name="Cube 1095">
                <a:extLst>
                  <a:ext uri="{FF2B5EF4-FFF2-40B4-BE49-F238E27FC236}">
                    <a16:creationId xmlns:a16="http://schemas.microsoft.com/office/drawing/2014/main" id="{2BC776AF-3D9D-C36A-5579-9CBC49DD352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7" name="Cube 1096">
                <a:extLst>
                  <a:ext uri="{FF2B5EF4-FFF2-40B4-BE49-F238E27FC236}">
                    <a16:creationId xmlns:a16="http://schemas.microsoft.com/office/drawing/2014/main" id="{1A2A8C45-727D-714B-BF51-1F194CF9E5A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8" name="Cube 1097">
                <a:extLst>
                  <a:ext uri="{FF2B5EF4-FFF2-40B4-BE49-F238E27FC236}">
                    <a16:creationId xmlns:a16="http://schemas.microsoft.com/office/drawing/2014/main" id="{848D9A19-ED44-DB11-A0E4-4FE8734CD7A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9" name="Cube 1098">
                <a:extLst>
                  <a:ext uri="{FF2B5EF4-FFF2-40B4-BE49-F238E27FC236}">
                    <a16:creationId xmlns:a16="http://schemas.microsoft.com/office/drawing/2014/main" id="{BB5DB0FF-0F4B-7D42-F5BC-B473F0DE15E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0" name="Cube 1099">
                <a:extLst>
                  <a:ext uri="{FF2B5EF4-FFF2-40B4-BE49-F238E27FC236}">
                    <a16:creationId xmlns:a16="http://schemas.microsoft.com/office/drawing/2014/main" id="{CB7EA718-DD40-2509-14F0-DBE71444FAA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7" name="Group 1046">
              <a:extLst>
                <a:ext uri="{FF2B5EF4-FFF2-40B4-BE49-F238E27FC236}">
                  <a16:creationId xmlns:a16="http://schemas.microsoft.com/office/drawing/2014/main" id="{BAF6384B-4200-594D-495A-A911E90C60C3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81" name="Cube 1080">
                <a:extLst>
                  <a:ext uri="{FF2B5EF4-FFF2-40B4-BE49-F238E27FC236}">
                    <a16:creationId xmlns:a16="http://schemas.microsoft.com/office/drawing/2014/main" id="{1B4765DA-D489-A363-0F39-5387D639F5B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2" name="Cube 1081">
                <a:extLst>
                  <a:ext uri="{FF2B5EF4-FFF2-40B4-BE49-F238E27FC236}">
                    <a16:creationId xmlns:a16="http://schemas.microsoft.com/office/drawing/2014/main" id="{09E51F74-AB5D-AC1C-16DA-2F83946F0D3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3" name="Cube 1082">
                <a:extLst>
                  <a:ext uri="{FF2B5EF4-FFF2-40B4-BE49-F238E27FC236}">
                    <a16:creationId xmlns:a16="http://schemas.microsoft.com/office/drawing/2014/main" id="{357E58B0-AA41-E71C-CA38-4D2EF70E837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4" name="Cube 1083">
                <a:extLst>
                  <a:ext uri="{FF2B5EF4-FFF2-40B4-BE49-F238E27FC236}">
                    <a16:creationId xmlns:a16="http://schemas.microsoft.com/office/drawing/2014/main" id="{8E04D217-6EA6-B6C6-D359-73722AC2C4E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5" name="Cube 1084">
                <a:extLst>
                  <a:ext uri="{FF2B5EF4-FFF2-40B4-BE49-F238E27FC236}">
                    <a16:creationId xmlns:a16="http://schemas.microsoft.com/office/drawing/2014/main" id="{48E0153D-A60E-0512-D0A6-EA2F08172A5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6" name="Cube 1085">
                <a:extLst>
                  <a:ext uri="{FF2B5EF4-FFF2-40B4-BE49-F238E27FC236}">
                    <a16:creationId xmlns:a16="http://schemas.microsoft.com/office/drawing/2014/main" id="{B06625AF-B786-226D-3FB6-DB2CED3F93C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7" name="Cube 1086">
                <a:extLst>
                  <a:ext uri="{FF2B5EF4-FFF2-40B4-BE49-F238E27FC236}">
                    <a16:creationId xmlns:a16="http://schemas.microsoft.com/office/drawing/2014/main" id="{75A8794D-7C29-731C-D863-E2A1545A21A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8" name="Cube 1087">
                <a:extLst>
                  <a:ext uri="{FF2B5EF4-FFF2-40B4-BE49-F238E27FC236}">
                    <a16:creationId xmlns:a16="http://schemas.microsoft.com/office/drawing/2014/main" id="{3F56F88D-5562-FEC2-DE5F-4C35E1C1BB8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9" name="Cube 1088">
                <a:extLst>
                  <a:ext uri="{FF2B5EF4-FFF2-40B4-BE49-F238E27FC236}">
                    <a16:creationId xmlns:a16="http://schemas.microsoft.com/office/drawing/2014/main" id="{C37CB8A2-7FDC-701C-A439-B3D5627C041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0" name="Cube 1089">
                <a:extLst>
                  <a:ext uri="{FF2B5EF4-FFF2-40B4-BE49-F238E27FC236}">
                    <a16:creationId xmlns:a16="http://schemas.microsoft.com/office/drawing/2014/main" id="{A6E12D52-C9D5-AA22-7227-58FC41E208B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8" name="Group 1047">
              <a:extLst>
                <a:ext uri="{FF2B5EF4-FFF2-40B4-BE49-F238E27FC236}">
                  <a16:creationId xmlns:a16="http://schemas.microsoft.com/office/drawing/2014/main" id="{F2863A21-F14E-9814-52F9-F7D778A93062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71" name="Cube 1070">
                <a:extLst>
                  <a:ext uri="{FF2B5EF4-FFF2-40B4-BE49-F238E27FC236}">
                    <a16:creationId xmlns:a16="http://schemas.microsoft.com/office/drawing/2014/main" id="{8355891A-0FF7-6A41-48BE-9054026F749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2" name="Cube 1071">
                <a:extLst>
                  <a:ext uri="{FF2B5EF4-FFF2-40B4-BE49-F238E27FC236}">
                    <a16:creationId xmlns:a16="http://schemas.microsoft.com/office/drawing/2014/main" id="{B74FA2FA-EFC4-65E6-DB18-AD927DEE9A2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3" name="Cube 1072">
                <a:extLst>
                  <a:ext uri="{FF2B5EF4-FFF2-40B4-BE49-F238E27FC236}">
                    <a16:creationId xmlns:a16="http://schemas.microsoft.com/office/drawing/2014/main" id="{7977707A-7F57-0A66-AA2A-77253B3543E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4" name="Cube 1073">
                <a:extLst>
                  <a:ext uri="{FF2B5EF4-FFF2-40B4-BE49-F238E27FC236}">
                    <a16:creationId xmlns:a16="http://schemas.microsoft.com/office/drawing/2014/main" id="{6DCDC481-FD83-00AD-7C5D-E8868A8DDF1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5" name="Cube 1074">
                <a:extLst>
                  <a:ext uri="{FF2B5EF4-FFF2-40B4-BE49-F238E27FC236}">
                    <a16:creationId xmlns:a16="http://schemas.microsoft.com/office/drawing/2014/main" id="{45B54643-9CFE-59D7-9119-7E321516958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6" name="Cube 1075">
                <a:extLst>
                  <a:ext uri="{FF2B5EF4-FFF2-40B4-BE49-F238E27FC236}">
                    <a16:creationId xmlns:a16="http://schemas.microsoft.com/office/drawing/2014/main" id="{840A6369-E2CC-7CB6-69D1-83F25C6CA9C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7" name="Cube 1076">
                <a:extLst>
                  <a:ext uri="{FF2B5EF4-FFF2-40B4-BE49-F238E27FC236}">
                    <a16:creationId xmlns:a16="http://schemas.microsoft.com/office/drawing/2014/main" id="{8D4E3DC1-3D0F-AFA7-342B-2AFF5A5F857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8" name="Cube 1077">
                <a:extLst>
                  <a:ext uri="{FF2B5EF4-FFF2-40B4-BE49-F238E27FC236}">
                    <a16:creationId xmlns:a16="http://schemas.microsoft.com/office/drawing/2014/main" id="{1B1DE3B6-FD99-B955-F5A9-2DB73ABBBC0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9" name="Cube 1078">
                <a:extLst>
                  <a:ext uri="{FF2B5EF4-FFF2-40B4-BE49-F238E27FC236}">
                    <a16:creationId xmlns:a16="http://schemas.microsoft.com/office/drawing/2014/main" id="{C4E5E74E-01B6-ECA8-183C-5837A69892C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0" name="Cube 1079">
                <a:extLst>
                  <a:ext uri="{FF2B5EF4-FFF2-40B4-BE49-F238E27FC236}">
                    <a16:creationId xmlns:a16="http://schemas.microsoft.com/office/drawing/2014/main" id="{13D30693-7813-5D95-CF79-6F0261AAE0E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0DCCA54C-070D-392C-0781-330B55252A2F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61" name="Cube 1060">
                <a:extLst>
                  <a:ext uri="{FF2B5EF4-FFF2-40B4-BE49-F238E27FC236}">
                    <a16:creationId xmlns:a16="http://schemas.microsoft.com/office/drawing/2014/main" id="{6B19026A-0029-D289-B01B-481B4E7BC5E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2" name="Cube 1061">
                <a:extLst>
                  <a:ext uri="{FF2B5EF4-FFF2-40B4-BE49-F238E27FC236}">
                    <a16:creationId xmlns:a16="http://schemas.microsoft.com/office/drawing/2014/main" id="{BCB60B4F-FA23-A9D6-DB7B-42FF7CDA0A6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3" name="Cube 1062">
                <a:extLst>
                  <a:ext uri="{FF2B5EF4-FFF2-40B4-BE49-F238E27FC236}">
                    <a16:creationId xmlns:a16="http://schemas.microsoft.com/office/drawing/2014/main" id="{CD80E923-1D17-02C2-B4F1-28D4C094861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4" name="Cube 1063">
                <a:extLst>
                  <a:ext uri="{FF2B5EF4-FFF2-40B4-BE49-F238E27FC236}">
                    <a16:creationId xmlns:a16="http://schemas.microsoft.com/office/drawing/2014/main" id="{F7DB110E-CBCE-F425-3E05-8DC9C9658B6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5" name="Cube 1064">
                <a:extLst>
                  <a:ext uri="{FF2B5EF4-FFF2-40B4-BE49-F238E27FC236}">
                    <a16:creationId xmlns:a16="http://schemas.microsoft.com/office/drawing/2014/main" id="{EDEE99E0-7A3E-BE0F-D320-8C10B708EDD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6" name="Cube 1065">
                <a:extLst>
                  <a:ext uri="{FF2B5EF4-FFF2-40B4-BE49-F238E27FC236}">
                    <a16:creationId xmlns:a16="http://schemas.microsoft.com/office/drawing/2014/main" id="{11862FD1-053F-9A43-1E67-39BF21DA438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7" name="Cube 1066">
                <a:extLst>
                  <a:ext uri="{FF2B5EF4-FFF2-40B4-BE49-F238E27FC236}">
                    <a16:creationId xmlns:a16="http://schemas.microsoft.com/office/drawing/2014/main" id="{5D4BE9B0-40A4-99D3-8B2F-0744E93ABDC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8" name="Cube 1067">
                <a:extLst>
                  <a:ext uri="{FF2B5EF4-FFF2-40B4-BE49-F238E27FC236}">
                    <a16:creationId xmlns:a16="http://schemas.microsoft.com/office/drawing/2014/main" id="{B250002C-D85F-6CFC-6E35-F76A70E8A9A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9" name="Cube 1068">
                <a:extLst>
                  <a:ext uri="{FF2B5EF4-FFF2-40B4-BE49-F238E27FC236}">
                    <a16:creationId xmlns:a16="http://schemas.microsoft.com/office/drawing/2014/main" id="{9212DB1F-85AE-C5EA-BA04-B8A4EB1B1F9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0" name="Cube 1069">
                <a:extLst>
                  <a:ext uri="{FF2B5EF4-FFF2-40B4-BE49-F238E27FC236}">
                    <a16:creationId xmlns:a16="http://schemas.microsoft.com/office/drawing/2014/main" id="{513C7E39-1334-16E2-4FEE-0F26117F4EA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0" name="Group 1049">
              <a:extLst>
                <a:ext uri="{FF2B5EF4-FFF2-40B4-BE49-F238E27FC236}">
                  <a16:creationId xmlns:a16="http://schemas.microsoft.com/office/drawing/2014/main" id="{E93FD2D4-6D84-C774-820F-33F4061C628E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51" name="Cube 1050">
                <a:extLst>
                  <a:ext uri="{FF2B5EF4-FFF2-40B4-BE49-F238E27FC236}">
                    <a16:creationId xmlns:a16="http://schemas.microsoft.com/office/drawing/2014/main" id="{E3FBA615-A68C-CEA8-E027-A7EC5A53C7A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2" name="Cube 1051">
                <a:extLst>
                  <a:ext uri="{FF2B5EF4-FFF2-40B4-BE49-F238E27FC236}">
                    <a16:creationId xmlns:a16="http://schemas.microsoft.com/office/drawing/2014/main" id="{65EC687C-E1A6-2D26-6322-C7CE3DECAAC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3" name="Cube 1052">
                <a:extLst>
                  <a:ext uri="{FF2B5EF4-FFF2-40B4-BE49-F238E27FC236}">
                    <a16:creationId xmlns:a16="http://schemas.microsoft.com/office/drawing/2014/main" id="{1F71E769-81D1-CC8A-D0BA-B45EA69806F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4" name="Cube 1053">
                <a:extLst>
                  <a:ext uri="{FF2B5EF4-FFF2-40B4-BE49-F238E27FC236}">
                    <a16:creationId xmlns:a16="http://schemas.microsoft.com/office/drawing/2014/main" id="{5D4672EA-C12A-BFAE-270B-780AA504122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5" name="Cube 1054">
                <a:extLst>
                  <a:ext uri="{FF2B5EF4-FFF2-40B4-BE49-F238E27FC236}">
                    <a16:creationId xmlns:a16="http://schemas.microsoft.com/office/drawing/2014/main" id="{6457AF53-BE88-0593-2A91-FBAB115BCB8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6" name="Cube 1055">
                <a:extLst>
                  <a:ext uri="{FF2B5EF4-FFF2-40B4-BE49-F238E27FC236}">
                    <a16:creationId xmlns:a16="http://schemas.microsoft.com/office/drawing/2014/main" id="{950725F4-3AC3-792B-FA9B-94E4DFE7B27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7" name="Cube 1056">
                <a:extLst>
                  <a:ext uri="{FF2B5EF4-FFF2-40B4-BE49-F238E27FC236}">
                    <a16:creationId xmlns:a16="http://schemas.microsoft.com/office/drawing/2014/main" id="{7D4EB6E5-9528-DFC2-90CD-0FEBF6E5695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8" name="Cube 1057">
                <a:extLst>
                  <a:ext uri="{FF2B5EF4-FFF2-40B4-BE49-F238E27FC236}">
                    <a16:creationId xmlns:a16="http://schemas.microsoft.com/office/drawing/2014/main" id="{A5DB15A5-5028-D79F-87F1-E89A57A2E09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9" name="Cube 1058">
                <a:extLst>
                  <a:ext uri="{FF2B5EF4-FFF2-40B4-BE49-F238E27FC236}">
                    <a16:creationId xmlns:a16="http://schemas.microsoft.com/office/drawing/2014/main" id="{0F58E055-6907-9701-A454-EB99BE31158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0" name="Cube 1059">
                <a:extLst>
                  <a:ext uri="{FF2B5EF4-FFF2-40B4-BE49-F238E27FC236}">
                    <a16:creationId xmlns:a16="http://schemas.microsoft.com/office/drawing/2014/main" id="{979FA128-7011-E2F5-56DC-019A359F1F8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51" name="Group 1150">
            <a:extLst>
              <a:ext uri="{FF2B5EF4-FFF2-40B4-BE49-F238E27FC236}">
                <a16:creationId xmlns:a16="http://schemas.microsoft.com/office/drawing/2014/main" id="{6EE319CD-CFD7-6C48-FF8C-80DFEAB39F68}"/>
              </a:ext>
            </a:extLst>
          </p:cNvPr>
          <p:cNvGrpSpPr/>
          <p:nvPr/>
        </p:nvGrpSpPr>
        <p:grpSpPr>
          <a:xfrm>
            <a:off x="3731513" y="3692294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152" name="Group 1151">
              <a:extLst>
                <a:ext uri="{FF2B5EF4-FFF2-40B4-BE49-F238E27FC236}">
                  <a16:creationId xmlns:a16="http://schemas.microsoft.com/office/drawing/2014/main" id="{9BE4E421-6A2B-931F-84F5-0B5606DE6FAC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52" name="Cube 1251">
                <a:extLst>
                  <a:ext uri="{FF2B5EF4-FFF2-40B4-BE49-F238E27FC236}">
                    <a16:creationId xmlns:a16="http://schemas.microsoft.com/office/drawing/2014/main" id="{57605304-9186-3FC1-A2F8-F94BFCF5C54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3" name="Cube 1252">
                <a:extLst>
                  <a:ext uri="{FF2B5EF4-FFF2-40B4-BE49-F238E27FC236}">
                    <a16:creationId xmlns:a16="http://schemas.microsoft.com/office/drawing/2014/main" id="{D98D1CD5-5527-F247-37C3-BAAC1014DEF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4" name="Cube 1253">
                <a:extLst>
                  <a:ext uri="{FF2B5EF4-FFF2-40B4-BE49-F238E27FC236}">
                    <a16:creationId xmlns:a16="http://schemas.microsoft.com/office/drawing/2014/main" id="{D8DCE0AE-C197-D8B2-7A9B-54EEA46DB57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5" name="Cube 1254">
                <a:extLst>
                  <a:ext uri="{FF2B5EF4-FFF2-40B4-BE49-F238E27FC236}">
                    <a16:creationId xmlns:a16="http://schemas.microsoft.com/office/drawing/2014/main" id="{A76EC562-F401-0947-978C-DFF1835C7F6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6" name="Cube 1255">
                <a:extLst>
                  <a:ext uri="{FF2B5EF4-FFF2-40B4-BE49-F238E27FC236}">
                    <a16:creationId xmlns:a16="http://schemas.microsoft.com/office/drawing/2014/main" id="{956F8CBE-A377-D2A5-C9FD-92F8C392EC5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7" name="Cube 1256">
                <a:extLst>
                  <a:ext uri="{FF2B5EF4-FFF2-40B4-BE49-F238E27FC236}">
                    <a16:creationId xmlns:a16="http://schemas.microsoft.com/office/drawing/2014/main" id="{63C5DCEA-FB90-D5A2-3D32-41BA390712E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8" name="Cube 1257">
                <a:extLst>
                  <a:ext uri="{FF2B5EF4-FFF2-40B4-BE49-F238E27FC236}">
                    <a16:creationId xmlns:a16="http://schemas.microsoft.com/office/drawing/2014/main" id="{E1798DF5-DFD4-D011-0026-4DADE241FDC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9" name="Cube 1258">
                <a:extLst>
                  <a:ext uri="{FF2B5EF4-FFF2-40B4-BE49-F238E27FC236}">
                    <a16:creationId xmlns:a16="http://schemas.microsoft.com/office/drawing/2014/main" id="{0976F38F-16FE-CECF-B4E2-29EEE0C6939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0" name="Cube 1259">
                <a:extLst>
                  <a:ext uri="{FF2B5EF4-FFF2-40B4-BE49-F238E27FC236}">
                    <a16:creationId xmlns:a16="http://schemas.microsoft.com/office/drawing/2014/main" id="{4DA030A5-35B3-FB93-E233-2F603E63F4C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1" name="Cube 1260">
                <a:extLst>
                  <a:ext uri="{FF2B5EF4-FFF2-40B4-BE49-F238E27FC236}">
                    <a16:creationId xmlns:a16="http://schemas.microsoft.com/office/drawing/2014/main" id="{DB96BA42-7119-82BC-B730-E052CDDB64A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3" name="Group 1152">
              <a:extLst>
                <a:ext uri="{FF2B5EF4-FFF2-40B4-BE49-F238E27FC236}">
                  <a16:creationId xmlns:a16="http://schemas.microsoft.com/office/drawing/2014/main" id="{ADD38C9B-82E4-0A34-E9FB-434B5AE14C63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42" name="Cube 1241">
                <a:extLst>
                  <a:ext uri="{FF2B5EF4-FFF2-40B4-BE49-F238E27FC236}">
                    <a16:creationId xmlns:a16="http://schemas.microsoft.com/office/drawing/2014/main" id="{B85A03F4-0E92-8671-60E1-410F29C52C5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3" name="Cube 1242">
                <a:extLst>
                  <a:ext uri="{FF2B5EF4-FFF2-40B4-BE49-F238E27FC236}">
                    <a16:creationId xmlns:a16="http://schemas.microsoft.com/office/drawing/2014/main" id="{B20352A8-7B0B-A5DB-E59B-772385F57B6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4" name="Cube 1243">
                <a:extLst>
                  <a:ext uri="{FF2B5EF4-FFF2-40B4-BE49-F238E27FC236}">
                    <a16:creationId xmlns:a16="http://schemas.microsoft.com/office/drawing/2014/main" id="{77B056E0-BBAC-9A88-136B-2FFE606B299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5" name="Cube 1244">
                <a:extLst>
                  <a:ext uri="{FF2B5EF4-FFF2-40B4-BE49-F238E27FC236}">
                    <a16:creationId xmlns:a16="http://schemas.microsoft.com/office/drawing/2014/main" id="{D629B9B5-8E82-BA54-F24A-63B7FD08DEF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6" name="Cube 1245">
                <a:extLst>
                  <a:ext uri="{FF2B5EF4-FFF2-40B4-BE49-F238E27FC236}">
                    <a16:creationId xmlns:a16="http://schemas.microsoft.com/office/drawing/2014/main" id="{5CBB3C9E-BC5E-6257-6F93-4E90F88C693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7" name="Cube 1246">
                <a:extLst>
                  <a:ext uri="{FF2B5EF4-FFF2-40B4-BE49-F238E27FC236}">
                    <a16:creationId xmlns:a16="http://schemas.microsoft.com/office/drawing/2014/main" id="{A7FB2568-6C6A-4FBC-D542-0E262C78D65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8" name="Cube 1247">
                <a:extLst>
                  <a:ext uri="{FF2B5EF4-FFF2-40B4-BE49-F238E27FC236}">
                    <a16:creationId xmlns:a16="http://schemas.microsoft.com/office/drawing/2014/main" id="{82E8426F-1B0D-0F89-91C7-C2AE2148F0F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9" name="Cube 1248">
                <a:extLst>
                  <a:ext uri="{FF2B5EF4-FFF2-40B4-BE49-F238E27FC236}">
                    <a16:creationId xmlns:a16="http://schemas.microsoft.com/office/drawing/2014/main" id="{B48D135A-DEE6-C5F0-48AD-B1C7211885E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0" name="Cube 1249">
                <a:extLst>
                  <a:ext uri="{FF2B5EF4-FFF2-40B4-BE49-F238E27FC236}">
                    <a16:creationId xmlns:a16="http://schemas.microsoft.com/office/drawing/2014/main" id="{EBB7AF8F-763E-5A74-0491-6CEB5E34580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1" name="Cube 1250">
                <a:extLst>
                  <a:ext uri="{FF2B5EF4-FFF2-40B4-BE49-F238E27FC236}">
                    <a16:creationId xmlns:a16="http://schemas.microsoft.com/office/drawing/2014/main" id="{408FDF09-C750-AD67-A983-9184C0F0AB8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4" name="Group 1153">
              <a:extLst>
                <a:ext uri="{FF2B5EF4-FFF2-40B4-BE49-F238E27FC236}">
                  <a16:creationId xmlns:a16="http://schemas.microsoft.com/office/drawing/2014/main" id="{7F3ECDAB-0C51-6843-D73B-05E61B69EA00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32" name="Cube 1231">
                <a:extLst>
                  <a:ext uri="{FF2B5EF4-FFF2-40B4-BE49-F238E27FC236}">
                    <a16:creationId xmlns:a16="http://schemas.microsoft.com/office/drawing/2014/main" id="{8C84FD05-7605-5C68-12AF-71159C8970F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3" name="Cube 1232">
                <a:extLst>
                  <a:ext uri="{FF2B5EF4-FFF2-40B4-BE49-F238E27FC236}">
                    <a16:creationId xmlns:a16="http://schemas.microsoft.com/office/drawing/2014/main" id="{B42BB00C-8A7E-BDD8-FB12-16A0B33B856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4" name="Cube 1233">
                <a:extLst>
                  <a:ext uri="{FF2B5EF4-FFF2-40B4-BE49-F238E27FC236}">
                    <a16:creationId xmlns:a16="http://schemas.microsoft.com/office/drawing/2014/main" id="{5888A88B-3594-D352-7572-253B09F4812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5" name="Cube 1234">
                <a:extLst>
                  <a:ext uri="{FF2B5EF4-FFF2-40B4-BE49-F238E27FC236}">
                    <a16:creationId xmlns:a16="http://schemas.microsoft.com/office/drawing/2014/main" id="{F67D6F64-47B7-DC0F-DE7E-26E426F6444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6" name="Cube 1235">
                <a:extLst>
                  <a:ext uri="{FF2B5EF4-FFF2-40B4-BE49-F238E27FC236}">
                    <a16:creationId xmlns:a16="http://schemas.microsoft.com/office/drawing/2014/main" id="{93CAD15D-ED19-904E-7300-A34E5D95D11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7" name="Cube 1236">
                <a:extLst>
                  <a:ext uri="{FF2B5EF4-FFF2-40B4-BE49-F238E27FC236}">
                    <a16:creationId xmlns:a16="http://schemas.microsoft.com/office/drawing/2014/main" id="{7471EF68-73FA-CE59-8078-39A2FE6D8A2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8" name="Cube 1237">
                <a:extLst>
                  <a:ext uri="{FF2B5EF4-FFF2-40B4-BE49-F238E27FC236}">
                    <a16:creationId xmlns:a16="http://schemas.microsoft.com/office/drawing/2014/main" id="{2D7F4882-1339-7025-F3D4-745732A6D65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9" name="Cube 1238">
                <a:extLst>
                  <a:ext uri="{FF2B5EF4-FFF2-40B4-BE49-F238E27FC236}">
                    <a16:creationId xmlns:a16="http://schemas.microsoft.com/office/drawing/2014/main" id="{0C702553-272D-EDC8-B841-C6F2B343E4D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0" name="Cube 1239">
                <a:extLst>
                  <a:ext uri="{FF2B5EF4-FFF2-40B4-BE49-F238E27FC236}">
                    <a16:creationId xmlns:a16="http://schemas.microsoft.com/office/drawing/2014/main" id="{4A3C2AF7-3EC8-5E69-048E-4E4E3A434D7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1" name="Cube 1240">
                <a:extLst>
                  <a:ext uri="{FF2B5EF4-FFF2-40B4-BE49-F238E27FC236}">
                    <a16:creationId xmlns:a16="http://schemas.microsoft.com/office/drawing/2014/main" id="{3E180991-D680-8CF4-08A9-DC61C9CB789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5" name="Group 1154">
              <a:extLst>
                <a:ext uri="{FF2B5EF4-FFF2-40B4-BE49-F238E27FC236}">
                  <a16:creationId xmlns:a16="http://schemas.microsoft.com/office/drawing/2014/main" id="{386B5628-2DC1-4F82-89AF-4736FDE9F13C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22" name="Cube 1221">
                <a:extLst>
                  <a:ext uri="{FF2B5EF4-FFF2-40B4-BE49-F238E27FC236}">
                    <a16:creationId xmlns:a16="http://schemas.microsoft.com/office/drawing/2014/main" id="{7BA1F1DE-A73C-4594-E426-0FE0225F7CB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3" name="Cube 1222">
                <a:extLst>
                  <a:ext uri="{FF2B5EF4-FFF2-40B4-BE49-F238E27FC236}">
                    <a16:creationId xmlns:a16="http://schemas.microsoft.com/office/drawing/2014/main" id="{1A36DFBB-2788-0CDF-AE99-EF46DD16800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4" name="Cube 1223">
                <a:extLst>
                  <a:ext uri="{FF2B5EF4-FFF2-40B4-BE49-F238E27FC236}">
                    <a16:creationId xmlns:a16="http://schemas.microsoft.com/office/drawing/2014/main" id="{DE0E8F15-6F6C-EBBE-2C79-15AA9DEDA96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5" name="Cube 1224">
                <a:extLst>
                  <a:ext uri="{FF2B5EF4-FFF2-40B4-BE49-F238E27FC236}">
                    <a16:creationId xmlns:a16="http://schemas.microsoft.com/office/drawing/2014/main" id="{3E4AEDBC-E51D-2420-4B6E-19EDB09F14A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6" name="Cube 1225">
                <a:extLst>
                  <a:ext uri="{FF2B5EF4-FFF2-40B4-BE49-F238E27FC236}">
                    <a16:creationId xmlns:a16="http://schemas.microsoft.com/office/drawing/2014/main" id="{5377BDC8-88FF-7189-26B5-9470BA224FE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7" name="Cube 1226">
                <a:extLst>
                  <a:ext uri="{FF2B5EF4-FFF2-40B4-BE49-F238E27FC236}">
                    <a16:creationId xmlns:a16="http://schemas.microsoft.com/office/drawing/2014/main" id="{AD98A6DC-DC6D-887C-CE41-5CFAF332ED8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8" name="Cube 1227">
                <a:extLst>
                  <a:ext uri="{FF2B5EF4-FFF2-40B4-BE49-F238E27FC236}">
                    <a16:creationId xmlns:a16="http://schemas.microsoft.com/office/drawing/2014/main" id="{A48B2B35-E1DA-B5DA-FA39-38A3730F141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9" name="Cube 1228">
                <a:extLst>
                  <a:ext uri="{FF2B5EF4-FFF2-40B4-BE49-F238E27FC236}">
                    <a16:creationId xmlns:a16="http://schemas.microsoft.com/office/drawing/2014/main" id="{E34851F1-3A6C-D630-1475-30551D8DA26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0" name="Cube 1229">
                <a:extLst>
                  <a:ext uri="{FF2B5EF4-FFF2-40B4-BE49-F238E27FC236}">
                    <a16:creationId xmlns:a16="http://schemas.microsoft.com/office/drawing/2014/main" id="{62D8D103-FDCB-5C59-0E4A-332050EE252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1" name="Cube 1230">
                <a:extLst>
                  <a:ext uri="{FF2B5EF4-FFF2-40B4-BE49-F238E27FC236}">
                    <a16:creationId xmlns:a16="http://schemas.microsoft.com/office/drawing/2014/main" id="{22B3D4A7-7979-B6C4-0F6C-10B9775AEE3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6" name="Group 1155">
              <a:extLst>
                <a:ext uri="{FF2B5EF4-FFF2-40B4-BE49-F238E27FC236}">
                  <a16:creationId xmlns:a16="http://schemas.microsoft.com/office/drawing/2014/main" id="{0978CD8B-89BE-21CD-A8B3-9E542D39851E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12" name="Cube 1211">
                <a:extLst>
                  <a:ext uri="{FF2B5EF4-FFF2-40B4-BE49-F238E27FC236}">
                    <a16:creationId xmlns:a16="http://schemas.microsoft.com/office/drawing/2014/main" id="{4ECFCB39-6F36-13F0-3C5A-6F264F3B7A9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3" name="Cube 1212">
                <a:extLst>
                  <a:ext uri="{FF2B5EF4-FFF2-40B4-BE49-F238E27FC236}">
                    <a16:creationId xmlns:a16="http://schemas.microsoft.com/office/drawing/2014/main" id="{92A8EDFF-FEF3-AFDF-A281-B0B5013F482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4" name="Cube 1213">
                <a:extLst>
                  <a:ext uri="{FF2B5EF4-FFF2-40B4-BE49-F238E27FC236}">
                    <a16:creationId xmlns:a16="http://schemas.microsoft.com/office/drawing/2014/main" id="{68F1A7D2-B151-BBC5-34CC-D661884FAB3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5" name="Cube 1214">
                <a:extLst>
                  <a:ext uri="{FF2B5EF4-FFF2-40B4-BE49-F238E27FC236}">
                    <a16:creationId xmlns:a16="http://schemas.microsoft.com/office/drawing/2014/main" id="{42E79537-473D-BC81-A691-14FDDD9C402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6" name="Cube 1215">
                <a:extLst>
                  <a:ext uri="{FF2B5EF4-FFF2-40B4-BE49-F238E27FC236}">
                    <a16:creationId xmlns:a16="http://schemas.microsoft.com/office/drawing/2014/main" id="{9B1928F7-3E77-9355-656C-845D726A8BB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7" name="Cube 1216">
                <a:extLst>
                  <a:ext uri="{FF2B5EF4-FFF2-40B4-BE49-F238E27FC236}">
                    <a16:creationId xmlns:a16="http://schemas.microsoft.com/office/drawing/2014/main" id="{E0D2D8BD-239A-511E-3522-19E455BC803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8" name="Cube 1217">
                <a:extLst>
                  <a:ext uri="{FF2B5EF4-FFF2-40B4-BE49-F238E27FC236}">
                    <a16:creationId xmlns:a16="http://schemas.microsoft.com/office/drawing/2014/main" id="{C402499B-90E4-1310-247D-1DE586D0484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9" name="Cube 1218">
                <a:extLst>
                  <a:ext uri="{FF2B5EF4-FFF2-40B4-BE49-F238E27FC236}">
                    <a16:creationId xmlns:a16="http://schemas.microsoft.com/office/drawing/2014/main" id="{014628BB-E690-BCC7-8A40-655FC906BC2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0" name="Cube 1219">
                <a:extLst>
                  <a:ext uri="{FF2B5EF4-FFF2-40B4-BE49-F238E27FC236}">
                    <a16:creationId xmlns:a16="http://schemas.microsoft.com/office/drawing/2014/main" id="{0FA66252-AEBD-9CD5-CC6C-E1B52B0DB29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1" name="Cube 1220">
                <a:extLst>
                  <a:ext uri="{FF2B5EF4-FFF2-40B4-BE49-F238E27FC236}">
                    <a16:creationId xmlns:a16="http://schemas.microsoft.com/office/drawing/2014/main" id="{0F07336A-FEB1-7119-0FAB-3CF3BBDE602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7" name="Group 1156">
              <a:extLst>
                <a:ext uri="{FF2B5EF4-FFF2-40B4-BE49-F238E27FC236}">
                  <a16:creationId xmlns:a16="http://schemas.microsoft.com/office/drawing/2014/main" id="{26719654-4E2B-FA2A-B86F-2A2287864D7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02" name="Cube 1201">
                <a:extLst>
                  <a:ext uri="{FF2B5EF4-FFF2-40B4-BE49-F238E27FC236}">
                    <a16:creationId xmlns:a16="http://schemas.microsoft.com/office/drawing/2014/main" id="{72E7724E-B58F-04CC-846F-F70BC8FE111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3" name="Cube 1202">
                <a:extLst>
                  <a:ext uri="{FF2B5EF4-FFF2-40B4-BE49-F238E27FC236}">
                    <a16:creationId xmlns:a16="http://schemas.microsoft.com/office/drawing/2014/main" id="{E7954A75-EF9E-F182-F908-FC121CA6CEF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4" name="Cube 1203">
                <a:extLst>
                  <a:ext uri="{FF2B5EF4-FFF2-40B4-BE49-F238E27FC236}">
                    <a16:creationId xmlns:a16="http://schemas.microsoft.com/office/drawing/2014/main" id="{A1A93135-E591-C7FE-C299-5100B12F1A3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5" name="Cube 1204">
                <a:extLst>
                  <a:ext uri="{FF2B5EF4-FFF2-40B4-BE49-F238E27FC236}">
                    <a16:creationId xmlns:a16="http://schemas.microsoft.com/office/drawing/2014/main" id="{BF203149-F2FC-7C79-6B1F-82D7D9702C5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6" name="Cube 1205">
                <a:extLst>
                  <a:ext uri="{FF2B5EF4-FFF2-40B4-BE49-F238E27FC236}">
                    <a16:creationId xmlns:a16="http://schemas.microsoft.com/office/drawing/2014/main" id="{A6D9B4EB-33F4-1018-7108-92D0E9300D3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7" name="Cube 1206">
                <a:extLst>
                  <a:ext uri="{FF2B5EF4-FFF2-40B4-BE49-F238E27FC236}">
                    <a16:creationId xmlns:a16="http://schemas.microsoft.com/office/drawing/2014/main" id="{6F6A34C5-AA91-1609-02FE-3014322CBF7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8" name="Cube 1207">
                <a:extLst>
                  <a:ext uri="{FF2B5EF4-FFF2-40B4-BE49-F238E27FC236}">
                    <a16:creationId xmlns:a16="http://schemas.microsoft.com/office/drawing/2014/main" id="{A2D0F2C9-070F-7960-5243-06A8D5F6DC6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9" name="Cube 1208">
                <a:extLst>
                  <a:ext uri="{FF2B5EF4-FFF2-40B4-BE49-F238E27FC236}">
                    <a16:creationId xmlns:a16="http://schemas.microsoft.com/office/drawing/2014/main" id="{7F953AC7-3916-837B-022C-D65298E6E24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0" name="Cube 1209">
                <a:extLst>
                  <a:ext uri="{FF2B5EF4-FFF2-40B4-BE49-F238E27FC236}">
                    <a16:creationId xmlns:a16="http://schemas.microsoft.com/office/drawing/2014/main" id="{061C6A08-55E1-ED8B-32B5-436723659B6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1" name="Cube 1210">
                <a:extLst>
                  <a:ext uri="{FF2B5EF4-FFF2-40B4-BE49-F238E27FC236}">
                    <a16:creationId xmlns:a16="http://schemas.microsoft.com/office/drawing/2014/main" id="{A8679D2C-4FD6-77F3-58CD-C781958CB67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8" name="Group 1157">
              <a:extLst>
                <a:ext uri="{FF2B5EF4-FFF2-40B4-BE49-F238E27FC236}">
                  <a16:creationId xmlns:a16="http://schemas.microsoft.com/office/drawing/2014/main" id="{8E149F18-56E3-F22E-BDED-0CD9691327E0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92" name="Cube 1191">
                <a:extLst>
                  <a:ext uri="{FF2B5EF4-FFF2-40B4-BE49-F238E27FC236}">
                    <a16:creationId xmlns:a16="http://schemas.microsoft.com/office/drawing/2014/main" id="{184C749D-50EE-A4C8-9CA1-59DEB21F767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3" name="Cube 1192">
                <a:extLst>
                  <a:ext uri="{FF2B5EF4-FFF2-40B4-BE49-F238E27FC236}">
                    <a16:creationId xmlns:a16="http://schemas.microsoft.com/office/drawing/2014/main" id="{850A0213-F753-E793-CEC8-51720D662C0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4" name="Cube 1193">
                <a:extLst>
                  <a:ext uri="{FF2B5EF4-FFF2-40B4-BE49-F238E27FC236}">
                    <a16:creationId xmlns:a16="http://schemas.microsoft.com/office/drawing/2014/main" id="{D2056EFD-1198-C620-E583-58B0EE8EE2B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5" name="Cube 1194">
                <a:extLst>
                  <a:ext uri="{FF2B5EF4-FFF2-40B4-BE49-F238E27FC236}">
                    <a16:creationId xmlns:a16="http://schemas.microsoft.com/office/drawing/2014/main" id="{2DD89C35-7582-E0B8-7257-EB46C8E6018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6" name="Cube 1195">
                <a:extLst>
                  <a:ext uri="{FF2B5EF4-FFF2-40B4-BE49-F238E27FC236}">
                    <a16:creationId xmlns:a16="http://schemas.microsoft.com/office/drawing/2014/main" id="{A5772BF7-7C9A-99F1-BCD6-76014ACCACC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7" name="Cube 1196">
                <a:extLst>
                  <a:ext uri="{FF2B5EF4-FFF2-40B4-BE49-F238E27FC236}">
                    <a16:creationId xmlns:a16="http://schemas.microsoft.com/office/drawing/2014/main" id="{204A031D-2355-57D7-1875-15E668B915C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8" name="Cube 1197">
                <a:extLst>
                  <a:ext uri="{FF2B5EF4-FFF2-40B4-BE49-F238E27FC236}">
                    <a16:creationId xmlns:a16="http://schemas.microsoft.com/office/drawing/2014/main" id="{97F3FC44-7869-3EDF-4B0E-2F9BEE159F6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9" name="Cube 1198">
                <a:extLst>
                  <a:ext uri="{FF2B5EF4-FFF2-40B4-BE49-F238E27FC236}">
                    <a16:creationId xmlns:a16="http://schemas.microsoft.com/office/drawing/2014/main" id="{0D0778EC-624D-8B11-6806-74ECA0D3AE3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0" name="Cube 1199">
                <a:extLst>
                  <a:ext uri="{FF2B5EF4-FFF2-40B4-BE49-F238E27FC236}">
                    <a16:creationId xmlns:a16="http://schemas.microsoft.com/office/drawing/2014/main" id="{7A7E6C6D-63A5-B77A-2D0E-C6CB6CC0477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1" name="Cube 1200">
                <a:extLst>
                  <a:ext uri="{FF2B5EF4-FFF2-40B4-BE49-F238E27FC236}">
                    <a16:creationId xmlns:a16="http://schemas.microsoft.com/office/drawing/2014/main" id="{CE290256-1260-B60E-B6CB-3649A806C32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9" name="Group 1158">
              <a:extLst>
                <a:ext uri="{FF2B5EF4-FFF2-40B4-BE49-F238E27FC236}">
                  <a16:creationId xmlns:a16="http://schemas.microsoft.com/office/drawing/2014/main" id="{38379EDC-10DF-26E2-6724-77681DB8BBED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82" name="Cube 1181">
                <a:extLst>
                  <a:ext uri="{FF2B5EF4-FFF2-40B4-BE49-F238E27FC236}">
                    <a16:creationId xmlns:a16="http://schemas.microsoft.com/office/drawing/2014/main" id="{AED482E5-0BD6-2112-3E50-662447A1165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3" name="Cube 1182">
                <a:extLst>
                  <a:ext uri="{FF2B5EF4-FFF2-40B4-BE49-F238E27FC236}">
                    <a16:creationId xmlns:a16="http://schemas.microsoft.com/office/drawing/2014/main" id="{5D5CD312-908A-DD4A-8BF1-FD6A3E20794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4" name="Cube 1183">
                <a:extLst>
                  <a:ext uri="{FF2B5EF4-FFF2-40B4-BE49-F238E27FC236}">
                    <a16:creationId xmlns:a16="http://schemas.microsoft.com/office/drawing/2014/main" id="{C533ACC1-E8F1-FD35-379C-4FA17E47342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5" name="Cube 1184">
                <a:extLst>
                  <a:ext uri="{FF2B5EF4-FFF2-40B4-BE49-F238E27FC236}">
                    <a16:creationId xmlns:a16="http://schemas.microsoft.com/office/drawing/2014/main" id="{8018AAD7-FDDD-399B-44D0-E0A33BBFE98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6" name="Cube 1185">
                <a:extLst>
                  <a:ext uri="{FF2B5EF4-FFF2-40B4-BE49-F238E27FC236}">
                    <a16:creationId xmlns:a16="http://schemas.microsoft.com/office/drawing/2014/main" id="{648DBD15-18F3-EE5F-AE9F-77AC9BF83CA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7" name="Cube 1186">
                <a:extLst>
                  <a:ext uri="{FF2B5EF4-FFF2-40B4-BE49-F238E27FC236}">
                    <a16:creationId xmlns:a16="http://schemas.microsoft.com/office/drawing/2014/main" id="{872BE7B6-A0E6-88E6-841E-DF96D93355E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8" name="Cube 1187">
                <a:extLst>
                  <a:ext uri="{FF2B5EF4-FFF2-40B4-BE49-F238E27FC236}">
                    <a16:creationId xmlns:a16="http://schemas.microsoft.com/office/drawing/2014/main" id="{F266E62C-4CE7-ED47-3940-40E6D3D1623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9" name="Cube 1188">
                <a:extLst>
                  <a:ext uri="{FF2B5EF4-FFF2-40B4-BE49-F238E27FC236}">
                    <a16:creationId xmlns:a16="http://schemas.microsoft.com/office/drawing/2014/main" id="{682EC4E8-470B-871D-4CFD-9962687FF98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0" name="Cube 1189">
                <a:extLst>
                  <a:ext uri="{FF2B5EF4-FFF2-40B4-BE49-F238E27FC236}">
                    <a16:creationId xmlns:a16="http://schemas.microsoft.com/office/drawing/2014/main" id="{01249204-D7A7-410F-4F8F-05596437B18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1" name="Cube 1190">
                <a:extLst>
                  <a:ext uri="{FF2B5EF4-FFF2-40B4-BE49-F238E27FC236}">
                    <a16:creationId xmlns:a16="http://schemas.microsoft.com/office/drawing/2014/main" id="{7E5A6FD8-1A50-9DB2-E0A1-3D8EABE6FE4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0" name="Group 1159">
              <a:extLst>
                <a:ext uri="{FF2B5EF4-FFF2-40B4-BE49-F238E27FC236}">
                  <a16:creationId xmlns:a16="http://schemas.microsoft.com/office/drawing/2014/main" id="{4BCFF410-D1C0-9BA6-E6AA-471DF4BE9BDD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72" name="Cube 1171">
                <a:extLst>
                  <a:ext uri="{FF2B5EF4-FFF2-40B4-BE49-F238E27FC236}">
                    <a16:creationId xmlns:a16="http://schemas.microsoft.com/office/drawing/2014/main" id="{080E4462-5E24-64F7-352D-24B69B78276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3" name="Cube 1172">
                <a:extLst>
                  <a:ext uri="{FF2B5EF4-FFF2-40B4-BE49-F238E27FC236}">
                    <a16:creationId xmlns:a16="http://schemas.microsoft.com/office/drawing/2014/main" id="{1EB1B7F4-CB40-1CE8-76C3-1457AB3FD10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4" name="Cube 1173">
                <a:extLst>
                  <a:ext uri="{FF2B5EF4-FFF2-40B4-BE49-F238E27FC236}">
                    <a16:creationId xmlns:a16="http://schemas.microsoft.com/office/drawing/2014/main" id="{742F75C1-C678-6BFD-DF71-EA7B98EF7C3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5" name="Cube 1174">
                <a:extLst>
                  <a:ext uri="{FF2B5EF4-FFF2-40B4-BE49-F238E27FC236}">
                    <a16:creationId xmlns:a16="http://schemas.microsoft.com/office/drawing/2014/main" id="{9BCA0547-B074-D245-6FB2-B3E42B3C183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6" name="Cube 1175">
                <a:extLst>
                  <a:ext uri="{FF2B5EF4-FFF2-40B4-BE49-F238E27FC236}">
                    <a16:creationId xmlns:a16="http://schemas.microsoft.com/office/drawing/2014/main" id="{3D5D1BC0-C779-64C7-756B-C0D2412BE9C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7" name="Cube 1176">
                <a:extLst>
                  <a:ext uri="{FF2B5EF4-FFF2-40B4-BE49-F238E27FC236}">
                    <a16:creationId xmlns:a16="http://schemas.microsoft.com/office/drawing/2014/main" id="{200FDB07-09B6-C4F9-5311-4C7F34F6F36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8" name="Cube 1177">
                <a:extLst>
                  <a:ext uri="{FF2B5EF4-FFF2-40B4-BE49-F238E27FC236}">
                    <a16:creationId xmlns:a16="http://schemas.microsoft.com/office/drawing/2014/main" id="{0822E922-E943-73AB-45E9-7BC9DF734F8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9" name="Cube 1178">
                <a:extLst>
                  <a:ext uri="{FF2B5EF4-FFF2-40B4-BE49-F238E27FC236}">
                    <a16:creationId xmlns:a16="http://schemas.microsoft.com/office/drawing/2014/main" id="{3D6637AE-2ED5-E72E-C8DF-443F2A688A6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0" name="Cube 1179">
                <a:extLst>
                  <a:ext uri="{FF2B5EF4-FFF2-40B4-BE49-F238E27FC236}">
                    <a16:creationId xmlns:a16="http://schemas.microsoft.com/office/drawing/2014/main" id="{9C692ADE-6AFA-01CE-5045-7DBE2B4924C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1" name="Cube 1180">
                <a:extLst>
                  <a:ext uri="{FF2B5EF4-FFF2-40B4-BE49-F238E27FC236}">
                    <a16:creationId xmlns:a16="http://schemas.microsoft.com/office/drawing/2014/main" id="{09323C0E-1FC0-7A91-6416-F5E0F9AE8C8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1" name="Group 1160">
              <a:extLst>
                <a:ext uri="{FF2B5EF4-FFF2-40B4-BE49-F238E27FC236}">
                  <a16:creationId xmlns:a16="http://schemas.microsoft.com/office/drawing/2014/main" id="{E7BCF70D-7D72-A3AA-23CF-1E333209585F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62" name="Cube 1161">
                <a:extLst>
                  <a:ext uri="{FF2B5EF4-FFF2-40B4-BE49-F238E27FC236}">
                    <a16:creationId xmlns:a16="http://schemas.microsoft.com/office/drawing/2014/main" id="{6269603C-21AA-22EB-861A-4372E72E012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3" name="Cube 1162">
                <a:extLst>
                  <a:ext uri="{FF2B5EF4-FFF2-40B4-BE49-F238E27FC236}">
                    <a16:creationId xmlns:a16="http://schemas.microsoft.com/office/drawing/2014/main" id="{0628AFE7-C12C-C1DF-C4C9-2D1CB12F4C6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4" name="Cube 1163">
                <a:extLst>
                  <a:ext uri="{FF2B5EF4-FFF2-40B4-BE49-F238E27FC236}">
                    <a16:creationId xmlns:a16="http://schemas.microsoft.com/office/drawing/2014/main" id="{FA22D883-824B-B1D9-673F-57679D20EBB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5" name="Cube 1164">
                <a:extLst>
                  <a:ext uri="{FF2B5EF4-FFF2-40B4-BE49-F238E27FC236}">
                    <a16:creationId xmlns:a16="http://schemas.microsoft.com/office/drawing/2014/main" id="{27B3A946-6DE7-8014-7C70-2DFA520855A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6" name="Cube 1165">
                <a:extLst>
                  <a:ext uri="{FF2B5EF4-FFF2-40B4-BE49-F238E27FC236}">
                    <a16:creationId xmlns:a16="http://schemas.microsoft.com/office/drawing/2014/main" id="{D41B1456-223D-EFEA-F460-E1538E8AA51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7" name="Cube 1166">
                <a:extLst>
                  <a:ext uri="{FF2B5EF4-FFF2-40B4-BE49-F238E27FC236}">
                    <a16:creationId xmlns:a16="http://schemas.microsoft.com/office/drawing/2014/main" id="{9B71CDBA-F61E-2557-09F4-29EC720E770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8" name="Cube 1167">
                <a:extLst>
                  <a:ext uri="{FF2B5EF4-FFF2-40B4-BE49-F238E27FC236}">
                    <a16:creationId xmlns:a16="http://schemas.microsoft.com/office/drawing/2014/main" id="{BC446D8E-D73B-80CC-80F9-12450F3BE3D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9" name="Cube 1168">
                <a:extLst>
                  <a:ext uri="{FF2B5EF4-FFF2-40B4-BE49-F238E27FC236}">
                    <a16:creationId xmlns:a16="http://schemas.microsoft.com/office/drawing/2014/main" id="{8673A279-088A-3D99-1303-13907320126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0" name="Cube 1169">
                <a:extLst>
                  <a:ext uri="{FF2B5EF4-FFF2-40B4-BE49-F238E27FC236}">
                    <a16:creationId xmlns:a16="http://schemas.microsoft.com/office/drawing/2014/main" id="{6AC7DBE6-1D8F-A9BB-62CC-93B810CA6D2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1" name="Cube 1170">
                <a:extLst>
                  <a:ext uri="{FF2B5EF4-FFF2-40B4-BE49-F238E27FC236}">
                    <a16:creationId xmlns:a16="http://schemas.microsoft.com/office/drawing/2014/main" id="{3CE45437-2D93-E742-D94C-11AE3F37C92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62" name="Group 1261">
            <a:extLst>
              <a:ext uri="{FF2B5EF4-FFF2-40B4-BE49-F238E27FC236}">
                <a16:creationId xmlns:a16="http://schemas.microsoft.com/office/drawing/2014/main" id="{64F14BCE-01F4-76BF-357A-91B0D889332E}"/>
              </a:ext>
            </a:extLst>
          </p:cNvPr>
          <p:cNvGrpSpPr/>
          <p:nvPr/>
        </p:nvGrpSpPr>
        <p:grpSpPr>
          <a:xfrm>
            <a:off x="3168575" y="213937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263" name="Group 1262">
              <a:extLst>
                <a:ext uri="{FF2B5EF4-FFF2-40B4-BE49-F238E27FC236}">
                  <a16:creationId xmlns:a16="http://schemas.microsoft.com/office/drawing/2014/main" id="{217CBC6F-6D71-53FF-66F9-1DF9869082E9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63" name="Cube 1362">
                <a:extLst>
                  <a:ext uri="{FF2B5EF4-FFF2-40B4-BE49-F238E27FC236}">
                    <a16:creationId xmlns:a16="http://schemas.microsoft.com/office/drawing/2014/main" id="{3716866F-E87F-7DC2-1577-9B87CA5B5FF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4" name="Cube 1363">
                <a:extLst>
                  <a:ext uri="{FF2B5EF4-FFF2-40B4-BE49-F238E27FC236}">
                    <a16:creationId xmlns:a16="http://schemas.microsoft.com/office/drawing/2014/main" id="{A2CEE6FD-AB1B-DC6E-A15B-7E849CFA381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5" name="Cube 1364">
                <a:extLst>
                  <a:ext uri="{FF2B5EF4-FFF2-40B4-BE49-F238E27FC236}">
                    <a16:creationId xmlns:a16="http://schemas.microsoft.com/office/drawing/2014/main" id="{35CB672A-C424-D1D6-2884-9C922A02396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6" name="Cube 1365">
                <a:extLst>
                  <a:ext uri="{FF2B5EF4-FFF2-40B4-BE49-F238E27FC236}">
                    <a16:creationId xmlns:a16="http://schemas.microsoft.com/office/drawing/2014/main" id="{70155AC5-F9E3-EEED-FA4A-7B801105716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7" name="Cube 1366">
                <a:extLst>
                  <a:ext uri="{FF2B5EF4-FFF2-40B4-BE49-F238E27FC236}">
                    <a16:creationId xmlns:a16="http://schemas.microsoft.com/office/drawing/2014/main" id="{03CAA2A4-918F-CBF2-81DB-C6FE05B37B3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8" name="Cube 1367">
                <a:extLst>
                  <a:ext uri="{FF2B5EF4-FFF2-40B4-BE49-F238E27FC236}">
                    <a16:creationId xmlns:a16="http://schemas.microsoft.com/office/drawing/2014/main" id="{73F01852-8C0B-CBD0-DD6C-12737B96F4C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9" name="Cube 1368">
                <a:extLst>
                  <a:ext uri="{FF2B5EF4-FFF2-40B4-BE49-F238E27FC236}">
                    <a16:creationId xmlns:a16="http://schemas.microsoft.com/office/drawing/2014/main" id="{BEF2750C-169C-2298-A711-616AF2F16EC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0" name="Cube 1369">
                <a:extLst>
                  <a:ext uri="{FF2B5EF4-FFF2-40B4-BE49-F238E27FC236}">
                    <a16:creationId xmlns:a16="http://schemas.microsoft.com/office/drawing/2014/main" id="{CC45377F-2080-58AC-1F0D-57602B8A341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1" name="Cube 1370">
                <a:extLst>
                  <a:ext uri="{FF2B5EF4-FFF2-40B4-BE49-F238E27FC236}">
                    <a16:creationId xmlns:a16="http://schemas.microsoft.com/office/drawing/2014/main" id="{883D042C-CFA6-1458-8613-45518FABE32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2" name="Cube 1371">
                <a:extLst>
                  <a:ext uri="{FF2B5EF4-FFF2-40B4-BE49-F238E27FC236}">
                    <a16:creationId xmlns:a16="http://schemas.microsoft.com/office/drawing/2014/main" id="{E2439047-BC02-7842-F962-CA6399EF485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4" name="Group 1263">
              <a:extLst>
                <a:ext uri="{FF2B5EF4-FFF2-40B4-BE49-F238E27FC236}">
                  <a16:creationId xmlns:a16="http://schemas.microsoft.com/office/drawing/2014/main" id="{9C222565-2068-09EA-4098-913F02E3E6AF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53" name="Cube 1352">
                <a:extLst>
                  <a:ext uri="{FF2B5EF4-FFF2-40B4-BE49-F238E27FC236}">
                    <a16:creationId xmlns:a16="http://schemas.microsoft.com/office/drawing/2014/main" id="{355C569D-70D7-4B8C-0932-A1BEDC75E30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4" name="Cube 1353">
                <a:extLst>
                  <a:ext uri="{FF2B5EF4-FFF2-40B4-BE49-F238E27FC236}">
                    <a16:creationId xmlns:a16="http://schemas.microsoft.com/office/drawing/2014/main" id="{2248985D-D29F-435B-6994-82E0FE5BA4A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5" name="Cube 1354">
                <a:extLst>
                  <a:ext uri="{FF2B5EF4-FFF2-40B4-BE49-F238E27FC236}">
                    <a16:creationId xmlns:a16="http://schemas.microsoft.com/office/drawing/2014/main" id="{20CAE8B3-07FB-9579-51DB-FFA9F964DE9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6" name="Cube 1355">
                <a:extLst>
                  <a:ext uri="{FF2B5EF4-FFF2-40B4-BE49-F238E27FC236}">
                    <a16:creationId xmlns:a16="http://schemas.microsoft.com/office/drawing/2014/main" id="{4F752D91-5085-21C7-D71D-AAEA2801EB7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7" name="Cube 1356">
                <a:extLst>
                  <a:ext uri="{FF2B5EF4-FFF2-40B4-BE49-F238E27FC236}">
                    <a16:creationId xmlns:a16="http://schemas.microsoft.com/office/drawing/2014/main" id="{EB74B9AD-A833-14CB-54F7-E0991772BA4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8" name="Cube 1357">
                <a:extLst>
                  <a:ext uri="{FF2B5EF4-FFF2-40B4-BE49-F238E27FC236}">
                    <a16:creationId xmlns:a16="http://schemas.microsoft.com/office/drawing/2014/main" id="{4721E0BA-0030-74CD-C3B6-C6F86999B9A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9" name="Cube 1358">
                <a:extLst>
                  <a:ext uri="{FF2B5EF4-FFF2-40B4-BE49-F238E27FC236}">
                    <a16:creationId xmlns:a16="http://schemas.microsoft.com/office/drawing/2014/main" id="{400E2B8D-262D-09C6-A1D9-794AF64C74E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0" name="Cube 1359">
                <a:extLst>
                  <a:ext uri="{FF2B5EF4-FFF2-40B4-BE49-F238E27FC236}">
                    <a16:creationId xmlns:a16="http://schemas.microsoft.com/office/drawing/2014/main" id="{90BBB416-9619-D640-3556-ADEB76B0430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1" name="Cube 1360">
                <a:extLst>
                  <a:ext uri="{FF2B5EF4-FFF2-40B4-BE49-F238E27FC236}">
                    <a16:creationId xmlns:a16="http://schemas.microsoft.com/office/drawing/2014/main" id="{C03B936A-FDAA-DA85-E3DA-C1D563F2DE5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2" name="Cube 1361">
                <a:extLst>
                  <a:ext uri="{FF2B5EF4-FFF2-40B4-BE49-F238E27FC236}">
                    <a16:creationId xmlns:a16="http://schemas.microsoft.com/office/drawing/2014/main" id="{FB72AE97-07BC-45D1-0DC6-08095538138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5" name="Group 1264">
              <a:extLst>
                <a:ext uri="{FF2B5EF4-FFF2-40B4-BE49-F238E27FC236}">
                  <a16:creationId xmlns:a16="http://schemas.microsoft.com/office/drawing/2014/main" id="{ABF7C97F-1183-10EB-1384-320C11CF6352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43" name="Cube 1342">
                <a:extLst>
                  <a:ext uri="{FF2B5EF4-FFF2-40B4-BE49-F238E27FC236}">
                    <a16:creationId xmlns:a16="http://schemas.microsoft.com/office/drawing/2014/main" id="{51059C80-B17F-2E10-7BF3-3BFB7583F90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4" name="Cube 1343">
                <a:extLst>
                  <a:ext uri="{FF2B5EF4-FFF2-40B4-BE49-F238E27FC236}">
                    <a16:creationId xmlns:a16="http://schemas.microsoft.com/office/drawing/2014/main" id="{C5E0FC32-9C82-67DB-8BB6-55EE68D0636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5" name="Cube 1344">
                <a:extLst>
                  <a:ext uri="{FF2B5EF4-FFF2-40B4-BE49-F238E27FC236}">
                    <a16:creationId xmlns:a16="http://schemas.microsoft.com/office/drawing/2014/main" id="{A26C9E32-C71E-584C-F4E3-53945C78860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6" name="Cube 1345">
                <a:extLst>
                  <a:ext uri="{FF2B5EF4-FFF2-40B4-BE49-F238E27FC236}">
                    <a16:creationId xmlns:a16="http://schemas.microsoft.com/office/drawing/2014/main" id="{5AF5F487-D115-84DA-9143-A015036780A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7" name="Cube 1346">
                <a:extLst>
                  <a:ext uri="{FF2B5EF4-FFF2-40B4-BE49-F238E27FC236}">
                    <a16:creationId xmlns:a16="http://schemas.microsoft.com/office/drawing/2014/main" id="{5BCBFB11-3A15-A503-84B9-CCC922E2898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8" name="Cube 1347">
                <a:extLst>
                  <a:ext uri="{FF2B5EF4-FFF2-40B4-BE49-F238E27FC236}">
                    <a16:creationId xmlns:a16="http://schemas.microsoft.com/office/drawing/2014/main" id="{8D05CD23-9949-1FB1-EBCC-F25080B176D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9" name="Cube 1348">
                <a:extLst>
                  <a:ext uri="{FF2B5EF4-FFF2-40B4-BE49-F238E27FC236}">
                    <a16:creationId xmlns:a16="http://schemas.microsoft.com/office/drawing/2014/main" id="{D29C90DE-AE78-FE3C-D7C2-84FA7D6113C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0" name="Cube 1349">
                <a:extLst>
                  <a:ext uri="{FF2B5EF4-FFF2-40B4-BE49-F238E27FC236}">
                    <a16:creationId xmlns:a16="http://schemas.microsoft.com/office/drawing/2014/main" id="{E371A9D5-99C0-8F4E-DE6E-6E137EC8348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1" name="Cube 1350">
                <a:extLst>
                  <a:ext uri="{FF2B5EF4-FFF2-40B4-BE49-F238E27FC236}">
                    <a16:creationId xmlns:a16="http://schemas.microsoft.com/office/drawing/2014/main" id="{16DFB7BA-3ABC-B571-C4D3-138FB175FD3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2" name="Cube 1351">
                <a:extLst>
                  <a:ext uri="{FF2B5EF4-FFF2-40B4-BE49-F238E27FC236}">
                    <a16:creationId xmlns:a16="http://schemas.microsoft.com/office/drawing/2014/main" id="{C81CEBE6-832F-6BEB-58E0-D26B8E331D5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6" name="Group 1265">
              <a:extLst>
                <a:ext uri="{FF2B5EF4-FFF2-40B4-BE49-F238E27FC236}">
                  <a16:creationId xmlns:a16="http://schemas.microsoft.com/office/drawing/2014/main" id="{627C542C-21CB-3AF3-907F-A3C942148FBE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33" name="Cube 1332">
                <a:extLst>
                  <a:ext uri="{FF2B5EF4-FFF2-40B4-BE49-F238E27FC236}">
                    <a16:creationId xmlns:a16="http://schemas.microsoft.com/office/drawing/2014/main" id="{74BB8B8E-72C1-BDC6-2A9D-FE2340AD2E5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4" name="Cube 1333">
                <a:extLst>
                  <a:ext uri="{FF2B5EF4-FFF2-40B4-BE49-F238E27FC236}">
                    <a16:creationId xmlns:a16="http://schemas.microsoft.com/office/drawing/2014/main" id="{5C7A448A-4773-A4EE-27E2-21666CD1C5D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5" name="Cube 1334">
                <a:extLst>
                  <a:ext uri="{FF2B5EF4-FFF2-40B4-BE49-F238E27FC236}">
                    <a16:creationId xmlns:a16="http://schemas.microsoft.com/office/drawing/2014/main" id="{E0426ED8-8D77-F9EE-4767-35D94221593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6" name="Cube 1335">
                <a:extLst>
                  <a:ext uri="{FF2B5EF4-FFF2-40B4-BE49-F238E27FC236}">
                    <a16:creationId xmlns:a16="http://schemas.microsoft.com/office/drawing/2014/main" id="{C379B8BA-AD00-3E0D-54C0-84E53894513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7" name="Cube 1336">
                <a:extLst>
                  <a:ext uri="{FF2B5EF4-FFF2-40B4-BE49-F238E27FC236}">
                    <a16:creationId xmlns:a16="http://schemas.microsoft.com/office/drawing/2014/main" id="{48E96C29-D7DA-750F-3B52-E072508A038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8" name="Cube 1337">
                <a:extLst>
                  <a:ext uri="{FF2B5EF4-FFF2-40B4-BE49-F238E27FC236}">
                    <a16:creationId xmlns:a16="http://schemas.microsoft.com/office/drawing/2014/main" id="{25591728-7E5D-016E-A527-B94EB8DA069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9" name="Cube 1338">
                <a:extLst>
                  <a:ext uri="{FF2B5EF4-FFF2-40B4-BE49-F238E27FC236}">
                    <a16:creationId xmlns:a16="http://schemas.microsoft.com/office/drawing/2014/main" id="{81527442-C42E-580F-BBC3-1F81ECB2BBE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0" name="Cube 1339">
                <a:extLst>
                  <a:ext uri="{FF2B5EF4-FFF2-40B4-BE49-F238E27FC236}">
                    <a16:creationId xmlns:a16="http://schemas.microsoft.com/office/drawing/2014/main" id="{0D2CC165-C597-D6A2-CC87-298AF276522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1" name="Cube 1340">
                <a:extLst>
                  <a:ext uri="{FF2B5EF4-FFF2-40B4-BE49-F238E27FC236}">
                    <a16:creationId xmlns:a16="http://schemas.microsoft.com/office/drawing/2014/main" id="{F755B742-3A44-C198-BDF6-A5221578937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2" name="Cube 1341">
                <a:extLst>
                  <a:ext uri="{FF2B5EF4-FFF2-40B4-BE49-F238E27FC236}">
                    <a16:creationId xmlns:a16="http://schemas.microsoft.com/office/drawing/2014/main" id="{849AC794-B8BB-C6AA-B79F-42135037EDD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7" name="Group 1266">
              <a:extLst>
                <a:ext uri="{FF2B5EF4-FFF2-40B4-BE49-F238E27FC236}">
                  <a16:creationId xmlns:a16="http://schemas.microsoft.com/office/drawing/2014/main" id="{6CFA374D-B99B-CB07-999F-BFD5A4614DB8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23" name="Cube 1322">
                <a:extLst>
                  <a:ext uri="{FF2B5EF4-FFF2-40B4-BE49-F238E27FC236}">
                    <a16:creationId xmlns:a16="http://schemas.microsoft.com/office/drawing/2014/main" id="{772F9F41-C2A6-9B98-F23D-616209290C4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4" name="Cube 1323">
                <a:extLst>
                  <a:ext uri="{FF2B5EF4-FFF2-40B4-BE49-F238E27FC236}">
                    <a16:creationId xmlns:a16="http://schemas.microsoft.com/office/drawing/2014/main" id="{B7B92530-FD3B-1FA9-78B9-8E71F9F18F5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5" name="Cube 1324">
                <a:extLst>
                  <a:ext uri="{FF2B5EF4-FFF2-40B4-BE49-F238E27FC236}">
                    <a16:creationId xmlns:a16="http://schemas.microsoft.com/office/drawing/2014/main" id="{23B6083B-DECF-B5F8-5F6F-348E3889C3A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6" name="Cube 1325">
                <a:extLst>
                  <a:ext uri="{FF2B5EF4-FFF2-40B4-BE49-F238E27FC236}">
                    <a16:creationId xmlns:a16="http://schemas.microsoft.com/office/drawing/2014/main" id="{93463741-CFB3-C9AB-3829-E3620B594EA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7" name="Cube 1326">
                <a:extLst>
                  <a:ext uri="{FF2B5EF4-FFF2-40B4-BE49-F238E27FC236}">
                    <a16:creationId xmlns:a16="http://schemas.microsoft.com/office/drawing/2014/main" id="{5491F05C-FAF2-E76F-F906-DF1EADEEC3F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8" name="Cube 1327">
                <a:extLst>
                  <a:ext uri="{FF2B5EF4-FFF2-40B4-BE49-F238E27FC236}">
                    <a16:creationId xmlns:a16="http://schemas.microsoft.com/office/drawing/2014/main" id="{55AAA2C7-05DB-20CB-DBDD-67D0D7535CE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9" name="Cube 1328">
                <a:extLst>
                  <a:ext uri="{FF2B5EF4-FFF2-40B4-BE49-F238E27FC236}">
                    <a16:creationId xmlns:a16="http://schemas.microsoft.com/office/drawing/2014/main" id="{2F816C62-5E02-537F-63F7-776A2234DDE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0" name="Cube 1329">
                <a:extLst>
                  <a:ext uri="{FF2B5EF4-FFF2-40B4-BE49-F238E27FC236}">
                    <a16:creationId xmlns:a16="http://schemas.microsoft.com/office/drawing/2014/main" id="{299937BE-B3A3-F44B-7CAE-961B82EB595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1" name="Cube 1330">
                <a:extLst>
                  <a:ext uri="{FF2B5EF4-FFF2-40B4-BE49-F238E27FC236}">
                    <a16:creationId xmlns:a16="http://schemas.microsoft.com/office/drawing/2014/main" id="{8614EC7E-487D-E93E-4392-F29BB096F45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2" name="Cube 1331">
                <a:extLst>
                  <a:ext uri="{FF2B5EF4-FFF2-40B4-BE49-F238E27FC236}">
                    <a16:creationId xmlns:a16="http://schemas.microsoft.com/office/drawing/2014/main" id="{8043D75A-EBFE-5D00-B1B9-E3862CD2355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8" name="Group 1267">
              <a:extLst>
                <a:ext uri="{FF2B5EF4-FFF2-40B4-BE49-F238E27FC236}">
                  <a16:creationId xmlns:a16="http://schemas.microsoft.com/office/drawing/2014/main" id="{4964AD25-4396-A532-96AA-8B5FA5BCC226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13" name="Cube 1312">
                <a:extLst>
                  <a:ext uri="{FF2B5EF4-FFF2-40B4-BE49-F238E27FC236}">
                    <a16:creationId xmlns:a16="http://schemas.microsoft.com/office/drawing/2014/main" id="{81ACA998-3F07-503A-385C-2F614388D2D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4" name="Cube 1313">
                <a:extLst>
                  <a:ext uri="{FF2B5EF4-FFF2-40B4-BE49-F238E27FC236}">
                    <a16:creationId xmlns:a16="http://schemas.microsoft.com/office/drawing/2014/main" id="{344086A2-AF68-4EF6-E446-6F79C1BC9F2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5" name="Cube 1314">
                <a:extLst>
                  <a:ext uri="{FF2B5EF4-FFF2-40B4-BE49-F238E27FC236}">
                    <a16:creationId xmlns:a16="http://schemas.microsoft.com/office/drawing/2014/main" id="{9F2A25A1-4AE7-383D-5837-31D0DBCC72A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6" name="Cube 1315">
                <a:extLst>
                  <a:ext uri="{FF2B5EF4-FFF2-40B4-BE49-F238E27FC236}">
                    <a16:creationId xmlns:a16="http://schemas.microsoft.com/office/drawing/2014/main" id="{54C6229D-4A78-29CF-6E2A-775F0649D30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7" name="Cube 1316">
                <a:extLst>
                  <a:ext uri="{FF2B5EF4-FFF2-40B4-BE49-F238E27FC236}">
                    <a16:creationId xmlns:a16="http://schemas.microsoft.com/office/drawing/2014/main" id="{C060D094-982C-2678-503D-B245FE995B7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8" name="Cube 1317">
                <a:extLst>
                  <a:ext uri="{FF2B5EF4-FFF2-40B4-BE49-F238E27FC236}">
                    <a16:creationId xmlns:a16="http://schemas.microsoft.com/office/drawing/2014/main" id="{38525FFF-2369-D272-2889-2DBBA21FFA6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9" name="Cube 1318">
                <a:extLst>
                  <a:ext uri="{FF2B5EF4-FFF2-40B4-BE49-F238E27FC236}">
                    <a16:creationId xmlns:a16="http://schemas.microsoft.com/office/drawing/2014/main" id="{F2F76A19-C3D7-E917-85B5-F835F6D0CDF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0" name="Cube 1319">
                <a:extLst>
                  <a:ext uri="{FF2B5EF4-FFF2-40B4-BE49-F238E27FC236}">
                    <a16:creationId xmlns:a16="http://schemas.microsoft.com/office/drawing/2014/main" id="{CF2E9F6C-488C-95A9-B1C4-7EF2E645478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1" name="Cube 1320">
                <a:extLst>
                  <a:ext uri="{FF2B5EF4-FFF2-40B4-BE49-F238E27FC236}">
                    <a16:creationId xmlns:a16="http://schemas.microsoft.com/office/drawing/2014/main" id="{B730431A-4D79-4C93-BFC4-E91F7831BB2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2" name="Cube 1321">
                <a:extLst>
                  <a:ext uri="{FF2B5EF4-FFF2-40B4-BE49-F238E27FC236}">
                    <a16:creationId xmlns:a16="http://schemas.microsoft.com/office/drawing/2014/main" id="{86B32146-810D-5492-C3EA-45949D43B31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9" name="Group 1268">
              <a:extLst>
                <a:ext uri="{FF2B5EF4-FFF2-40B4-BE49-F238E27FC236}">
                  <a16:creationId xmlns:a16="http://schemas.microsoft.com/office/drawing/2014/main" id="{25A8F9BC-D0DB-AEE0-F434-5CD8777A4FBD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03" name="Cube 1302">
                <a:extLst>
                  <a:ext uri="{FF2B5EF4-FFF2-40B4-BE49-F238E27FC236}">
                    <a16:creationId xmlns:a16="http://schemas.microsoft.com/office/drawing/2014/main" id="{7462C438-3ADD-18B2-160F-4EEF1E78187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4" name="Cube 1303">
                <a:extLst>
                  <a:ext uri="{FF2B5EF4-FFF2-40B4-BE49-F238E27FC236}">
                    <a16:creationId xmlns:a16="http://schemas.microsoft.com/office/drawing/2014/main" id="{9E886EB7-865A-C847-533B-FD00DE4F2EE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5" name="Cube 1304">
                <a:extLst>
                  <a:ext uri="{FF2B5EF4-FFF2-40B4-BE49-F238E27FC236}">
                    <a16:creationId xmlns:a16="http://schemas.microsoft.com/office/drawing/2014/main" id="{BFE10B02-85CF-F7E1-9AC6-4E50387DBF3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6" name="Cube 1305">
                <a:extLst>
                  <a:ext uri="{FF2B5EF4-FFF2-40B4-BE49-F238E27FC236}">
                    <a16:creationId xmlns:a16="http://schemas.microsoft.com/office/drawing/2014/main" id="{D238D371-4053-E478-C728-B9D1463119A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7" name="Cube 1306">
                <a:extLst>
                  <a:ext uri="{FF2B5EF4-FFF2-40B4-BE49-F238E27FC236}">
                    <a16:creationId xmlns:a16="http://schemas.microsoft.com/office/drawing/2014/main" id="{ECD8CF76-6485-5D79-1D43-8AB27CFD8AD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8" name="Cube 1307">
                <a:extLst>
                  <a:ext uri="{FF2B5EF4-FFF2-40B4-BE49-F238E27FC236}">
                    <a16:creationId xmlns:a16="http://schemas.microsoft.com/office/drawing/2014/main" id="{4B125576-5B58-9B78-B599-D8D224A680E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9" name="Cube 1308">
                <a:extLst>
                  <a:ext uri="{FF2B5EF4-FFF2-40B4-BE49-F238E27FC236}">
                    <a16:creationId xmlns:a16="http://schemas.microsoft.com/office/drawing/2014/main" id="{FBBB0BFE-6670-05B1-7258-D48FCF786C0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0" name="Cube 1309">
                <a:extLst>
                  <a:ext uri="{FF2B5EF4-FFF2-40B4-BE49-F238E27FC236}">
                    <a16:creationId xmlns:a16="http://schemas.microsoft.com/office/drawing/2014/main" id="{A369734D-597E-1983-8925-72F3A7794D5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1" name="Cube 1310">
                <a:extLst>
                  <a:ext uri="{FF2B5EF4-FFF2-40B4-BE49-F238E27FC236}">
                    <a16:creationId xmlns:a16="http://schemas.microsoft.com/office/drawing/2014/main" id="{D370FE18-7C1D-636E-3EA4-2CBF156FA91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2" name="Cube 1311">
                <a:extLst>
                  <a:ext uri="{FF2B5EF4-FFF2-40B4-BE49-F238E27FC236}">
                    <a16:creationId xmlns:a16="http://schemas.microsoft.com/office/drawing/2014/main" id="{B26E4788-1E47-B6E7-BE89-7E30CFE391B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0" name="Group 1269">
              <a:extLst>
                <a:ext uri="{FF2B5EF4-FFF2-40B4-BE49-F238E27FC236}">
                  <a16:creationId xmlns:a16="http://schemas.microsoft.com/office/drawing/2014/main" id="{ABF065B8-95F5-0BFE-09E5-49ADEB67953A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93" name="Cube 1292">
                <a:extLst>
                  <a:ext uri="{FF2B5EF4-FFF2-40B4-BE49-F238E27FC236}">
                    <a16:creationId xmlns:a16="http://schemas.microsoft.com/office/drawing/2014/main" id="{D2F39147-13B2-14AC-AEAF-51E6E37DBB7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4" name="Cube 1293">
                <a:extLst>
                  <a:ext uri="{FF2B5EF4-FFF2-40B4-BE49-F238E27FC236}">
                    <a16:creationId xmlns:a16="http://schemas.microsoft.com/office/drawing/2014/main" id="{00FD8001-D7E6-766A-DD59-5B3DF7B513C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5" name="Cube 1294">
                <a:extLst>
                  <a:ext uri="{FF2B5EF4-FFF2-40B4-BE49-F238E27FC236}">
                    <a16:creationId xmlns:a16="http://schemas.microsoft.com/office/drawing/2014/main" id="{21033D2D-7D69-E4F4-F08A-B63C581BAD3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6" name="Cube 1295">
                <a:extLst>
                  <a:ext uri="{FF2B5EF4-FFF2-40B4-BE49-F238E27FC236}">
                    <a16:creationId xmlns:a16="http://schemas.microsoft.com/office/drawing/2014/main" id="{121E98FE-8CFB-59D2-B3F5-D606F279975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7" name="Cube 1296">
                <a:extLst>
                  <a:ext uri="{FF2B5EF4-FFF2-40B4-BE49-F238E27FC236}">
                    <a16:creationId xmlns:a16="http://schemas.microsoft.com/office/drawing/2014/main" id="{8E0FF668-AD39-FFE2-3FCF-53137111769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8" name="Cube 1297">
                <a:extLst>
                  <a:ext uri="{FF2B5EF4-FFF2-40B4-BE49-F238E27FC236}">
                    <a16:creationId xmlns:a16="http://schemas.microsoft.com/office/drawing/2014/main" id="{233178D7-4947-7C11-5027-EEC16ABDDC0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9" name="Cube 1298">
                <a:extLst>
                  <a:ext uri="{FF2B5EF4-FFF2-40B4-BE49-F238E27FC236}">
                    <a16:creationId xmlns:a16="http://schemas.microsoft.com/office/drawing/2014/main" id="{68A1C4CE-DD56-DCE2-3575-7B2B47F5C1D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0" name="Cube 1299">
                <a:extLst>
                  <a:ext uri="{FF2B5EF4-FFF2-40B4-BE49-F238E27FC236}">
                    <a16:creationId xmlns:a16="http://schemas.microsoft.com/office/drawing/2014/main" id="{0B52876A-B41E-7317-10E2-056B00CFC42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1" name="Cube 1300">
                <a:extLst>
                  <a:ext uri="{FF2B5EF4-FFF2-40B4-BE49-F238E27FC236}">
                    <a16:creationId xmlns:a16="http://schemas.microsoft.com/office/drawing/2014/main" id="{5C37C907-DE9F-FB38-16C2-8F07C4AD821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2" name="Cube 1301">
                <a:extLst>
                  <a:ext uri="{FF2B5EF4-FFF2-40B4-BE49-F238E27FC236}">
                    <a16:creationId xmlns:a16="http://schemas.microsoft.com/office/drawing/2014/main" id="{16A6FE55-1288-6E83-6549-E2D5F180D2B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1" name="Group 1270">
              <a:extLst>
                <a:ext uri="{FF2B5EF4-FFF2-40B4-BE49-F238E27FC236}">
                  <a16:creationId xmlns:a16="http://schemas.microsoft.com/office/drawing/2014/main" id="{47989449-40EA-F510-08F9-2FD6FA54242C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83" name="Cube 1282">
                <a:extLst>
                  <a:ext uri="{FF2B5EF4-FFF2-40B4-BE49-F238E27FC236}">
                    <a16:creationId xmlns:a16="http://schemas.microsoft.com/office/drawing/2014/main" id="{FB69E1C2-4193-81B3-D38C-D1450899A2C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4" name="Cube 1283">
                <a:extLst>
                  <a:ext uri="{FF2B5EF4-FFF2-40B4-BE49-F238E27FC236}">
                    <a16:creationId xmlns:a16="http://schemas.microsoft.com/office/drawing/2014/main" id="{CCEC239C-9E89-0352-D1E6-E46CCA80616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5" name="Cube 1284">
                <a:extLst>
                  <a:ext uri="{FF2B5EF4-FFF2-40B4-BE49-F238E27FC236}">
                    <a16:creationId xmlns:a16="http://schemas.microsoft.com/office/drawing/2014/main" id="{836BAFC2-6CC5-8F4E-E6C2-9B35FF17C66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6" name="Cube 1285">
                <a:extLst>
                  <a:ext uri="{FF2B5EF4-FFF2-40B4-BE49-F238E27FC236}">
                    <a16:creationId xmlns:a16="http://schemas.microsoft.com/office/drawing/2014/main" id="{C2748218-CA90-F83D-D783-B07F7820E47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7" name="Cube 1286">
                <a:extLst>
                  <a:ext uri="{FF2B5EF4-FFF2-40B4-BE49-F238E27FC236}">
                    <a16:creationId xmlns:a16="http://schemas.microsoft.com/office/drawing/2014/main" id="{4E5EB732-66F5-699E-64C2-066B285E106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8" name="Cube 1287">
                <a:extLst>
                  <a:ext uri="{FF2B5EF4-FFF2-40B4-BE49-F238E27FC236}">
                    <a16:creationId xmlns:a16="http://schemas.microsoft.com/office/drawing/2014/main" id="{D62CCFDB-4BBC-99AA-FB39-C82CA0C2237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9" name="Cube 1288">
                <a:extLst>
                  <a:ext uri="{FF2B5EF4-FFF2-40B4-BE49-F238E27FC236}">
                    <a16:creationId xmlns:a16="http://schemas.microsoft.com/office/drawing/2014/main" id="{1FD64468-E38D-3F6A-1A51-2CACA4628FD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0" name="Cube 1289">
                <a:extLst>
                  <a:ext uri="{FF2B5EF4-FFF2-40B4-BE49-F238E27FC236}">
                    <a16:creationId xmlns:a16="http://schemas.microsoft.com/office/drawing/2014/main" id="{88780473-05A1-A016-E94D-8B1BF10FC5F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1" name="Cube 1290">
                <a:extLst>
                  <a:ext uri="{FF2B5EF4-FFF2-40B4-BE49-F238E27FC236}">
                    <a16:creationId xmlns:a16="http://schemas.microsoft.com/office/drawing/2014/main" id="{261967F7-E422-595D-CB9C-AF1C6C68876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2" name="Cube 1291">
                <a:extLst>
                  <a:ext uri="{FF2B5EF4-FFF2-40B4-BE49-F238E27FC236}">
                    <a16:creationId xmlns:a16="http://schemas.microsoft.com/office/drawing/2014/main" id="{4C890ADA-4A78-1B4F-9261-314B2224CF4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2" name="Group 1271">
              <a:extLst>
                <a:ext uri="{FF2B5EF4-FFF2-40B4-BE49-F238E27FC236}">
                  <a16:creationId xmlns:a16="http://schemas.microsoft.com/office/drawing/2014/main" id="{E6F5E33F-61F2-25F9-A8EE-FAC5A860F3C4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73" name="Cube 1272">
                <a:extLst>
                  <a:ext uri="{FF2B5EF4-FFF2-40B4-BE49-F238E27FC236}">
                    <a16:creationId xmlns:a16="http://schemas.microsoft.com/office/drawing/2014/main" id="{3C07C1BF-09C9-DEEF-3DDE-816F6181D3D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4" name="Cube 1273">
                <a:extLst>
                  <a:ext uri="{FF2B5EF4-FFF2-40B4-BE49-F238E27FC236}">
                    <a16:creationId xmlns:a16="http://schemas.microsoft.com/office/drawing/2014/main" id="{7432DEDD-6615-01F7-C6C7-AC7B36276BE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5" name="Cube 1274">
                <a:extLst>
                  <a:ext uri="{FF2B5EF4-FFF2-40B4-BE49-F238E27FC236}">
                    <a16:creationId xmlns:a16="http://schemas.microsoft.com/office/drawing/2014/main" id="{1AD19C9F-E7C4-CBE9-A78F-A2891449305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6" name="Cube 1275">
                <a:extLst>
                  <a:ext uri="{FF2B5EF4-FFF2-40B4-BE49-F238E27FC236}">
                    <a16:creationId xmlns:a16="http://schemas.microsoft.com/office/drawing/2014/main" id="{61F5D0AA-B03F-BFF1-6843-A0E8DDF1306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7" name="Cube 1276">
                <a:extLst>
                  <a:ext uri="{FF2B5EF4-FFF2-40B4-BE49-F238E27FC236}">
                    <a16:creationId xmlns:a16="http://schemas.microsoft.com/office/drawing/2014/main" id="{B582E464-7AE2-D2FF-5787-93C61CB7ED4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8" name="Cube 1277">
                <a:extLst>
                  <a:ext uri="{FF2B5EF4-FFF2-40B4-BE49-F238E27FC236}">
                    <a16:creationId xmlns:a16="http://schemas.microsoft.com/office/drawing/2014/main" id="{441A548D-5F9E-417C-0C96-B7AD64D9F1E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9" name="Cube 1278">
                <a:extLst>
                  <a:ext uri="{FF2B5EF4-FFF2-40B4-BE49-F238E27FC236}">
                    <a16:creationId xmlns:a16="http://schemas.microsoft.com/office/drawing/2014/main" id="{B71001D0-7608-83C4-9AFD-22FC46300C7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0" name="Cube 1279">
                <a:extLst>
                  <a:ext uri="{FF2B5EF4-FFF2-40B4-BE49-F238E27FC236}">
                    <a16:creationId xmlns:a16="http://schemas.microsoft.com/office/drawing/2014/main" id="{8C58AC66-CEFF-15AD-69BF-A5D3834441E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1" name="Cube 1280">
                <a:extLst>
                  <a:ext uri="{FF2B5EF4-FFF2-40B4-BE49-F238E27FC236}">
                    <a16:creationId xmlns:a16="http://schemas.microsoft.com/office/drawing/2014/main" id="{A1B4437F-D4E5-FA9B-1D20-3E0F9290870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2" name="Cube 1281">
                <a:extLst>
                  <a:ext uri="{FF2B5EF4-FFF2-40B4-BE49-F238E27FC236}">
                    <a16:creationId xmlns:a16="http://schemas.microsoft.com/office/drawing/2014/main" id="{E59E092C-F531-46E3-0C5B-9D55FF2313A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373" name="Rectangle: Rounded Corners 1372">
            <a:extLst>
              <a:ext uri="{FF2B5EF4-FFF2-40B4-BE49-F238E27FC236}">
                <a16:creationId xmlns:a16="http://schemas.microsoft.com/office/drawing/2014/main" id="{1FAADD80-1D1D-6504-28DA-2971C92828C5}"/>
              </a:ext>
            </a:extLst>
          </p:cNvPr>
          <p:cNvSpPr/>
          <p:nvPr/>
        </p:nvSpPr>
        <p:spPr>
          <a:xfrm>
            <a:off x="533560" y="1046664"/>
            <a:ext cx="1864580" cy="1056237"/>
          </a:xfrm>
          <a:prstGeom prst="roundRect">
            <a:avLst/>
          </a:prstGeom>
          <a:solidFill>
            <a:srgbClr val="FADCCD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4" name="TextBox 1373">
            <a:extLst>
              <a:ext uri="{FF2B5EF4-FFF2-40B4-BE49-F238E27FC236}">
                <a16:creationId xmlns:a16="http://schemas.microsoft.com/office/drawing/2014/main" id="{A7BB0935-72DE-95B3-7CD9-06E5F560704D}"/>
              </a:ext>
            </a:extLst>
          </p:cNvPr>
          <p:cNvSpPr txBox="1"/>
          <p:nvPr/>
        </p:nvSpPr>
        <p:spPr>
          <a:xfrm>
            <a:off x="533560" y="1135570"/>
            <a:ext cx="186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234</a:t>
            </a:r>
          </a:p>
        </p:txBody>
      </p:sp>
      <p:sp>
        <p:nvSpPr>
          <p:cNvPr id="1375" name="Rectangle 1374">
            <a:extLst>
              <a:ext uri="{FF2B5EF4-FFF2-40B4-BE49-F238E27FC236}">
                <a16:creationId xmlns:a16="http://schemas.microsoft.com/office/drawing/2014/main" id="{A57BD0AA-CF58-7969-2D72-0BEEA3EF8471}"/>
              </a:ext>
            </a:extLst>
          </p:cNvPr>
          <p:cNvSpPr/>
          <p:nvPr/>
        </p:nvSpPr>
        <p:spPr>
          <a:xfrm>
            <a:off x="6096000" y="283911"/>
            <a:ext cx="24399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>
                <a:ln w="12700" cmpd="sng">
                  <a:solidFill>
                    <a:srgbClr val="FC9562"/>
                  </a:solidFill>
                  <a:prstDash val="solid"/>
                </a:ln>
                <a:solidFill>
                  <a:srgbClr val="FADCCD"/>
                </a:solidFill>
                <a:effectLst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81439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293;p50">
            <a:extLst>
              <a:ext uri="{FF2B5EF4-FFF2-40B4-BE49-F238E27FC236}">
                <a16:creationId xmlns:a16="http://schemas.microsoft.com/office/drawing/2014/main" id="{93A5A157-BA0F-DA41-D2FC-2DC7D03DA904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5" name="Google Shape;1294;p50">
              <a:extLst>
                <a:ext uri="{FF2B5EF4-FFF2-40B4-BE49-F238E27FC236}">
                  <a16:creationId xmlns:a16="http://schemas.microsoft.com/office/drawing/2014/main" id="{50E216BB-44C0-B953-BCEE-AE79C4334D28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95;p50">
              <a:extLst>
                <a:ext uri="{FF2B5EF4-FFF2-40B4-BE49-F238E27FC236}">
                  <a16:creationId xmlns:a16="http://schemas.microsoft.com/office/drawing/2014/main" id="{96B48FBA-04D1-4ECE-92D9-FF62C251EDE7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6;p50">
              <a:extLst>
                <a:ext uri="{FF2B5EF4-FFF2-40B4-BE49-F238E27FC236}">
                  <a16:creationId xmlns:a16="http://schemas.microsoft.com/office/drawing/2014/main" id="{5DAB0DD9-89C1-29E2-D438-6D48049A592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7;p50">
              <a:extLst>
                <a:ext uri="{FF2B5EF4-FFF2-40B4-BE49-F238E27FC236}">
                  <a16:creationId xmlns:a16="http://schemas.microsoft.com/office/drawing/2014/main" id="{4ADE4539-AFAB-84EE-1587-F51FE8FBE18B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98;p50">
              <a:extLst>
                <a:ext uri="{FF2B5EF4-FFF2-40B4-BE49-F238E27FC236}">
                  <a16:creationId xmlns:a16="http://schemas.microsoft.com/office/drawing/2014/main" id="{5F471B5B-1688-C661-8985-2A757994D4C7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9;p50">
              <a:extLst>
                <a:ext uri="{FF2B5EF4-FFF2-40B4-BE49-F238E27FC236}">
                  <a16:creationId xmlns:a16="http://schemas.microsoft.com/office/drawing/2014/main" id="{594E13C8-4469-E373-6D60-7080B638D9E9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00;p50">
              <a:extLst>
                <a:ext uri="{FF2B5EF4-FFF2-40B4-BE49-F238E27FC236}">
                  <a16:creationId xmlns:a16="http://schemas.microsoft.com/office/drawing/2014/main" id="{A66C34EA-C2E1-C85D-5A4F-DCAA7903F423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01;p50">
              <a:extLst>
                <a:ext uri="{FF2B5EF4-FFF2-40B4-BE49-F238E27FC236}">
                  <a16:creationId xmlns:a16="http://schemas.microsoft.com/office/drawing/2014/main" id="{407995BB-20F3-7A23-9818-1E57440911BC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2E5A74AF-BBA3-CCE9-F58F-C13F09C6A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129524"/>
              </p:ext>
            </p:extLst>
          </p:nvPr>
        </p:nvGraphicFramePr>
        <p:xfrm>
          <a:off x="2739060" y="1455088"/>
          <a:ext cx="8783089" cy="423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414">
                  <a:extLst>
                    <a:ext uri="{9D8B030D-6E8A-4147-A177-3AD203B41FA5}">
                      <a16:colId xmlns:a16="http://schemas.microsoft.com/office/drawing/2014/main" val="2007639631"/>
                    </a:ext>
                  </a:extLst>
                </a:gridCol>
                <a:gridCol w="3136605">
                  <a:extLst>
                    <a:ext uri="{9D8B030D-6E8A-4147-A177-3AD203B41FA5}">
                      <a16:colId xmlns:a16="http://schemas.microsoft.com/office/drawing/2014/main" val="4262495711"/>
                    </a:ext>
                  </a:extLst>
                </a:gridCol>
                <a:gridCol w="2091070">
                  <a:extLst>
                    <a:ext uri="{9D8B030D-6E8A-4147-A177-3AD203B41FA5}">
                      <a16:colId xmlns:a16="http://schemas.microsoft.com/office/drawing/2014/main" val="462574934"/>
                    </a:ext>
                  </a:extLst>
                </a:gridCol>
              </a:tblGrid>
              <a:tr h="545996"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HUNDREDS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5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7836"/>
                  </a:ext>
                </a:extLst>
              </a:tr>
              <a:tr h="3660300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219362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3F8544B8-F581-3A7C-3FE5-9123FF94E97C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532FC394-87E5-1894-A849-111A6252197E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01CD56E7-35E7-1F38-2F83-610BCE418B0A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7235D0EE-6563-F78F-5092-465D17D95FA0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9E29C958-4218-02BF-5202-467B3540888B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F05B33D3-4B6A-B531-6FBE-2B40FDBA9F47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B28F793D-EE32-A2EE-DAD9-A555FB81E800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8F0543DA-E6EE-DAFE-0D65-0CCED87130D8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FDC63B91-734E-EC64-C3DF-BCE9AA8D391B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33600CB2-A739-B4BD-2FD4-422D2FB45619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C02D7A55-E9BB-2F50-4090-772682A53008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Cube 24">
            <a:extLst>
              <a:ext uri="{FF2B5EF4-FFF2-40B4-BE49-F238E27FC236}">
                <a16:creationId xmlns:a16="http://schemas.microsoft.com/office/drawing/2014/main" id="{7502C862-094D-F081-F258-0257D62A727E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70876D8-7F62-6F1A-F554-96516DD59E0B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FABB42EB-8FC7-CD98-1A95-265D21020BAC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6845653A-1149-E35B-FF81-D156A43B4ADD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8351168F-65E8-187D-A85F-BC9183059F97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E6D8109B-A62E-8A1F-0B6A-1CE38EC34E19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5F9579A2-2CE5-B444-AA04-F8CDE3000CC3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A1F5EEEC-65DD-C950-964F-B6C04FE73657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12760B96-2894-4003-6784-ACCC80ED6E92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F0FF1C0B-3586-C51D-A69E-9990057606B3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5B420C20-AEBD-522E-B96D-A8D480422A9F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8B8B194A-0F9D-8381-6F7A-DA12CD8E19C8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DE8FA0-8E34-25BF-90FA-6F85A6AC69AC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5688CDF7-DBB9-A8FA-E3B7-A159187662A1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8DAB4787-A57B-A9FB-C304-5A3FBE951EE9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49941A14-515E-6FAA-99CB-F9A8D789F8F7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DCD58C44-89E5-B68B-3E2C-B3D94BBCCE58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5CFFC799-7884-F943-4E73-B02F0AE25F4E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2341C0DF-5942-CBEF-0D9E-789C743F559B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FE03B819-FC39-7C75-2D28-B768763D7F28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B3F0B090-CB96-9808-0963-4FA196960B57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103C3379-66DB-7965-42AD-AAFDCCF9CE7F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6766ECD7-5AA9-968A-153B-F83B96F7F8A7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027D7D-BEB4-5BFA-7561-581662713DF8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9DCE3461-B9CF-1723-4E8A-53B6654AF906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1641A263-8514-B369-9CEA-14ADE33B2409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2C96EAAB-1B33-4010-191F-898B1181A50A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32B3D4BC-932B-AB0C-70CD-8F99A92497FA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26A3BCFD-4C02-E539-E9B7-62AE9CA77352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61FA4B26-5CF8-EE6C-09E8-246AB179AFEA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DE8BB3EA-421D-3AB5-B9CA-AD13DDDDFC0C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727962CF-FA30-45FD-36D6-A1BCAA4E3A71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4E9BF9EE-3F4F-2137-03D7-BE6C3336C88E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FA2AFB54-981F-7CAA-0EBB-BC6FD24F6C55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DA268C2-6059-799D-CEAC-DF94D1738186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015F1DD8-D0BF-F608-D511-AC2E31411979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C2FD75AD-689B-4E04-FDD2-410A95BD0FA4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048FBF83-126B-F62F-FB29-72F5634A83C5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D0F02F00-C55B-1C0B-C3F2-19600E752C51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2BB42ABE-A17A-3F5B-DF46-3F9E354DB8B2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5EB32B79-47BC-496D-3B76-7B29E895C3CB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1647106C-2B6F-2F12-847F-F51A0208B7FC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41064D4A-AA97-0FE1-3055-67E95D00EB27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964F84FF-6D6B-6BCE-E9C4-772544E4BEAC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F4F55043-761C-3600-667A-9E621CF9860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1251991-A8D5-B355-6FF4-52F7D6F45059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ADD6235B-6BDB-6C56-0931-215F76E7D747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A201CA95-01C0-869A-864B-89D831548E82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032EBF07-25C0-24FE-3FA6-6E386137580B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0D587391-CEA7-A1DA-8F7A-B22A11A2CD60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3D9485C5-FB5F-265E-449D-47435585E1E1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5CEFD6E2-BDA4-552D-E6BB-B426A4D82A1A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87802DFE-6D95-A62B-9F09-49C50F292791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33AEF0B9-D9CF-20A9-5553-736A55A1EF33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3305F191-F6A1-25F2-D46F-91BB3BD90518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379D3D5E-5F21-8077-2730-E0C0151DABD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E98736B-CEF9-5F55-07D9-DD33EDF7B292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F1B82C41-410A-FEA2-AFE2-137F7E7A43D2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5AE5AFCA-8FFF-E0D9-F715-9653C6D6DA4A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4ECE6383-A29E-6023-0787-4E3ABFA1D1AB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2B134CC3-0351-A253-23A0-2060E788F460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13A86657-CB99-15DF-0EE7-5899FA20225A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B0D0AD0F-28CB-B409-4743-FCBDB3DD1151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25341DD9-4434-F7C1-A76E-F28A8953A7AB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C643CD33-DD92-82A7-7512-CC8686E79B53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F9019BD0-7BE6-D5CA-E6AB-8E1AA7C9679D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5AD08DC0-6690-672A-AF57-1B56276213E9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616E999-30FE-41BA-04BE-F2C90941E0A2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FF13A30E-D622-0A47-9071-FF792973D29E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DE04BF7B-F895-FD46-311C-D0445F68E1E2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1A5D5102-E24F-20D7-A637-A1065F5704D5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6F9F9EFF-A6CC-AAFC-2AD6-B30E539C8146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6071DF29-55C9-C0DF-FB1A-BF3F447D6EC3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B90C80B7-5445-D07C-4BFA-480F695A4835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64736259-FD59-B2CE-D8A9-8500AF43CA92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460CB499-7E79-E96B-37EA-8D1AAC864377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2C2758CF-3A2D-6643-0BC1-9B4ED9FF848F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1E6651FB-551E-3682-F72C-A352650CF33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75E9C47-C62F-066E-A0BF-34265DE183EF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42FAF2F8-7201-F820-A1C6-196BB9CD4CBA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34D62A49-D024-975E-4BD8-52CA512EE3BE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342DD108-9E5C-D0D7-A474-1135D7AA582B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043F3FF5-0A82-DDAA-7646-CEC4C571E9C4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B5CC7C84-F202-F52B-FAAF-1964CBE76672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48F9ACBB-7650-0F34-D42C-2409E2537BEF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EE82962C-853B-4462-0624-1D067CF923AB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92A04DE5-1549-36F2-51F7-29DC449E971C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5BD05462-3171-2ABA-6B6C-7E66320B5E36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DD93A8EF-B40C-6CF4-20D5-60019E28F40C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8A7F42E-12F2-D09D-DA80-487883B5AEE4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F961D298-833A-CA35-E088-3FA3529E13A0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694D0DD7-BE49-7854-6E68-AB060E32BAEE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FE63CCF9-47FB-37E0-070A-6ABF858971E1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5916ABAB-293E-E93D-6F72-58B61F486E1F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68311170-9162-882F-4CAD-4305BD2F8DE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E332A3FC-860F-AA81-6175-CA3A3CC5AD1B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76DC6832-CCC0-1EC1-1193-5E1C5B07A3A8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425A0D33-7BFE-2E93-26EE-F9E35D3D359B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9F2259A1-8571-4784-E68F-20A0AED63BBF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A868AF0E-9897-940E-1731-7FEC24A823A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5" name="Cube 124">
            <a:extLst>
              <a:ext uri="{FF2B5EF4-FFF2-40B4-BE49-F238E27FC236}">
                <a16:creationId xmlns:a16="http://schemas.microsoft.com/office/drawing/2014/main" id="{732261FA-1858-5839-1CBE-EA4BEA40934A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Cube 125">
            <a:extLst>
              <a:ext uri="{FF2B5EF4-FFF2-40B4-BE49-F238E27FC236}">
                <a16:creationId xmlns:a16="http://schemas.microsoft.com/office/drawing/2014/main" id="{3A7E2809-0662-D0D2-13FE-BEE190E61D06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Cube 126">
            <a:extLst>
              <a:ext uri="{FF2B5EF4-FFF2-40B4-BE49-F238E27FC236}">
                <a16:creationId xmlns:a16="http://schemas.microsoft.com/office/drawing/2014/main" id="{6CDC5946-5237-B337-5E42-55C81A2057A3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Cube 127">
            <a:extLst>
              <a:ext uri="{FF2B5EF4-FFF2-40B4-BE49-F238E27FC236}">
                <a16:creationId xmlns:a16="http://schemas.microsoft.com/office/drawing/2014/main" id="{32414E15-39E3-D5B3-6C4E-CAC97B5BBFEF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Cube 128">
            <a:extLst>
              <a:ext uri="{FF2B5EF4-FFF2-40B4-BE49-F238E27FC236}">
                <a16:creationId xmlns:a16="http://schemas.microsoft.com/office/drawing/2014/main" id="{83F93DEF-5CF0-4AF1-67BE-49ADD10FBEA4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ube 129">
            <a:extLst>
              <a:ext uri="{FF2B5EF4-FFF2-40B4-BE49-F238E27FC236}">
                <a16:creationId xmlns:a16="http://schemas.microsoft.com/office/drawing/2014/main" id="{A34ACF52-BC75-F2A3-D837-95DD4CB61CC5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Cube 130">
            <a:extLst>
              <a:ext uri="{FF2B5EF4-FFF2-40B4-BE49-F238E27FC236}">
                <a16:creationId xmlns:a16="http://schemas.microsoft.com/office/drawing/2014/main" id="{7938D06E-88DB-3224-2594-5EA63937B0DB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Cube 131">
            <a:extLst>
              <a:ext uri="{FF2B5EF4-FFF2-40B4-BE49-F238E27FC236}">
                <a16:creationId xmlns:a16="http://schemas.microsoft.com/office/drawing/2014/main" id="{2AD2D312-4F1B-6746-34E3-841D04D7C67F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Cube 132">
            <a:extLst>
              <a:ext uri="{FF2B5EF4-FFF2-40B4-BE49-F238E27FC236}">
                <a16:creationId xmlns:a16="http://schemas.microsoft.com/office/drawing/2014/main" id="{3BDA1EBA-7E9D-875E-9673-5ADEE8E6B3DD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Cube 133">
            <a:extLst>
              <a:ext uri="{FF2B5EF4-FFF2-40B4-BE49-F238E27FC236}">
                <a16:creationId xmlns:a16="http://schemas.microsoft.com/office/drawing/2014/main" id="{ECF3226E-A9B8-414A-C719-65676E21CF45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Cube 134">
            <a:extLst>
              <a:ext uri="{FF2B5EF4-FFF2-40B4-BE49-F238E27FC236}">
                <a16:creationId xmlns:a16="http://schemas.microsoft.com/office/drawing/2014/main" id="{16B1C047-5325-FD92-1643-05A2743936EA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Cube 135">
            <a:extLst>
              <a:ext uri="{FF2B5EF4-FFF2-40B4-BE49-F238E27FC236}">
                <a16:creationId xmlns:a16="http://schemas.microsoft.com/office/drawing/2014/main" id="{073D9560-A3D5-D08F-1572-5C6B02449215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Cube 136">
            <a:extLst>
              <a:ext uri="{FF2B5EF4-FFF2-40B4-BE49-F238E27FC236}">
                <a16:creationId xmlns:a16="http://schemas.microsoft.com/office/drawing/2014/main" id="{BDDE7A1B-091B-216D-D8C5-1415DB70A35B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BBB9166-AD15-A114-0FD8-B7387CDC38B9}"/>
              </a:ext>
            </a:extLst>
          </p:cNvPr>
          <p:cNvSpPr txBox="1"/>
          <p:nvPr/>
        </p:nvSpPr>
        <p:spPr>
          <a:xfrm>
            <a:off x="423382" y="4110730"/>
            <a:ext cx="1975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Drag the hundreds, tens and ones to the correct column to make your number. 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6926827F-E56A-FD21-CCA8-10707718CD23}"/>
              </a:ext>
            </a:extLst>
          </p:cNvPr>
          <p:cNvSpPr/>
          <p:nvPr/>
        </p:nvSpPr>
        <p:spPr>
          <a:xfrm>
            <a:off x="421877" y="388272"/>
            <a:ext cx="5493397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9458E37-24B4-EC43-7AD4-792FBD827187}"/>
              </a:ext>
            </a:extLst>
          </p:cNvPr>
          <p:cNvSpPr txBox="1"/>
          <p:nvPr/>
        </p:nvSpPr>
        <p:spPr>
          <a:xfrm>
            <a:off x="359327" y="330078"/>
            <a:ext cx="55559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Place Value Mats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FA83B85-F03D-40FB-E946-0AA4DFD3CDD8}"/>
              </a:ext>
            </a:extLst>
          </p:cNvPr>
          <p:cNvGrpSpPr/>
          <p:nvPr/>
        </p:nvGrpSpPr>
        <p:grpSpPr>
          <a:xfrm>
            <a:off x="533560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23615901-B198-530C-FA91-2E2E7B507EF7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Cube 142">
              <a:extLst>
                <a:ext uri="{FF2B5EF4-FFF2-40B4-BE49-F238E27FC236}">
                  <a16:creationId xmlns:a16="http://schemas.microsoft.com/office/drawing/2014/main" id="{82D08E8E-7F1D-812B-5C0E-5556BDE1CB0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F6A14168-A60C-9555-8D99-17E0F2EBFB60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595F61B0-7EFC-2E33-6612-725F2700F83D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96E88A2E-CF68-E235-A3BF-53D6AF7D120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C5A675BD-156F-B09D-A4B4-1CFD3397969C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863FD27C-BC77-9CCB-BBE8-EC856A5FA46D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D9DBDF51-81B8-D749-5668-AA73DF471241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83C94F8E-6FF2-3600-1ED8-32082E367A56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AE727183-C67D-C9A5-6DE1-A20390D611E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0E342BA-9D35-0534-78E1-C2D0BC6A1CFC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A29683EE-A510-FE37-690B-CDF8B85B811C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3" name="Cube 252">
                <a:extLst>
                  <a:ext uri="{FF2B5EF4-FFF2-40B4-BE49-F238E27FC236}">
                    <a16:creationId xmlns:a16="http://schemas.microsoft.com/office/drawing/2014/main" id="{86AA6172-FDB8-E8A3-DDE1-BFF1BE70EF6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Cube 253">
                <a:extLst>
                  <a:ext uri="{FF2B5EF4-FFF2-40B4-BE49-F238E27FC236}">
                    <a16:creationId xmlns:a16="http://schemas.microsoft.com/office/drawing/2014/main" id="{A56C61B9-47C2-F125-3789-4FAD5A7EA68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Cube 254">
                <a:extLst>
                  <a:ext uri="{FF2B5EF4-FFF2-40B4-BE49-F238E27FC236}">
                    <a16:creationId xmlns:a16="http://schemas.microsoft.com/office/drawing/2014/main" id="{8EDFD225-03C6-C89E-6F4A-B224E1DEE21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Cube 255">
                <a:extLst>
                  <a:ext uri="{FF2B5EF4-FFF2-40B4-BE49-F238E27FC236}">
                    <a16:creationId xmlns:a16="http://schemas.microsoft.com/office/drawing/2014/main" id="{01A1DA34-823B-4DB0-FC43-35BC8DB77A0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Cube 256">
                <a:extLst>
                  <a:ext uri="{FF2B5EF4-FFF2-40B4-BE49-F238E27FC236}">
                    <a16:creationId xmlns:a16="http://schemas.microsoft.com/office/drawing/2014/main" id="{D2D21590-2554-1904-9E3B-1A61BC2B49A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Cube 257">
                <a:extLst>
                  <a:ext uri="{FF2B5EF4-FFF2-40B4-BE49-F238E27FC236}">
                    <a16:creationId xmlns:a16="http://schemas.microsoft.com/office/drawing/2014/main" id="{738AA901-CC74-342F-269D-5393809D3B3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Cube 258">
                <a:extLst>
                  <a:ext uri="{FF2B5EF4-FFF2-40B4-BE49-F238E27FC236}">
                    <a16:creationId xmlns:a16="http://schemas.microsoft.com/office/drawing/2014/main" id="{407581C0-1B8E-C54A-A168-87F04A861BE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Cube 259">
                <a:extLst>
                  <a:ext uri="{FF2B5EF4-FFF2-40B4-BE49-F238E27FC236}">
                    <a16:creationId xmlns:a16="http://schemas.microsoft.com/office/drawing/2014/main" id="{28C7F4B7-077B-66EC-2813-0323A934F95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Cube 260">
                <a:extLst>
                  <a:ext uri="{FF2B5EF4-FFF2-40B4-BE49-F238E27FC236}">
                    <a16:creationId xmlns:a16="http://schemas.microsoft.com/office/drawing/2014/main" id="{6EE4D10E-9EA6-D479-EFE7-D4E93296BA3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Cube 261">
                <a:extLst>
                  <a:ext uri="{FF2B5EF4-FFF2-40B4-BE49-F238E27FC236}">
                    <a16:creationId xmlns:a16="http://schemas.microsoft.com/office/drawing/2014/main" id="{A7D8C90C-8D0E-661C-0382-2558691C892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B7F57B4C-B9F3-09E0-24CB-1AADD0B04625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3" name="Cube 242">
                <a:extLst>
                  <a:ext uri="{FF2B5EF4-FFF2-40B4-BE49-F238E27FC236}">
                    <a16:creationId xmlns:a16="http://schemas.microsoft.com/office/drawing/2014/main" id="{ECD3FCAA-052B-230F-781D-CABC075727A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Cube 243">
                <a:extLst>
                  <a:ext uri="{FF2B5EF4-FFF2-40B4-BE49-F238E27FC236}">
                    <a16:creationId xmlns:a16="http://schemas.microsoft.com/office/drawing/2014/main" id="{9FA75B10-56FF-54B7-DB14-34DEB7183D0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Cube 244">
                <a:extLst>
                  <a:ext uri="{FF2B5EF4-FFF2-40B4-BE49-F238E27FC236}">
                    <a16:creationId xmlns:a16="http://schemas.microsoft.com/office/drawing/2014/main" id="{233197CE-F467-7EEC-5BCB-74F48CBACA3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Cube 245">
                <a:extLst>
                  <a:ext uri="{FF2B5EF4-FFF2-40B4-BE49-F238E27FC236}">
                    <a16:creationId xmlns:a16="http://schemas.microsoft.com/office/drawing/2014/main" id="{EDCCABC5-023F-8D16-4A4B-67A9C4C736E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Cube 246">
                <a:extLst>
                  <a:ext uri="{FF2B5EF4-FFF2-40B4-BE49-F238E27FC236}">
                    <a16:creationId xmlns:a16="http://schemas.microsoft.com/office/drawing/2014/main" id="{7A9FE476-B398-CCBA-AAE9-97307DDA627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Cube 247">
                <a:extLst>
                  <a:ext uri="{FF2B5EF4-FFF2-40B4-BE49-F238E27FC236}">
                    <a16:creationId xmlns:a16="http://schemas.microsoft.com/office/drawing/2014/main" id="{F51FCC35-76A7-C6E8-0A9B-71FE63CB0CE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Cube 248">
                <a:extLst>
                  <a:ext uri="{FF2B5EF4-FFF2-40B4-BE49-F238E27FC236}">
                    <a16:creationId xmlns:a16="http://schemas.microsoft.com/office/drawing/2014/main" id="{44E6D374-9421-A3FD-BE72-F8DCE93A7C6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Cube 249">
                <a:extLst>
                  <a:ext uri="{FF2B5EF4-FFF2-40B4-BE49-F238E27FC236}">
                    <a16:creationId xmlns:a16="http://schemas.microsoft.com/office/drawing/2014/main" id="{99B235B8-5D48-B85C-5830-E4F980D8734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Cube 250">
                <a:extLst>
                  <a:ext uri="{FF2B5EF4-FFF2-40B4-BE49-F238E27FC236}">
                    <a16:creationId xmlns:a16="http://schemas.microsoft.com/office/drawing/2014/main" id="{8684EAD9-3AC9-4AAA-4690-47AC4759AA9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Cube 251">
                <a:extLst>
                  <a:ext uri="{FF2B5EF4-FFF2-40B4-BE49-F238E27FC236}">
                    <a16:creationId xmlns:a16="http://schemas.microsoft.com/office/drawing/2014/main" id="{56268311-3465-B781-0528-10A5679C7F3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8AB9087-7814-44C4-E514-9CDC2FDF9FD8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3" name="Cube 232">
                <a:extLst>
                  <a:ext uri="{FF2B5EF4-FFF2-40B4-BE49-F238E27FC236}">
                    <a16:creationId xmlns:a16="http://schemas.microsoft.com/office/drawing/2014/main" id="{84102593-FDB7-035A-BC3D-FFC5E510FDB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Cube 233">
                <a:extLst>
                  <a:ext uri="{FF2B5EF4-FFF2-40B4-BE49-F238E27FC236}">
                    <a16:creationId xmlns:a16="http://schemas.microsoft.com/office/drawing/2014/main" id="{CF7863C5-0634-6395-F582-1EC9CFB7844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Cube 234">
                <a:extLst>
                  <a:ext uri="{FF2B5EF4-FFF2-40B4-BE49-F238E27FC236}">
                    <a16:creationId xmlns:a16="http://schemas.microsoft.com/office/drawing/2014/main" id="{FD369996-CF5E-53B7-9716-8F322D24299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Cube 235">
                <a:extLst>
                  <a:ext uri="{FF2B5EF4-FFF2-40B4-BE49-F238E27FC236}">
                    <a16:creationId xmlns:a16="http://schemas.microsoft.com/office/drawing/2014/main" id="{B1072669-26A6-3C01-FBF3-8B774999F16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Cube 236">
                <a:extLst>
                  <a:ext uri="{FF2B5EF4-FFF2-40B4-BE49-F238E27FC236}">
                    <a16:creationId xmlns:a16="http://schemas.microsoft.com/office/drawing/2014/main" id="{D4FC9B64-30ED-7EEC-CD91-0BF0FD2A987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Cube 237">
                <a:extLst>
                  <a:ext uri="{FF2B5EF4-FFF2-40B4-BE49-F238E27FC236}">
                    <a16:creationId xmlns:a16="http://schemas.microsoft.com/office/drawing/2014/main" id="{7820EB77-E24C-84F3-145A-9F00AD3CD23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Cube 238">
                <a:extLst>
                  <a:ext uri="{FF2B5EF4-FFF2-40B4-BE49-F238E27FC236}">
                    <a16:creationId xmlns:a16="http://schemas.microsoft.com/office/drawing/2014/main" id="{1585DE4B-F7A2-1F60-DA9C-F7A93B3D2F8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Cube 239">
                <a:extLst>
                  <a:ext uri="{FF2B5EF4-FFF2-40B4-BE49-F238E27FC236}">
                    <a16:creationId xmlns:a16="http://schemas.microsoft.com/office/drawing/2014/main" id="{F20D0977-8AF4-AE9F-FCC0-E45CD0B6AC6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Cube 240">
                <a:extLst>
                  <a:ext uri="{FF2B5EF4-FFF2-40B4-BE49-F238E27FC236}">
                    <a16:creationId xmlns:a16="http://schemas.microsoft.com/office/drawing/2014/main" id="{34548261-E71F-1A3E-E6C3-EC47B4970FA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Cube 241">
                <a:extLst>
                  <a:ext uri="{FF2B5EF4-FFF2-40B4-BE49-F238E27FC236}">
                    <a16:creationId xmlns:a16="http://schemas.microsoft.com/office/drawing/2014/main" id="{39B62ACE-28CA-0F48-2973-70C48143DA0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381EDE51-1654-2ACF-504C-6F5EB31EC00D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3" name="Cube 222">
                <a:extLst>
                  <a:ext uri="{FF2B5EF4-FFF2-40B4-BE49-F238E27FC236}">
                    <a16:creationId xmlns:a16="http://schemas.microsoft.com/office/drawing/2014/main" id="{C03CB73A-7E7E-57C4-D4A9-A5510BFDBCB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Cube 223">
                <a:extLst>
                  <a:ext uri="{FF2B5EF4-FFF2-40B4-BE49-F238E27FC236}">
                    <a16:creationId xmlns:a16="http://schemas.microsoft.com/office/drawing/2014/main" id="{D77E6919-0724-B070-8359-45140A6F9A3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Cube 224">
                <a:extLst>
                  <a:ext uri="{FF2B5EF4-FFF2-40B4-BE49-F238E27FC236}">
                    <a16:creationId xmlns:a16="http://schemas.microsoft.com/office/drawing/2014/main" id="{F614EC5A-CA59-E8B7-EF08-844BD2132A2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Cube 225">
                <a:extLst>
                  <a:ext uri="{FF2B5EF4-FFF2-40B4-BE49-F238E27FC236}">
                    <a16:creationId xmlns:a16="http://schemas.microsoft.com/office/drawing/2014/main" id="{D248E23E-7352-67DD-FE8D-9FB22121580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Cube 226">
                <a:extLst>
                  <a:ext uri="{FF2B5EF4-FFF2-40B4-BE49-F238E27FC236}">
                    <a16:creationId xmlns:a16="http://schemas.microsoft.com/office/drawing/2014/main" id="{2EAFED47-C1DF-64C4-D309-A6AB051D4DD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Cube 227">
                <a:extLst>
                  <a:ext uri="{FF2B5EF4-FFF2-40B4-BE49-F238E27FC236}">
                    <a16:creationId xmlns:a16="http://schemas.microsoft.com/office/drawing/2014/main" id="{F5636F8F-3501-8DEF-2B35-B64F8B275D7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Cube 228">
                <a:extLst>
                  <a:ext uri="{FF2B5EF4-FFF2-40B4-BE49-F238E27FC236}">
                    <a16:creationId xmlns:a16="http://schemas.microsoft.com/office/drawing/2014/main" id="{3942AA3A-FBD1-73DC-D99C-149D5E8B1FC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Cube 229">
                <a:extLst>
                  <a:ext uri="{FF2B5EF4-FFF2-40B4-BE49-F238E27FC236}">
                    <a16:creationId xmlns:a16="http://schemas.microsoft.com/office/drawing/2014/main" id="{55D32806-8336-6F0B-81A5-D60AE54E799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Cube 230">
                <a:extLst>
                  <a:ext uri="{FF2B5EF4-FFF2-40B4-BE49-F238E27FC236}">
                    <a16:creationId xmlns:a16="http://schemas.microsoft.com/office/drawing/2014/main" id="{98153567-93B8-D283-297F-8EEE20653AB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Cube 231">
                <a:extLst>
                  <a:ext uri="{FF2B5EF4-FFF2-40B4-BE49-F238E27FC236}">
                    <a16:creationId xmlns:a16="http://schemas.microsoft.com/office/drawing/2014/main" id="{20B88503-A5D8-B0B1-A7EE-46A16B1D66A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C0406D47-63FB-A990-64A8-BC86C7549AE1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3" name="Cube 212">
                <a:extLst>
                  <a:ext uri="{FF2B5EF4-FFF2-40B4-BE49-F238E27FC236}">
                    <a16:creationId xmlns:a16="http://schemas.microsoft.com/office/drawing/2014/main" id="{E7E98F74-D9AA-46EB-CCEA-1816B1A36FC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Cube 213">
                <a:extLst>
                  <a:ext uri="{FF2B5EF4-FFF2-40B4-BE49-F238E27FC236}">
                    <a16:creationId xmlns:a16="http://schemas.microsoft.com/office/drawing/2014/main" id="{DDE23CF7-47E5-A4C2-F677-80B24129A58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Cube 214">
                <a:extLst>
                  <a:ext uri="{FF2B5EF4-FFF2-40B4-BE49-F238E27FC236}">
                    <a16:creationId xmlns:a16="http://schemas.microsoft.com/office/drawing/2014/main" id="{7AEB9B80-AE59-4FEB-1698-FF43743F782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Cube 215">
                <a:extLst>
                  <a:ext uri="{FF2B5EF4-FFF2-40B4-BE49-F238E27FC236}">
                    <a16:creationId xmlns:a16="http://schemas.microsoft.com/office/drawing/2014/main" id="{D19E7F26-E7AB-C147-CC7B-4BCB318853F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Cube 216">
                <a:extLst>
                  <a:ext uri="{FF2B5EF4-FFF2-40B4-BE49-F238E27FC236}">
                    <a16:creationId xmlns:a16="http://schemas.microsoft.com/office/drawing/2014/main" id="{176EE0AF-B41F-8602-04FD-16A4584F8E6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Cube 217">
                <a:extLst>
                  <a:ext uri="{FF2B5EF4-FFF2-40B4-BE49-F238E27FC236}">
                    <a16:creationId xmlns:a16="http://schemas.microsoft.com/office/drawing/2014/main" id="{9C316AF1-99CC-7F7B-038A-C7903BAB175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Cube 218">
                <a:extLst>
                  <a:ext uri="{FF2B5EF4-FFF2-40B4-BE49-F238E27FC236}">
                    <a16:creationId xmlns:a16="http://schemas.microsoft.com/office/drawing/2014/main" id="{030A2779-1E49-337E-B0DB-487E480C231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Cube 219">
                <a:extLst>
                  <a:ext uri="{FF2B5EF4-FFF2-40B4-BE49-F238E27FC236}">
                    <a16:creationId xmlns:a16="http://schemas.microsoft.com/office/drawing/2014/main" id="{0D49B0FA-EE39-AE96-A717-7D67F9860B8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Cube 220">
                <a:extLst>
                  <a:ext uri="{FF2B5EF4-FFF2-40B4-BE49-F238E27FC236}">
                    <a16:creationId xmlns:a16="http://schemas.microsoft.com/office/drawing/2014/main" id="{1E7DEF1A-CE91-0C4C-87D2-24013505EBB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Cube 221">
                <a:extLst>
                  <a:ext uri="{FF2B5EF4-FFF2-40B4-BE49-F238E27FC236}">
                    <a16:creationId xmlns:a16="http://schemas.microsoft.com/office/drawing/2014/main" id="{66DEB4A3-9D6C-D46B-BF76-8548B282F54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243A348D-5B43-5783-8FAF-8E1D947CAA22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3" name="Cube 202">
                <a:extLst>
                  <a:ext uri="{FF2B5EF4-FFF2-40B4-BE49-F238E27FC236}">
                    <a16:creationId xmlns:a16="http://schemas.microsoft.com/office/drawing/2014/main" id="{7E775713-8A13-B3CF-20BA-83366A98260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Cube 203">
                <a:extLst>
                  <a:ext uri="{FF2B5EF4-FFF2-40B4-BE49-F238E27FC236}">
                    <a16:creationId xmlns:a16="http://schemas.microsoft.com/office/drawing/2014/main" id="{D3B97F94-CE26-BD22-AE6F-F7540FFD021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Cube 204">
                <a:extLst>
                  <a:ext uri="{FF2B5EF4-FFF2-40B4-BE49-F238E27FC236}">
                    <a16:creationId xmlns:a16="http://schemas.microsoft.com/office/drawing/2014/main" id="{46954067-F0BC-7FCA-B2AB-0406C8A356F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Cube 205">
                <a:extLst>
                  <a:ext uri="{FF2B5EF4-FFF2-40B4-BE49-F238E27FC236}">
                    <a16:creationId xmlns:a16="http://schemas.microsoft.com/office/drawing/2014/main" id="{57C13132-DAD5-89C0-F592-932F1FC840D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Cube 206">
                <a:extLst>
                  <a:ext uri="{FF2B5EF4-FFF2-40B4-BE49-F238E27FC236}">
                    <a16:creationId xmlns:a16="http://schemas.microsoft.com/office/drawing/2014/main" id="{39E1FF83-343C-322A-E759-F1EDACBB6DA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Cube 207">
                <a:extLst>
                  <a:ext uri="{FF2B5EF4-FFF2-40B4-BE49-F238E27FC236}">
                    <a16:creationId xmlns:a16="http://schemas.microsoft.com/office/drawing/2014/main" id="{CEE436F3-3BE2-5DE7-AAA3-8CDCA841651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Cube 208">
                <a:extLst>
                  <a:ext uri="{FF2B5EF4-FFF2-40B4-BE49-F238E27FC236}">
                    <a16:creationId xmlns:a16="http://schemas.microsoft.com/office/drawing/2014/main" id="{0624AB6B-C9FD-A962-2F9D-F571AF62F11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Cube 209">
                <a:extLst>
                  <a:ext uri="{FF2B5EF4-FFF2-40B4-BE49-F238E27FC236}">
                    <a16:creationId xmlns:a16="http://schemas.microsoft.com/office/drawing/2014/main" id="{23A654EE-2A5B-095D-634C-277B9274E61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Cube 210">
                <a:extLst>
                  <a:ext uri="{FF2B5EF4-FFF2-40B4-BE49-F238E27FC236}">
                    <a16:creationId xmlns:a16="http://schemas.microsoft.com/office/drawing/2014/main" id="{CC56F2A5-A69D-EEDE-8944-467D94EA06F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Cube 211">
                <a:extLst>
                  <a:ext uri="{FF2B5EF4-FFF2-40B4-BE49-F238E27FC236}">
                    <a16:creationId xmlns:a16="http://schemas.microsoft.com/office/drawing/2014/main" id="{A8818431-E5E7-A448-62C5-09DD56FAED8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9BAA0D0D-2893-04BA-54C9-547534F4F1B2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3" name="Cube 192">
                <a:extLst>
                  <a:ext uri="{FF2B5EF4-FFF2-40B4-BE49-F238E27FC236}">
                    <a16:creationId xmlns:a16="http://schemas.microsoft.com/office/drawing/2014/main" id="{E4ACD3D1-D431-2E2A-6F7D-24807816212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Cube 193">
                <a:extLst>
                  <a:ext uri="{FF2B5EF4-FFF2-40B4-BE49-F238E27FC236}">
                    <a16:creationId xmlns:a16="http://schemas.microsoft.com/office/drawing/2014/main" id="{40C839E0-BD55-5991-BBA8-74478FF3F6A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Cube 194">
                <a:extLst>
                  <a:ext uri="{FF2B5EF4-FFF2-40B4-BE49-F238E27FC236}">
                    <a16:creationId xmlns:a16="http://schemas.microsoft.com/office/drawing/2014/main" id="{CA3FD97B-9980-512E-8CEE-6EAFEE40E47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" name="Cube 195">
                <a:extLst>
                  <a:ext uri="{FF2B5EF4-FFF2-40B4-BE49-F238E27FC236}">
                    <a16:creationId xmlns:a16="http://schemas.microsoft.com/office/drawing/2014/main" id="{9EDCE72E-84B7-401A-5323-3C48ECCDBA2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Cube 196">
                <a:extLst>
                  <a:ext uri="{FF2B5EF4-FFF2-40B4-BE49-F238E27FC236}">
                    <a16:creationId xmlns:a16="http://schemas.microsoft.com/office/drawing/2014/main" id="{E83110C5-74C5-F13A-CA27-C9EF4DE8ECD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Cube 197">
                <a:extLst>
                  <a:ext uri="{FF2B5EF4-FFF2-40B4-BE49-F238E27FC236}">
                    <a16:creationId xmlns:a16="http://schemas.microsoft.com/office/drawing/2014/main" id="{C0896684-1678-958E-175D-F656223DFFE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Cube 198">
                <a:extLst>
                  <a:ext uri="{FF2B5EF4-FFF2-40B4-BE49-F238E27FC236}">
                    <a16:creationId xmlns:a16="http://schemas.microsoft.com/office/drawing/2014/main" id="{B3512F3F-4E70-F64F-628D-10C93AAEA26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Cube 199">
                <a:extLst>
                  <a:ext uri="{FF2B5EF4-FFF2-40B4-BE49-F238E27FC236}">
                    <a16:creationId xmlns:a16="http://schemas.microsoft.com/office/drawing/2014/main" id="{A5D4DD45-FE54-280E-28F2-25D3447EAE2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" name="Cube 200">
                <a:extLst>
                  <a:ext uri="{FF2B5EF4-FFF2-40B4-BE49-F238E27FC236}">
                    <a16:creationId xmlns:a16="http://schemas.microsoft.com/office/drawing/2014/main" id="{18C3C23F-F2E1-3F97-9368-CA5D5B03D39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Cube 201">
                <a:extLst>
                  <a:ext uri="{FF2B5EF4-FFF2-40B4-BE49-F238E27FC236}">
                    <a16:creationId xmlns:a16="http://schemas.microsoft.com/office/drawing/2014/main" id="{3EE5348E-9598-12D9-E5D7-88C49657124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F996555-5F38-2C6D-F592-4536604EA901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3" name="Cube 182">
                <a:extLst>
                  <a:ext uri="{FF2B5EF4-FFF2-40B4-BE49-F238E27FC236}">
                    <a16:creationId xmlns:a16="http://schemas.microsoft.com/office/drawing/2014/main" id="{A17300B5-9821-31FC-BDA8-8B36889B358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Cube 183">
                <a:extLst>
                  <a:ext uri="{FF2B5EF4-FFF2-40B4-BE49-F238E27FC236}">
                    <a16:creationId xmlns:a16="http://schemas.microsoft.com/office/drawing/2014/main" id="{1C458783-A2A8-6099-C619-61AE8CF3FC0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Cube 184">
                <a:extLst>
                  <a:ext uri="{FF2B5EF4-FFF2-40B4-BE49-F238E27FC236}">
                    <a16:creationId xmlns:a16="http://schemas.microsoft.com/office/drawing/2014/main" id="{5ECD3730-D614-9C34-EA4A-D238786D349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Cube 185">
                <a:extLst>
                  <a:ext uri="{FF2B5EF4-FFF2-40B4-BE49-F238E27FC236}">
                    <a16:creationId xmlns:a16="http://schemas.microsoft.com/office/drawing/2014/main" id="{1A9C1716-4787-8B7A-53F8-28D137D44D0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Cube 186">
                <a:extLst>
                  <a:ext uri="{FF2B5EF4-FFF2-40B4-BE49-F238E27FC236}">
                    <a16:creationId xmlns:a16="http://schemas.microsoft.com/office/drawing/2014/main" id="{C2CADAE5-9440-A550-A014-64466B10373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Cube 187">
                <a:extLst>
                  <a:ext uri="{FF2B5EF4-FFF2-40B4-BE49-F238E27FC236}">
                    <a16:creationId xmlns:a16="http://schemas.microsoft.com/office/drawing/2014/main" id="{E743E13F-8403-1D88-CFF7-65289C9559A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Cube 188">
                <a:extLst>
                  <a:ext uri="{FF2B5EF4-FFF2-40B4-BE49-F238E27FC236}">
                    <a16:creationId xmlns:a16="http://schemas.microsoft.com/office/drawing/2014/main" id="{D1F06A69-08F2-2135-8F18-FA0ABB17408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Cube 189">
                <a:extLst>
                  <a:ext uri="{FF2B5EF4-FFF2-40B4-BE49-F238E27FC236}">
                    <a16:creationId xmlns:a16="http://schemas.microsoft.com/office/drawing/2014/main" id="{3D8FCF64-7929-9C8D-5B22-52456F11D2A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Cube 190">
                <a:extLst>
                  <a:ext uri="{FF2B5EF4-FFF2-40B4-BE49-F238E27FC236}">
                    <a16:creationId xmlns:a16="http://schemas.microsoft.com/office/drawing/2014/main" id="{E9C6C6AE-00BA-BA52-5ADA-F14DEEBDE65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Cube 191">
                <a:extLst>
                  <a:ext uri="{FF2B5EF4-FFF2-40B4-BE49-F238E27FC236}">
                    <a16:creationId xmlns:a16="http://schemas.microsoft.com/office/drawing/2014/main" id="{386A0921-1010-224A-2220-9D586EF87A2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5F829480-C389-5D33-12E2-899D83F6C3B5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3" name="Cube 172">
                <a:extLst>
                  <a:ext uri="{FF2B5EF4-FFF2-40B4-BE49-F238E27FC236}">
                    <a16:creationId xmlns:a16="http://schemas.microsoft.com/office/drawing/2014/main" id="{923E4E67-ECC1-8453-04EC-53F437BA5E8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Cube 173">
                <a:extLst>
                  <a:ext uri="{FF2B5EF4-FFF2-40B4-BE49-F238E27FC236}">
                    <a16:creationId xmlns:a16="http://schemas.microsoft.com/office/drawing/2014/main" id="{A9DD7478-13E6-DB9C-1866-39FC61D6861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Cube 174">
                <a:extLst>
                  <a:ext uri="{FF2B5EF4-FFF2-40B4-BE49-F238E27FC236}">
                    <a16:creationId xmlns:a16="http://schemas.microsoft.com/office/drawing/2014/main" id="{001AABE7-4D2F-05BE-0C46-4C4FC974B51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Cube 175">
                <a:extLst>
                  <a:ext uri="{FF2B5EF4-FFF2-40B4-BE49-F238E27FC236}">
                    <a16:creationId xmlns:a16="http://schemas.microsoft.com/office/drawing/2014/main" id="{0723C2BC-C421-E611-9010-97FE347DA70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Cube 176">
                <a:extLst>
                  <a:ext uri="{FF2B5EF4-FFF2-40B4-BE49-F238E27FC236}">
                    <a16:creationId xmlns:a16="http://schemas.microsoft.com/office/drawing/2014/main" id="{468D9CF7-19E5-9138-EB93-AAC9245E55D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Cube 177">
                <a:extLst>
                  <a:ext uri="{FF2B5EF4-FFF2-40B4-BE49-F238E27FC236}">
                    <a16:creationId xmlns:a16="http://schemas.microsoft.com/office/drawing/2014/main" id="{ADCE9717-BC16-44F3-A122-3F9D9BDB44B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Cube 178">
                <a:extLst>
                  <a:ext uri="{FF2B5EF4-FFF2-40B4-BE49-F238E27FC236}">
                    <a16:creationId xmlns:a16="http://schemas.microsoft.com/office/drawing/2014/main" id="{5101D624-E470-1B3E-1072-9B91A1553F5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Cube 179">
                <a:extLst>
                  <a:ext uri="{FF2B5EF4-FFF2-40B4-BE49-F238E27FC236}">
                    <a16:creationId xmlns:a16="http://schemas.microsoft.com/office/drawing/2014/main" id="{AF9CD779-CE60-32B7-BF66-D0F9F550E03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Cube 180">
                <a:extLst>
                  <a:ext uri="{FF2B5EF4-FFF2-40B4-BE49-F238E27FC236}">
                    <a16:creationId xmlns:a16="http://schemas.microsoft.com/office/drawing/2014/main" id="{74CDB1D4-A1E8-05E3-FFF9-0993865EA83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Cube 181">
                <a:extLst>
                  <a:ext uri="{FF2B5EF4-FFF2-40B4-BE49-F238E27FC236}">
                    <a16:creationId xmlns:a16="http://schemas.microsoft.com/office/drawing/2014/main" id="{DEFBE52A-977A-D0B1-9794-975BB51B1DB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10538828-8A9E-464E-66B5-64794860EBF9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3" name="Cube 162">
                <a:extLst>
                  <a:ext uri="{FF2B5EF4-FFF2-40B4-BE49-F238E27FC236}">
                    <a16:creationId xmlns:a16="http://schemas.microsoft.com/office/drawing/2014/main" id="{5BA193D9-ECBE-E4EC-9DCC-4FDEACF3DEF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Cube 163">
                <a:extLst>
                  <a:ext uri="{FF2B5EF4-FFF2-40B4-BE49-F238E27FC236}">
                    <a16:creationId xmlns:a16="http://schemas.microsoft.com/office/drawing/2014/main" id="{1C32C86C-DBDB-E563-C378-5F9B5DE23F3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Cube 164">
                <a:extLst>
                  <a:ext uri="{FF2B5EF4-FFF2-40B4-BE49-F238E27FC236}">
                    <a16:creationId xmlns:a16="http://schemas.microsoft.com/office/drawing/2014/main" id="{E9772903-B290-8EA5-49FF-8403F3E5D71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Cube 165">
                <a:extLst>
                  <a:ext uri="{FF2B5EF4-FFF2-40B4-BE49-F238E27FC236}">
                    <a16:creationId xmlns:a16="http://schemas.microsoft.com/office/drawing/2014/main" id="{EAFCFA39-6728-ED0C-1E07-6F006566EF9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Cube 166">
                <a:extLst>
                  <a:ext uri="{FF2B5EF4-FFF2-40B4-BE49-F238E27FC236}">
                    <a16:creationId xmlns:a16="http://schemas.microsoft.com/office/drawing/2014/main" id="{863836EB-1351-9BDB-6F17-8973A54CD19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Cube 167">
                <a:extLst>
                  <a:ext uri="{FF2B5EF4-FFF2-40B4-BE49-F238E27FC236}">
                    <a16:creationId xmlns:a16="http://schemas.microsoft.com/office/drawing/2014/main" id="{50DC3BF5-AFAA-2BF8-A5A5-43ED38544F0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Cube 168">
                <a:extLst>
                  <a:ext uri="{FF2B5EF4-FFF2-40B4-BE49-F238E27FC236}">
                    <a16:creationId xmlns:a16="http://schemas.microsoft.com/office/drawing/2014/main" id="{1C76B56F-24FA-D90B-FB3C-5E800FF14BE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Cube 169">
                <a:extLst>
                  <a:ext uri="{FF2B5EF4-FFF2-40B4-BE49-F238E27FC236}">
                    <a16:creationId xmlns:a16="http://schemas.microsoft.com/office/drawing/2014/main" id="{A7015F3E-766B-0B80-C589-C7822C8D756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Cube 170">
                <a:extLst>
                  <a:ext uri="{FF2B5EF4-FFF2-40B4-BE49-F238E27FC236}">
                    <a16:creationId xmlns:a16="http://schemas.microsoft.com/office/drawing/2014/main" id="{2076A605-60E1-24E3-366C-8BC82FB4C4D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Cube 171">
                <a:extLst>
                  <a:ext uri="{FF2B5EF4-FFF2-40B4-BE49-F238E27FC236}">
                    <a16:creationId xmlns:a16="http://schemas.microsoft.com/office/drawing/2014/main" id="{2E9CDF89-1DC3-8386-E28C-9A4EB71D38A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79FAAD1D-D04E-75ED-8555-574E855731F9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493D9CE9-E8BC-AEF9-E58A-1ECAB9FA9256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64" name="Cube 363">
                <a:extLst>
                  <a:ext uri="{FF2B5EF4-FFF2-40B4-BE49-F238E27FC236}">
                    <a16:creationId xmlns:a16="http://schemas.microsoft.com/office/drawing/2014/main" id="{4D71666F-0055-8704-D00A-1065761969A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5" name="Cube 364">
                <a:extLst>
                  <a:ext uri="{FF2B5EF4-FFF2-40B4-BE49-F238E27FC236}">
                    <a16:creationId xmlns:a16="http://schemas.microsoft.com/office/drawing/2014/main" id="{33C35197-0130-021D-F8C1-9549293D33D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6" name="Cube 365">
                <a:extLst>
                  <a:ext uri="{FF2B5EF4-FFF2-40B4-BE49-F238E27FC236}">
                    <a16:creationId xmlns:a16="http://schemas.microsoft.com/office/drawing/2014/main" id="{4E8795EF-76FB-9FE6-D9D6-7ADE3A70D1D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7" name="Cube 366">
                <a:extLst>
                  <a:ext uri="{FF2B5EF4-FFF2-40B4-BE49-F238E27FC236}">
                    <a16:creationId xmlns:a16="http://schemas.microsoft.com/office/drawing/2014/main" id="{8B903A6A-D8B2-5D5A-F901-E82FE9FDC71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8" name="Cube 367">
                <a:extLst>
                  <a:ext uri="{FF2B5EF4-FFF2-40B4-BE49-F238E27FC236}">
                    <a16:creationId xmlns:a16="http://schemas.microsoft.com/office/drawing/2014/main" id="{D0BC4014-CBDB-B8AE-04F2-221B0C907F4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9" name="Cube 368">
                <a:extLst>
                  <a:ext uri="{FF2B5EF4-FFF2-40B4-BE49-F238E27FC236}">
                    <a16:creationId xmlns:a16="http://schemas.microsoft.com/office/drawing/2014/main" id="{F2FF1CAC-6700-A39C-7D12-93A40AEF6FF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0" name="Cube 369">
                <a:extLst>
                  <a:ext uri="{FF2B5EF4-FFF2-40B4-BE49-F238E27FC236}">
                    <a16:creationId xmlns:a16="http://schemas.microsoft.com/office/drawing/2014/main" id="{920B4740-4792-2B36-CAC8-1898556C23F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1" name="Cube 370">
                <a:extLst>
                  <a:ext uri="{FF2B5EF4-FFF2-40B4-BE49-F238E27FC236}">
                    <a16:creationId xmlns:a16="http://schemas.microsoft.com/office/drawing/2014/main" id="{995A4596-3C4D-E0E4-AB70-048D37B96F8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2" name="Cube 371">
                <a:extLst>
                  <a:ext uri="{FF2B5EF4-FFF2-40B4-BE49-F238E27FC236}">
                    <a16:creationId xmlns:a16="http://schemas.microsoft.com/office/drawing/2014/main" id="{9EDBE798-D8CF-F2C8-C171-1D64ACE8B65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3" name="Cube 372">
                <a:extLst>
                  <a:ext uri="{FF2B5EF4-FFF2-40B4-BE49-F238E27FC236}">
                    <a16:creationId xmlns:a16="http://schemas.microsoft.com/office/drawing/2014/main" id="{D099A3D3-2E60-7FCB-FEFC-1D0F5C26FCC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D3452664-FD6D-D605-D632-79F7CC10552F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54" name="Cube 353">
                <a:extLst>
                  <a:ext uri="{FF2B5EF4-FFF2-40B4-BE49-F238E27FC236}">
                    <a16:creationId xmlns:a16="http://schemas.microsoft.com/office/drawing/2014/main" id="{F3C57C6C-CF12-E1B2-70AF-287D2B7329B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5" name="Cube 354">
                <a:extLst>
                  <a:ext uri="{FF2B5EF4-FFF2-40B4-BE49-F238E27FC236}">
                    <a16:creationId xmlns:a16="http://schemas.microsoft.com/office/drawing/2014/main" id="{FF711862-AC50-5604-E533-085B790121C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6" name="Cube 355">
                <a:extLst>
                  <a:ext uri="{FF2B5EF4-FFF2-40B4-BE49-F238E27FC236}">
                    <a16:creationId xmlns:a16="http://schemas.microsoft.com/office/drawing/2014/main" id="{00169359-E354-27AF-6124-077B2187B20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7" name="Cube 356">
                <a:extLst>
                  <a:ext uri="{FF2B5EF4-FFF2-40B4-BE49-F238E27FC236}">
                    <a16:creationId xmlns:a16="http://schemas.microsoft.com/office/drawing/2014/main" id="{8BE73AFA-E70B-D413-BDA6-6EA3E33C119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8" name="Cube 357">
                <a:extLst>
                  <a:ext uri="{FF2B5EF4-FFF2-40B4-BE49-F238E27FC236}">
                    <a16:creationId xmlns:a16="http://schemas.microsoft.com/office/drawing/2014/main" id="{530037C1-900B-F537-285A-C55F565817F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9" name="Cube 358">
                <a:extLst>
                  <a:ext uri="{FF2B5EF4-FFF2-40B4-BE49-F238E27FC236}">
                    <a16:creationId xmlns:a16="http://schemas.microsoft.com/office/drawing/2014/main" id="{2F78655B-E7FE-2B5C-5335-6F961AC2F36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0" name="Cube 359">
                <a:extLst>
                  <a:ext uri="{FF2B5EF4-FFF2-40B4-BE49-F238E27FC236}">
                    <a16:creationId xmlns:a16="http://schemas.microsoft.com/office/drawing/2014/main" id="{CD869589-1DA2-09FC-46DE-E39608C64FA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1" name="Cube 360">
                <a:extLst>
                  <a:ext uri="{FF2B5EF4-FFF2-40B4-BE49-F238E27FC236}">
                    <a16:creationId xmlns:a16="http://schemas.microsoft.com/office/drawing/2014/main" id="{1BD34A6F-13D1-992A-4449-211C92873C7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2" name="Cube 361">
                <a:extLst>
                  <a:ext uri="{FF2B5EF4-FFF2-40B4-BE49-F238E27FC236}">
                    <a16:creationId xmlns:a16="http://schemas.microsoft.com/office/drawing/2014/main" id="{D6688AB7-F90E-B223-5414-3CE556B1D46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3" name="Cube 362">
                <a:extLst>
                  <a:ext uri="{FF2B5EF4-FFF2-40B4-BE49-F238E27FC236}">
                    <a16:creationId xmlns:a16="http://schemas.microsoft.com/office/drawing/2014/main" id="{3AC8392E-1D1A-8877-9CF8-FD092D9D7A8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C7E51EFB-7347-8CB5-06FB-958F313FDA51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44" name="Cube 343">
                <a:extLst>
                  <a:ext uri="{FF2B5EF4-FFF2-40B4-BE49-F238E27FC236}">
                    <a16:creationId xmlns:a16="http://schemas.microsoft.com/office/drawing/2014/main" id="{DBE9DA14-14B7-8AF6-933C-5A80BD24BF6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Cube 344">
                <a:extLst>
                  <a:ext uri="{FF2B5EF4-FFF2-40B4-BE49-F238E27FC236}">
                    <a16:creationId xmlns:a16="http://schemas.microsoft.com/office/drawing/2014/main" id="{BA5E503D-8A71-F9E4-7D3E-8BA6C186744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Cube 345">
                <a:extLst>
                  <a:ext uri="{FF2B5EF4-FFF2-40B4-BE49-F238E27FC236}">
                    <a16:creationId xmlns:a16="http://schemas.microsoft.com/office/drawing/2014/main" id="{1B12B411-8CFF-9874-D761-24CBA46459E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Cube 346">
                <a:extLst>
                  <a:ext uri="{FF2B5EF4-FFF2-40B4-BE49-F238E27FC236}">
                    <a16:creationId xmlns:a16="http://schemas.microsoft.com/office/drawing/2014/main" id="{8736FE91-5478-6E4F-A4C5-42648138739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Cube 347">
                <a:extLst>
                  <a:ext uri="{FF2B5EF4-FFF2-40B4-BE49-F238E27FC236}">
                    <a16:creationId xmlns:a16="http://schemas.microsoft.com/office/drawing/2014/main" id="{6339CBDC-2CF5-EF7B-3CEF-2DFF5B3B4ED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Cube 348">
                <a:extLst>
                  <a:ext uri="{FF2B5EF4-FFF2-40B4-BE49-F238E27FC236}">
                    <a16:creationId xmlns:a16="http://schemas.microsoft.com/office/drawing/2014/main" id="{FB859E2F-A950-A08D-7CE6-1F00B1B7811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" name="Cube 349">
                <a:extLst>
                  <a:ext uri="{FF2B5EF4-FFF2-40B4-BE49-F238E27FC236}">
                    <a16:creationId xmlns:a16="http://schemas.microsoft.com/office/drawing/2014/main" id="{50E6E7CC-1D77-D21E-6291-B02410E64FD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" name="Cube 350">
                <a:extLst>
                  <a:ext uri="{FF2B5EF4-FFF2-40B4-BE49-F238E27FC236}">
                    <a16:creationId xmlns:a16="http://schemas.microsoft.com/office/drawing/2014/main" id="{4FF4D5DE-A82D-EACF-4BFD-F67F0E880B4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2" name="Cube 351">
                <a:extLst>
                  <a:ext uri="{FF2B5EF4-FFF2-40B4-BE49-F238E27FC236}">
                    <a16:creationId xmlns:a16="http://schemas.microsoft.com/office/drawing/2014/main" id="{1A499C26-3CEE-D8B0-8008-E62D6FBE97A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" name="Cube 352">
                <a:extLst>
                  <a:ext uri="{FF2B5EF4-FFF2-40B4-BE49-F238E27FC236}">
                    <a16:creationId xmlns:a16="http://schemas.microsoft.com/office/drawing/2014/main" id="{7F6214DB-165E-9579-6256-258418BA2BC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CC3759E6-91B9-435C-9803-7347389805BE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34" name="Cube 333">
                <a:extLst>
                  <a:ext uri="{FF2B5EF4-FFF2-40B4-BE49-F238E27FC236}">
                    <a16:creationId xmlns:a16="http://schemas.microsoft.com/office/drawing/2014/main" id="{F8F84CAE-F57E-D245-9A2E-599AD5F781E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" name="Cube 334">
                <a:extLst>
                  <a:ext uri="{FF2B5EF4-FFF2-40B4-BE49-F238E27FC236}">
                    <a16:creationId xmlns:a16="http://schemas.microsoft.com/office/drawing/2014/main" id="{98720935-4594-08B1-4DBC-C7FF382BA4D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" name="Cube 335">
                <a:extLst>
                  <a:ext uri="{FF2B5EF4-FFF2-40B4-BE49-F238E27FC236}">
                    <a16:creationId xmlns:a16="http://schemas.microsoft.com/office/drawing/2014/main" id="{9A00F760-BC24-9164-FFCB-D53EECBD991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" name="Cube 336">
                <a:extLst>
                  <a:ext uri="{FF2B5EF4-FFF2-40B4-BE49-F238E27FC236}">
                    <a16:creationId xmlns:a16="http://schemas.microsoft.com/office/drawing/2014/main" id="{D7958500-3AB7-8A30-5779-DEB981E6528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" name="Cube 337">
                <a:extLst>
                  <a:ext uri="{FF2B5EF4-FFF2-40B4-BE49-F238E27FC236}">
                    <a16:creationId xmlns:a16="http://schemas.microsoft.com/office/drawing/2014/main" id="{C90E99C2-6EDB-E296-247C-492ACD48CF8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" name="Cube 338">
                <a:extLst>
                  <a:ext uri="{FF2B5EF4-FFF2-40B4-BE49-F238E27FC236}">
                    <a16:creationId xmlns:a16="http://schemas.microsoft.com/office/drawing/2014/main" id="{612A1AE0-99F0-4B81-6632-72109C83F93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0" name="Cube 339">
                <a:extLst>
                  <a:ext uri="{FF2B5EF4-FFF2-40B4-BE49-F238E27FC236}">
                    <a16:creationId xmlns:a16="http://schemas.microsoft.com/office/drawing/2014/main" id="{F1A09C62-0FBE-EECE-9991-867846BD533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" name="Cube 340">
                <a:extLst>
                  <a:ext uri="{FF2B5EF4-FFF2-40B4-BE49-F238E27FC236}">
                    <a16:creationId xmlns:a16="http://schemas.microsoft.com/office/drawing/2014/main" id="{8DB9C64A-66D3-9BD7-3F6D-6B305DC76B5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" name="Cube 341">
                <a:extLst>
                  <a:ext uri="{FF2B5EF4-FFF2-40B4-BE49-F238E27FC236}">
                    <a16:creationId xmlns:a16="http://schemas.microsoft.com/office/drawing/2014/main" id="{BEDBE168-38E7-9341-60DA-496443AF8E6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3" name="Cube 342">
                <a:extLst>
                  <a:ext uri="{FF2B5EF4-FFF2-40B4-BE49-F238E27FC236}">
                    <a16:creationId xmlns:a16="http://schemas.microsoft.com/office/drawing/2014/main" id="{81BAE7A7-8C5D-EC3C-5433-B85ED2D13D3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EC343328-F1D6-3C90-D78F-363BD8F54EAC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24" name="Cube 323">
                <a:extLst>
                  <a:ext uri="{FF2B5EF4-FFF2-40B4-BE49-F238E27FC236}">
                    <a16:creationId xmlns:a16="http://schemas.microsoft.com/office/drawing/2014/main" id="{A3CCE8B8-9511-34D6-E221-BFF12C253F3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" name="Cube 324">
                <a:extLst>
                  <a:ext uri="{FF2B5EF4-FFF2-40B4-BE49-F238E27FC236}">
                    <a16:creationId xmlns:a16="http://schemas.microsoft.com/office/drawing/2014/main" id="{E1A2D65E-6EF7-3FF0-AD12-65540CA47F5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" name="Cube 325">
                <a:extLst>
                  <a:ext uri="{FF2B5EF4-FFF2-40B4-BE49-F238E27FC236}">
                    <a16:creationId xmlns:a16="http://schemas.microsoft.com/office/drawing/2014/main" id="{0CC34CA6-320F-C137-6766-50DA88E25E1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" name="Cube 326">
                <a:extLst>
                  <a:ext uri="{FF2B5EF4-FFF2-40B4-BE49-F238E27FC236}">
                    <a16:creationId xmlns:a16="http://schemas.microsoft.com/office/drawing/2014/main" id="{2AB052A0-9678-91A5-8CA2-20B7015971F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8" name="Cube 327">
                <a:extLst>
                  <a:ext uri="{FF2B5EF4-FFF2-40B4-BE49-F238E27FC236}">
                    <a16:creationId xmlns:a16="http://schemas.microsoft.com/office/drawing/2014/main" id="{0D52EC43-DDBE-F781-4483-B67B49096A0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" name="Cube 328">
                <a:extLst>
                  <a:ext uri="{FF2B5EF4-FFF2-40B4-BE49-F238E27FC236}">
                    <a16:creationId xmlns:a16="http://schemas.microsoft.com/office/drawing/2014/main" id="{D3A87D4A-0D41-C528-0BC4-5A0EDFEFFE3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0" name="Cube 329">
                <a:extLst>
                  <a:ext uri="{FF2B5EF4-FFF2-40B4-BE49-F238E27FC236}">
                    <a16:creationId xmlns:a16="http://schemas.microsoft.com/office/drawing/2014/main" id="{059C8643-5C0D-E2DA-0C9E-73896C338BE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1" name="Cube 330">
                <a:extLst>
                  <a:ext uri="{FF2B5EF4-FFF2-40B4-BE49-F238E27FC236}">
                    <a16:creationId xmlns:a16="http://schemas.microsoft.com/office/drawing/2014/main" id="{00D7594C-2A79-86C6-4BE9-F3C14E8A4BC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" name="Cube 331">
                <a:extLst>
                  <a:ext uri="{FF2B5EF4-FFF2-40B4-BE49-F238E27FC236}">
                    <a16:creationId xmlns:a16="http://schemas.microsoft.com/office/drawing/2014/main" id="{04881A00-9A6F-3712-545A-02C69FD498E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" name="Cube 332">
                <a:extLst>
                  <a:ext uri="{FF2B5EF4-FFF2-40B4-BE49-F238E27FC236}">
                    <a16:creationId xmlns:a16="http://schemas.microsoft.com/office/drawing/2014/main" id="{025F7A80-793E-788B-0E7A-93635AE299E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D724EC68-C1CE-9B23-BAA4-17603E312866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14" name="Cube 313">
                <a:extLst>
                  <a:ext uri="{FF2B5EF4-FFF2-40B4-BE49-F238E27FC236}">
                    <a16:creationId xmlns:a16="http://schemas.microsoft.com/office/drawing/2014/main" id="{01F4516F-910F-14D0-9BE9-BF3147DD8D8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" name="Cube 314">
                <a:extLst>
                  <a:ext uri="{FF2B5EF4-FFF2-40B4-BE49-F238E27FC236}">
                    <a16:creationId xmlns:a16="http://schemas.microsoft.com/office/drawing/2014/main" id="{12B13FC4-90A8-AC3D-59E7-3B16BED6D59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" name="Cube 315">
                <a:extLst>
                  <a:ext uri="{FF2B5EF4-FFF2-40B4-BE49-F238E27FC236}">
                    <a16:creationId xmlns:a16="http://schemas.microsoft.com/office/drawing/2014/main" id="{EDB58043-B6E7-9D24-B6E6-AE68453C8E1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" name="Cube 316">
                <a:extLst>
                  <a:ext uri="{FF2B5EF4-FFF2-40B4-BE49-F238E27FC236}">
                    <a16:creationId xmlns:a16="http://schemas.microsoft.com/office/drawing/2014/main" id="{0D27F6C9-2730-8181-43C3-DB83E7D46D2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" name="Cube 317">
                <a:extLst>
                  <a:ext uri="{FF2B5EF4-FFF2-40B4-BE49-F238E27FC236}">
                    <a16:creationId xmlns:a16="http://schemas.microsoft.com/office/drawing/2014/main" id="{0E2AE82C-4AF0-5D5B-74F4-3EE12789406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" name="Cube 318">
                <a:extLst>
                  <a:ext uri="{FF2B5EF4-FFF2-40B4-BE49-F238E27FC236}">
                    <a16:creationId xmlns:a16="http://schemas.microsoft.com/office/drawing/2014/main" id="{080101E9-3B27-BC1C-8A28-0226F91AAAD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" name="Cube 319">
                <a:extLst>
                  <a:ext uri="{FF2B5EF4-FFF2-40B4-BE49-F238E27FC236}">
                    <a16:creationId xmlns:a16="http://schemas.microsoft.com/office/drawing/2014/main" id="{3015A015-51B4-CCED-C6BE-B467958BB92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" name="Cube 320">
                <a:extLst>
                  <a:ext uri="{FF2B5EF4-FFF2-40B4-BE49-F238E27FC236}">
                    <a16:creationId xmlns:a16="http://schemas.microsoft.com/office/drawing/2014/main" id="{C262303B-3FEC-FFC2-ADFD-1992BF9638A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" name="Cube 321">
                <a:extLst>
                  <a:ext uri="{FF2B5EF4-FFF2-40B4-BE49-F238E27FC236}">
                    <a16:creationId xmlns:a16="http://schemas.microsoft.com/office/drawing/2014/main" id="{6694A83C-190E-0642-2873-0CB3BEA29CE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" name="Cube 322">
                <a:extLst>
                  <a:ext uri="{FF2B5EF4-FFF2-40B4-BE49-F238E27FC236}">
                    <a16:creationId xmlns:a16="http://schemas.microsoft.com/office/drawing/2014/main" id="{E2BE7C26-C16C-0ADB-49FE-EA57DCCC755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F782FAFE-2252-9B1D-541B-A3712AF1A46D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04" name="Cube 303">
                <a:extLst>
                  <a:ext uri="{FF2B5EF4-FFF2-40B4-BE49-F238E27FC236}">
                    <a16:creationId xmlns:a16="http://schemas.microsoft.com/office/drawing/2014/main" id="{676E9EBC-369C-A323-AB20-9FE9D821D55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5" name="Cube 304">
                <a:extLst>
                  <a:ext uri="{FF2B5EF4-FFF2-40B4-BE49-F238E27FC236}">
                    <a16:creationId xmlns:a16="http://schemas.microsoft.com/office/drawing/2014/main" id="{D344A775-1EE3-0ED6-2C89-EDE2B27C0B0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6" name="Cube 305">
                <a:extLst>
                  <a:ext uri="{FF2B5EF4-FFF2-40B4-BE49-F238E27FC236}">
                    <a16:creationId xmlns:a16="http://schemas.microsoft.com/office/drawing/2014/main" id="{5F1DDF5C-D50F-9813-396E-E3A35FD7D21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7" name="Cube 306">
                <a:extLst>
                  <a:ext uri="{FF2B5EF4-FFF2-40B4-BE49-F238E27FC236}">
                    <a16:creationId xmlns:a16="http://schemas.microsoft.com/office/drawing/2014/main" id="{261E7C47-7E64-B620-CB78-1CA4F5E4C50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8" name="Cube 307">
                <a:extLst>
                  <a:ext uri="{FF2B5EF4-FFF2-40B4-BE49-F238E27FC236}">
                    <a16:creationId xmlns:a16="http://schemas.microsoft.com/office/drawing/2014/main" id="{B1FE5165-03AF-3EA6-E0B9-8199A28E257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Cube 308">
                <a:extLst>
                  <a:ext uri="{FF2B5EF4-FFF2-40B4-BE49-F238E27FC236}">
                    <a16:creationId xmlns:a16="http://schemas.microsoft.com/office/drawing/2014/main" id="{4112FB87-AF94-3766-542D-CD8705A939B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Cube 309">
                <a:extLst>
                  <a:ext uri="{FF2B5EF4-FFF2-40B4-BE49-F238E27FC236}">
                    <a16:creationId xmlns:a16="http://schemas.microsoft.com/office/drawing/2014/main" id="{3CEBEDEF-3504-1F3C-0407-3D53B9EB8FC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Cube 310">
                <a:extLst>
                  <a:ext uri="{FF2B5EF4-FFF2-40B4-BE49-F238E27FC236}">
                    <a16:creationId xmlns:a16="http://schemas.microsoft.com/office/drawing/2014/main" id="{5A5EDBEE-D31C-B82A-4B0F-04FFD482147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Cube 311">
                <a:extLst>
                  <a:ext uri="{FF2B5EF4-FFF2-40B4-BE49-F238E27FC236}">
                    <a16:creationId xmlns:a16="http://schemas.microsoft.com/office/drawing/2014/main" id="{688863C0-95FA-94E5-B034-0AA03B8BCEE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Cube 312">
                <a:extLst>
                  <a:ext uri="{FF2B5EF4-FFF2-40B4-BE49-F238E27FC236}">
                    <a16:creationId xmlns:a16="http://schemas.microsoft.com/office/drawing/2014/main" id="{EB63E2FD-2926-77F0-B4EA-592480C790D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E8E79D3C-A89F-C6DD-BC38-A084684CE303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94" name="Cube 293">
                <a:extLst>
                  <a:ext uri="{FF2B5EF4-FFF2-40B4-BE49-F238E27FC236}">
                    <a16:creationId xmlns:a16="http://schemas.microsoft.com/office/drawing/2014/main" id="{2FB713CF-6B43-9F34-9CF1-771E87B5486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5" name="Cube 294">
                <a:extLst>
                  <a:ext uri="{FF2B5EF4-FFF2-40B4-BE49-F238E27FC236}">
                    <a16:creationId xmlns:a16="http://schemas.microsoft.com/office/drawing/2014/main" id="{F375A760-7DED-630C-3FEF-745D9EA9ADE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6" name="Cube 295">
                <a:extLst>
                  <a:ext uri="{FF2B5EF4-FFF2-40B4-BE49-F238E27FC236}">
                    <a16:creationId xmlns:a16="http://schemas.microsoft.com/office/drawing/2014/main" id="{7177C11F-654E-C2AD-91B7-880F57D75C2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7" name="Cube 296">
                <a:extLst>
                  <a:ext uri="{FF2B5EF4-FFF2-40B4-BE49-F238E27FC236}">
                    <a16:creationId xmlns:a16="http://schemas.microsoft.com/office/drawing/2014/main" id="{FDD05264-B0DA-3336-DC84-E862071359B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8" name="Cube 297">
                <a:extLst>
                  <a:ext uri="{FF2B5EF4-FFF2-40B4-BE49-F238E27FC236}">
                    <a16:creationId xmlns:a16="http://schemas.microsoft.com/office/drawing/2014/main" id="{2D2E6117-54E8-2BDD-84BB-7B1F2A15724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9" name="Cube 298">
                <a:extLst>
                  <a:ext uri="{FF2B5EF4-FFF2-40B4-BE49-F238E27FC236}">
                    <a16:creationId xmlns:a16="http://schemas.microsoft.com/office/drawing/2014/main" id="{0FE774D0-05AE-A82C-21D8-AED25A2376C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0" name="Cube 299">
                <a:extLst>
                  <a:ext uri="{FF2B5EF4-FFF2-40B4-BE49-F238E27FC236}">
                    <a16:creationId xmlns:a16="http://schemas.microsoft.com/office/drawing/2014/main" id="{FEF5F09E-4948-809C-8B3C-74A952C5818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1" name="Cube 300">
                <a:extLst>
                  <a:ext uri="{FF2B5EF4-FFF2-40B4-BE49-F238E27FC236}">
                    <a16:creationId xmlns:a16="http://schemas.microsoft.com/office/drawing/2014/main" id="{41EDDBCC-C42B-346E-E95B-27BFE169700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2" name="Cube 301">
                <a:extLst>
                  <a:ext uri="{FF2B5EF4-FFF2-40B4-BE49-F238E27FC236}">
                    <a16:creationId xmlns:a16="http://schemas.microsoft.com/office/drawing/2014/main" id="{159B12D9-E673-1A66-DC47-A35C622A6F2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3" name="Cube 302">
                <a:extLst>
                  <a:ext uri="{FF2B5EF4-FFF2-40B4-BE49-F238E27FC236}">
                    <a16:creationId xmlns:a16="http://schemas.microsoft.com/office/drawing/2014/main" id="{8766AB26-A6D2-2DD0-0783-099EE5C987A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90451F48-E9F9-2FBF-4B95-F43AF61B101E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84" name="Cube 283">
                <a:extLst>
                  <a:ext uri="{FF2B5EF4-FFF2-40B4-BE49-F238E27FC236}">
                    <a16:creationId xmlns:a16="http://schemas.microsoft.com/office/drawing/2014/main" id="{1FF45019-168C-D493-16C4-4022D61A748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Cube 284">
                <a:extLst>
                  <a:ext uri="{FF2B5EF4-FFF2-40B4-BE49-F238E27FC236}">
                    <a16:creationId xmlns:a16="http://schemas.microsoft.com/office/drawing/2014/main" id="{018FBDDE-E130-ECF0-2F8E-C0F4365CEF0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6" name="Cube 285">
                <a:extLst>
                  <a:ext uri="{FF2B5EF4-FFF2-40B4-BE49-F238E27FC236}">
                    <a16:creationId xmlns:a16="http://schemas.microsoft.com/office/drawing/2014/main" id="{BD378DFC-992D-29FF-1B32-0DEA19BB332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7" name="Cube 286">
                <a:extLst>
                  <a:ext uri="{FF2B5EF4-FFF2-40B4-BE49-F238E27FC236}">
                    <a16:creationId xmlns:a16="http://schemas.microsoft.com/office/drawing/2014/main" id="{FA6C1038-351F-0CEB-CCBA-F9FC2DA899C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8" name="Cube 287">
                <a:extLst>
                  <a:ext uri="{FF2B5EF4-FFF2-40B4-BE49-F238E27FC236}">
                    <a16:creationId xmlns:a16="http://schemas.microsoft.com/office/drawing/2014/main" id="{394655C5-01E8-7EE7-081B-AF81BDEA056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9" name="Cube 288">
                <a:extLst>
                  <a:ext uri="{FF2B5EF4-FFF2-40B4-BE49-F238E27FC236}">
                    <a16:creationId xmlns:a16="http://schemas.microsoft.com/office/drawing/2014/main" id="{B8AA981B-C7CB-635C-CFE1-C4C393DE98B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0" name="Cube 289">
                <a:extLst>
                  <a:ext uri="{FF2B5EF4-FFF2-40B4-BE49-F238E27FC236}">
                    <a16:creationId xmlns:a16="http://schemas.microsoft.com/office/drawing/2014/main" id="{D64B81AA-3053-9C94-D878-4BCC5E31B01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1" name="Cube 290">
                <a:extLst>
                  <a:ext uri="{FF2B5EF4-FFF2-40B4-BE49-F238E27FC236}">
                    <a16:creationId xmlns:a16="http://schemas.microsoft.com/office/drawing/2014/main" id="{DFA7FA7D-DE61-C050-8D55-8B78F54D23D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2" name="Cube 291">
                <a:extLst>
                  <a:ext uri="{FF2B5EF4-FFF2-40B4-BE49-F238E27FC236}">
                    <a16:creationId xmlns:a16="http://schemas.microsoft.com/office/drawing/2014/main" id="{91C99255-A70E-0D1C-F2FE-4968F7196AD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3" name="Cube 292">
                <a:extLst>
                  <a:ext uri="{FF2B5EF4-FFF2-40B4-BE49-F238E27FC236}">
                    <a16:creationId xmlns:a16="http://schemas.microsoft.com/office/drawing/2014/main" id="{859A57EF-22F2-B842-980F-973727293DB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4EF0FCA7-0B3E-F88C-6A7F-00D4B8F4CCA8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74" name="Cube 273">
                <a:extLst>
                  <a:ext uri="{FF2B5EF4-FFF2-40B4-BE49-F238E27FC236}">
                    <a16:creationId xmlns:a16="http://schemas.microsoft.com/office/drawing/2014/main" id="{20463986-EA47-7537-97B1-BAC46B95752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Cube 274">
                <a:extLst>
                  <a:ext uri="{FF2B5EF4-FFF2-40B4-BE49-F238E27FC236}">
                    <a16:creationId xmlns:a16="http://schemas.microsoft.com/office/drawing/2014/main" id="{1D370651-E22B-9484-351F-D7AAA328B7A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Cube 275">
                <a:extLst>
                  <a:ext uri="{FF2B5EF4-FFF2-40B4-BE49-F238E27FC236}">
                    <a16:creationId xmlns:a16="http://schemas.microsoft.com/office/drawing/2014/main" id="{6477CE4A-8F60-1A27-FB3A-05C49F83763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Cube 276">
                <a:extLst>
                  <a:ext uri="{FF2B5EF4-FFF2-40B4-BE49-F238E27FC236}">
                    <a16:creationId xmlns:a16="http://schemas.microsoft.com/office/drawing/2014/main" id="{080FA50D-B9C5-BCB3-FD24-071EFF36DC8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8" name="Cube 277">
                <a:extLst>
                  <a:ext uri="{FF2B5EF4-FFF2-40B4-BE49-F238E27FC236}">
                    <a16:creationId xmlns:a16="http://schemas.microsoft.com/office/drawing/2014/main" id="{F84F9301-7D48-97EB-2EA0-F7F6DC9251F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9" name="Cube 278">
                <a:extLst>
                  <a:ext uri="{FF2B5EF4-FFF2-40B4-BE49-F238E27FC236}">
                    <a16:creationId xmlns:a16="http://schemas.microsoft.com/office/drawing/2014/main" id="{F766C900-A121-3BC6-AEB8-1235C37C3E6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Cube 279">
                <a:extLst>
                  <a:ext uri="{FF2B5EF4-FFF2-40B4-BE49-F238E27FC236}">
                    <a16:creationId xmlns:a16="http://schemas.microsoft.com/office/drawing/2014/main" id="{CDFFC946-D2BC-AC21-4B48-AC6467C7692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1" name="Cube 280">
                <a:extLst>
                  <a:ext uri="{FF2B5EF4-FFF2-40B4-BE49-F238E27FC236}">
                    <a16:creationId xmlns:a16="http://schemas.microsoft.com/office/drawing/2014/main" id="{DF38BE05-29A2-E5E9-B674-B25CEB09A36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2" name="Cube 281">
                <a:extLst>
                  <a:ext uri="{FF2B5EF4-FFF2-40B4-BE49-F238E27FC236}">
                    <a16:creationId xmlns:a16="http://schemas.microsoft.com/office/drawing/2014/main" id="{427DB969-CE06-0396-9CB2-7F8755FB85A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Cube 282">
                <a:extLst>
                  <a:ext uri="{FF2B5EF4-FFF2-40B4-BE49-F238E27FC236}">
                    <a16:creationId xmlns:a16="http://schemas.microsoft.com/office/drawing/2014/main" id="{59DFABD3-CA27-9C77-5646-13EA18BD96F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AEE3C6FF-2AFB-8348-F7F8-AE9F542910CD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C8955EAB-748A-C509-F3D0-639C241B4772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75" name="Cube 474">
                <a:extLst>
                  <a:ext uri="{FF2B5EF4-FFF2-40B4-BE49-F238E27FC236}">
                    <a16:creationId xmlns:a16="http://schemas.microsoft.com/office/drawing/2014/main" id="{7F97F8C4-9A6A-4975-50C3-661F45567C7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6" name="Cube 475">
                <a:extLst>
                  <a:ext uri="{FF2B5EF4-FFF2-40B4-BE49-F238E27FC236}">
                    <a16:creationId xmlns:a16="http://schemas.microsoft.com/office/drawing/2014/main" id="{AAE290E1-5335-D083-CFB6-243CB8FBBB1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7" name="Cube 476">
                <a:extLst>
                  <a:ext uri="{FF2B5EF4-FFF2-40B4-BE49-F238E27FC236}">
                    <a16:creationId xmlns:a16="http://schemas.microsoft.com/office/drawing/2014/main" id="{A32A24D9-2562-B649-6F00-A74FBDB5D75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8" name="Cube 477">
                <a:extLst>
                  <a:ext uri="{FF2B5EF4-FFF2-40B4-BE49-F238E27FC236}">
                    <a16:creationId xmlns:a16="http://schemas.microsoft.com/office/drawing/2014/main" id="{2308DF61-13F5-BEE2-EA8B-243C438296D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9" name="Cube 478">
                <a:extLst>
                  <a:ext uri="{FF2B5EF4-FFF2-40B4-BE49-F238E27FC236}">
                    <a16:creationId xmlns:a16="http://schemas.microsoft.com/office/drawing/2014/main" id="{7214D654-98D1-FE5B-87D7-C52AB66346C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0" name="Cube 479">
                <a:extLst>
                  <a:ext uri="{FF2B5EF4-FFF2-40B4-BE49-F238E27FC236}">
                    <a16:creationId xmlns:a16="http://schemas.microsoft.com/office/drawing/2014/main" id="{6E30FA7E-3FE1-991C-0ECC-5F4B52E4BF1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1" name="Cube 480">
                <a:extLst>
                  <a:ext uri="{FF2B5EF4-FFF2-40B4-BE49-F238E27FC236}">
                    <a16:creationId xmlns:a16="http://schemas.microsoft.com/office/drawing/2014/main" id="{E3BD3B62-3556-1F75-4D04-D4F2C9218AB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2" name="Cube 481">
                <a:extLst>
                  <a:ext uri="{FF2B5EF4-FFF2-40B4-BE49-F238E27FC236}">
                    <a16:creationId xmlns:a16="http://schemas.microsoft.com/office/drawing/2014/main" id="{20D97087-90AB-E1B7-6262-FE2DCA794D6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3" name="Cube 482">
                <a:extLst>
                  <a:ext uri="{FF2B5EF4-FFF2-40B4-BE49-F238E27FC236}">
                    <a16:creationId xmlns:a16="http://schemas.microsoft.com/office/drawing/2014/main" id="{7D25CC0F-40DC-6A2F-942F-725B1AA2B9D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4" name="Cube 483">
                <a:extLst>
                  <a:ext uri="{FF2B5EF4-FFF2-40B4-BE49-F238E27FC236}">
                    <a16:creationId xmlns:a16="http://schemas.microsoft.com/office/drawing/2014/main" id="{12D1F59F-1B86-287F-8A44-CA4818318F6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F255FCA9-A6EA-7F73-D656-090662CB9EBF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65" name="Cube 464">
                <a:extLst>
                  <a:ext uri="{FF2B5EF4-FFF2-40B4-BE49-F238E27FC236}">
                    <a16:creationId xmlns:a16="http://schemas.microsoft.com/office/drawing/2014/main" id="{AE78513B-B71B-0360-F5C2-EE57773B841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6" name="Cube 465">
                <a:extLst>
                  <a:ext uri="{FF2B5EF4-FFF2-40B4-BE49-F238E27FC236}">
                    <a16:creationId xmlns:a16="http://schemas.microsoft.com/office/drawing/2014/main" id="{50DE043F-9A41-1E4E-F1FF-98C0CF0496D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7" name="Cube 466">
                <a:extLst>
                  <a:ext uri="{FF2B5EF4-FFF2-40B4-BE49-F238E27FC236}">
                    <a16:creationId xmlns:a16="http://schemas.microsoft.com/office/drawing/2014/main" id="{8E5A172F-2FD5-1AFB-FD05-EA1C5150D57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8" name="Cube 467">
                <a:extLst>
                  <a:ext uri="{FF2B5EF4-FFF2-40B4-BE49-F238E27FC236}">
                    <a16:creationId xmlns:a16="http://schemas.microsoft.com/office/drawing/2014/main" id="{92BC6529-4477-3543-D840-B856F31C334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9" name="Cube 468">
                <a:extLst>
                  <a:ext uri="{FF2B5EF4-FFF2-40B4-BE49-F238E27FC236}">
                    <a16:creationId xmlns:a16="http://schemas.microsoft.com/office/drawing/2014/main" id="{B47AD9E4-8B13-7C1D-D1BD-A41A3E580E7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0" name="Cube 469">
                <a:extLst>
                  <a:ext uri="{FF2B5EF4-FFF2-40B4-BE49-F238E27FC236}">
                    <a16:creationId xmlns:a16="http://schemas.microsoft.com/office/drawing/2014/main" id="{35549ADD-FEBA-1F2C-12B8-6215628AF2D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1" name="Cube 470">
                <a:extLst>
                  <a:ext uri="{FF2B5EF4-FFF2-40B4-BE49-F238E27FC236}">
                    <a16:creationId xmlns:a16="http://schemas.microsoft.com/office/drawing/2014/main" id="{F326F55F-BDDC-6AC3-70A8-79FE87512D0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2" name="Cube 471">
                <a:extLst>
                  <a:ext uri="{FF2B5EF4-FFF2-40B4-BE49-F238E27FC236}">
                    <a16:creationId xmlns:a16="http://schemas.microsoft.com/office/drawing/2014/main" id="{44482FBA-78C0-616D-E99B-03A3B55C8BB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3" name="Cube 472">
                <a:extLst>
                  <a:ext uri="{FF2B5EF4-FFF2-40B4-BE49-F238E27FC236}">
                    <a16:creationId xmlns:a16="http://schemas.microsoft.com/office/drawing/2014/main" id="{6AC80939-6BE9-C3C8-17A9-043C2DBCB29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4" name="Cube 473">
                <a:extLst>
                  <a:ext uri="{FF2B5EF4-FFF2-40B4-BE49-F238E27FC236}">
                    <a16:creationId xmlns:a16="http://schemas.microsoft.com/office/drawing/2014/main" id="{9AECDA16-405D-75D2-E0FF-2474A6006E9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CFE8D4B8-40A2-17DF-3BB4-3CCC66226CCA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55" name="Cube 454">
                <a:extLst>
                  <a:ext uri="{FF2B5EF4-FFF2-40B4-BE49-F238E27FC236}">
                    <a16:creationId xmlns:a16="http://schemas.microsoft.com/office/drawing/2014/main" id="{95224829-A633-0EFA-86B2-9873E4575CF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6" name="Cube 455">
                <a:extLst>
                  <a:ext uri="{FF2B5EF4-FFF2-40B4-BE49-F238E27FC236}">
                    <a16:creationId xmlns:a16="http://schemas.microsoft.com/office/drawing/2014/main" id="{0ED4E7C6-A576-CE9F-9FCE-0AE7AFB341A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7" name="Cube 456">
                <a:extLst>
                  <a:ext uri="{FF2B5EF4-FFF2-40B4-BE49-F238E27FC236}">
                    <a16:creationId xmlns:a16="http://schemas.microsoft.com/office/drawing/2014/main" id="{85CF67BD-2692-9FD9-5632-1F66AA4833E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8" name="Cube 457">
                <a:extLst>
                  <a:ext uri="{FF2B5EF4-FFF2-40B4-BE49-F238E27FC236}">
                    <a16:creationId xmlns:a16="http://schemas.microsoft.com/office/drawing/2014/main" id="{37DB2858-15DF-A50C-9CE3-77FC58040E6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9" name="Cube 458">
                <a:extLst>
                  <a:ext uri="{FF2B5EF4-FFF2-40B4-BE49-F238E27FC236}">
                    <a16:creationId xmlns:a16="http://schemas.microsoft.com/office/drawing/2014/main" id="{064AECF7-F9A0-A963-01A8-69B11FA23D4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0" name="Cube 459">
                <a:extLst>
                  <a:ext uri="{FF2B5EF4-FFF2-40B4-BE49-F238E27FC236}">
                    <a16:creationId xmlns:a16="http://schemas.microsoft.com/office/drawing/2014/main" id="{FE60695C-EA43-672A-13C2-564F645F04A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1" name="Cube 460">
                <a:extLst>
                  <a:ext uri="{FF2B5EF4-FFF2-40B4-BE49-F238E27FC236}">
                    <a16:creationId xmlns:a16="http://schemas.microsoft.com/office/drawing/2014/main" id="{CEC0BDF6-64A8-205A-0AD6-622F04B0199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2" name="Cube 461">
                <a:extLst>
                  <a:ext uri="{FF2B5EF4-FFF2-40B4-BE49-F238E27FC236}">
                    <a16:creationId xmlns:a16="http://schemas.microsoft.com/office/drawing/2014/main" id="{1FAE6B90-88BA-26E7-5452-F29CEBAECBB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3" name="Cube 462">
                <a:extLst>
                  <a:ext uri="{FF2B5EF4-FFF2-40B4-BE49-F238E27FC236}">
                    <a16:creationId xmlns:a16="http://schemas.microsoft.com/office/drawing/2014/main" id="{7F6CE8D0-448D-1800-2E52-05D59F3BAB8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4" name="Cube 463">
                <a:extLst>
                  <a:ext uri="{FF2B5EF4-FFF2-40B4-BE49-F238E27FC236}">
                    <a16:creationId xmlns:a16="http://schemas.microsoft.com/office/drawing/2014/main" id="{998D0C57-1869-48FE-680D-DCE53A7A8DE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E59EC713-1161-0CCB-F682-4B1D68F49309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45" name="Cube 444">
                <a:extLst>
                  <a:ext uri="{FF2B5EF4-FFF2-40B4-BE49-F238E27FC236}">
                    <a16:creationId xmlns:a16="http://schemas.microsoft.com/office/drawing/2014/main" id="{71F6ED93-0083-B218-1182-56B3AEAC4AF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6" name="Cube 445">
                <a:extLst>
                  <a:ext uri="{FF2B5EF4-FFF2-40B4-BE49-F238E27FC236}">
                    <a16:creationId xmlns:a16="http://schemas.microsoft.com/office/drawing/2014/main" id="{B5D119AF-0394-A626-6FFB-656907415FB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7" name="Cube 446">
                <a:extLst>
                  <a:ext uri="{FF2B5EF4-FFF2-40B4-BE49-F238E27FC236}">
                    <a16:creationId xmlns:a16="http://schemas.microsoft.com/office/drawing/2014/main" id="{4D855660-5749-10D0-FD31-5D6626AA452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8" name="Cube 447">
                <a:extLst>
                  <a:ext uri="{FF2B5EF4-FFF2-40B4-BE49-F238E27FC236}">
                    <a16:creationId xmlns:a16="http://schemas.microsoft.com/office/drawing/2014/main" id="{8DD0DE18-4F32-32C9-32DC-32639004635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9" name="Cube 448">
                <a:extLst>
                  <a:ext uri="{FF2B5EF4-FFF2-40B4-BE49-F238E27FC236}">
                    <a16:creationId xmlns:a16="http://schemas.microsoft.com/office/drawing/2014/main" id="{31B2B8DA-EB06-5B46-5812-03E57F87171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0" name="Cube 449">
                <a:extLst>
                  <a:ext uri="{FF2B5EF4-FFF2-40B4-BE49-F238E27FC236}">
                    <a16:creationId xmlns:a16="http://schemas.microsoft.com/office/drawing/2014/main" id="{BDCB8E13-F4C8-F318-0FB5-3015FECAE0A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1" name="Cube 450">
                <a:extLst>
                  <a:ext uri="{FF2B5EF4-FFF2-40B4-BE49-F238E27FC236}">
                    <a16:creationId xmlns:a16="http://schemas.microsoft.com/office/drawing/2014/main" id="{AD7280E3-F0E3-8EED-E120-0066EC3960D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2" name="Cube 451">
                <a:extLst>
                  <a:ext uri="{FF2B5EF4-FFF2-40B4-BE49-F238E27FC236}">
                    <a16:creationId xmlns:a16="http://schemas.microsoft.com/office/drawing/2014/main" id="{C750BD57-81A7-84C2-B6BE-D2574CF8212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3" name="Cube 452">
                <a:extLst>
                  <a:ext uri="{FF2B5EF4-FFF2-40B4-BE49-F238E27FC236}">
                    <a16:creationId xmlns:a16="http://schemas.microsoft.com/office/drawing/2014/main" id="{41377ABA-869A-991B-8AF1-01EFBB42CC0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4" name="Cube 453">
                <a:extLst>
                  <a:ext uri="{FF2B5EF4-FFF2-40B4-BE49-F238E27FC236}">
                    <a16:creationId xmlns:a16="http://schemas.microsoft.com/office/drawing/2014/main" id="{EA75E955-0C32-A863-CAF7-80456619725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CB9DD770-F2AB-4E46-75EC-AB91B0CA8278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35" name="Cube 434">
                <a:extLst>
                  <a:ext uri="{FF2B5EF4-FFF2-40B4-BE49-F238E27FC236}">
                    <a16:creationId xmlns:a16="http://schemas.microsoft.com/office/drawing/2014/main" id="{22C83F64-50DD-BE64-325F-99375DF395D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6" name="Cube 435">
                <a:extLst>
                  <a:ext uri="{FF2B5EF4-FFF2-40B4-BE49-F238E27FC236}">
                    <a16:creationId xmlns:a16="http://schemas.microsoft.com/office/drawing/2014/main" id="{AFFCD3E2-F304-4FFE-F6C1-3DD3B08EA66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7" name="Cube 436">
                <a:extLst>
                  <a:ext uri="{FF2B5EF4-FFF2-40B4-BE49-F238E27FC236}">
                    <a16:creationId xmlns:a16="http://schemas.microsoft.com/office/drawing/2014/main" id="{0F10E96A-824D-6C5A-EE2E-F77C96477AC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8" name="Cube 437">
                <a:extLst>
                  <a:ext uri="{FF2B5EF4-FFF2-40B4-BE49-F238E27FC236}">
                    <a16:creationId xmlns:a16="http://schemas.microsoft.com/office/drawing/2014/main" id="{EDF52A9C-E158-4F77-A9BB-3FCF397FD68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9" name="Cube 438">
                <a:extLst>
                  <a:ext uri="{FF2B5EF4-FFF2-40B4-BE49-F238E27FC236}">
                    <a16:creationId xmlns:a16="http://schemas.microsoft.com/office/drawing/2014/main" id="{2DD7000B-872D-5CF9-051A-E30BE8C7025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0" name="Cube 439">
                <a:extLst>
                  <a:ext uri="{FF2B5EF4-FFF2-40B4-BE49-F238E27FC236}">
                    <a16:creationId xmlns:a16="http://schemas.microsoft.com/office/drawing/2014/main" id="{50136E9A-61B8-DF20-6E89-BBD57655C5B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1" name="Cube 440">
                <a:extLst>
                  <a:ext uri="{FF2B5EF4-FFF2-40B4-BE49-F238E27FC236}">
                    <a16:creationId xmlns:a16="http://schemas.microsoft.com/office/drawing/2014/main" id="{AC86685C-4526-2054-E0B3-55A76B54E52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2" name="Cube 441">
                <a:extLst>
                  <a:ext uri="{FF2B5EF4-FFF2-40B4-BE49-F238E27FC236}">
                    <a16:creationId xmlns:a16="http://schemas.microsoft.com/office/drawing/2014/main" id="{D9DCAEB0-01CC-3EA7-4262-DBB2A6036F9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3" name="Cube 442">
                <a:extLst>
                  <a:ext uri="{FF2B5EF4-FFF2-40B4-BE49-F238E27FC236}">
                    <a16:creationId xmlns:a16="http://schemas.microsoft.com/office/drawing/2014/main" id="{C527AC24-9DE8-DBA5-372C-2782AFE567F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4" name="Cube 443">
                <a:extLst>
                  <a:ext uri="{FF2B5EF4-FFF2-40B4-BE49-F238E27FC236}">
                    <a16:creationId xmlns:a16="http://schemas.microsoft.com/office/drawing/2014/main" id="{2A732276-1D71-D64C-A2BF-FCC589B4383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904178FE-1884-519A-1CB0-28A35207DC48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25" name="Cube 424">
                <a:extLst>
                  <a:ext uri="{FF2B5EF4-FFF2-40B4-BE49-F238E27FC236}">
                    <a16:creationId xmlns:a16="http://schemas.microsoft.com/office/drawing/2014/main" id="{7DA7B37B-AE2D-DB80-3561-0524F48270B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6" name="Cube 425">
                <a:extLst>
                  <a:ext uri="{FF2B5EF4-FFF2-40B4-BE49-F238E27FC236}">
                    <a16:creationId xmlns:a16="http://schemas.microsoft.com/office/drawing/2014/main" id="{85D91339-290C-9AFF-34F4-EFAF5F6BED1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7" name="Cube 426">
                <a:extLst>
                  <a:ext uri="{FF2B5EF4-FFF2-40B4-BE49-F238E27FC236}">
                    <a16:creationId xmlns:a16="http://schemas.microsoft.com/office/drawing/2014/main" id="{D4021B34-BE06-EEC9-8DBC-6C22C8EC1A7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8" name="Cube 427">
                <a:extLst>
                  <a:ext uri="{FF2B5EF4-FFF2-40B4-BE49-F238E27FC236}">
                    <a16:creationId xmlns:a16="http://schemas.microsoft.com/office/drawing/2014/main" id="{65CFDC03-75A0-1ABC-B931-41E03E73695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9" name="Cube 428">
                <a:extLst>
                  <a:ext uri="{FF2B5EF4-FFF2-40B4-BE49-F238E27FC236}">
                    <a16:creationId xmlns:a16="http://schemas.microsoft.com/office/drawing/2014/main" id="{2E6987A8-2133-6DF8-3A4F-04526C9C6AE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0" name="Cube 429">
                <a:extLst>
                  <a:ext uri="{FF2B5EF4-FFF2-40B4-BE49-F238E27FC236}">
                    <a16:creationId xmlns:a16="http://schemas.microsoft.com/office/drawing/2014/main" id="{00751E21-4BA8-A01A-902C-707EB4559C6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1" name="Cube 430">
                <a:extLst>
                  <a:ext uri="{FF2B5EF4-FFF2-40B4-BE49-F238E27FC236}">
                    <a16:creationId xmlns:a16="http://schemas.microsoft.com/office/drawing/2014/main" id="{C2804EDB-BEB9-6C11-6DDF-0BFB8C195FB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2" name="Cube 431">
                <a:extLst>
                  <a:ext uri="{FF2B5EF4-FFF2-40B4-BE49-F238E27FC236}">
                    <a16:creationId xmlns:a16="http://schemas.microsoft.com/office/drawing/2014/main" id="{ECBC7AA6-5A8D-9239-3733-EFB81B513EA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3" name="Cube 432">
                <a:extLst>
                  <a:ext uri="{FF2B5EF4-FFF2-40B4-BE49-F238E27FC236}">
                    <a16:creationId xmlns:a16="http://schemas.microsoft.com/office/drawing/2014/main" id="{6360DC19-4E15-010D-0957-2BF3EC336B7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4" name="Cube 433">
                <a:extLst>
                  <a:ext uri="{FF2B5EF4-FFF2-40B4-BE49-F238E27FC236}">
                    <a16:creationId xmlns:a16="http://schemas.microsoft.com/office/drawing/2014/main" id="{F75D2FF4-4853-7867-EB1E-2CDCDF8201A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E45BEB46-B007-4422-D2CA-334A37BA2729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15" name="Cube 414">
                <a:extLst>
                  <a:ext uri="{FF2B5EF4-FFF2-40B4-BE49-F238E27FC236}">
                    <a16:creationId xmlns:a16="http://schemas.microsoft.com/office/drawing/2014/main" id="{853ACA73-94C8-0266-CF41-FDD1D05CECB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6" name="Cube 415">
                <a:extLst>
                  <a:ext uri="{FF2B5EF4-FFF2-40B4-BE49-F238E27FC236}">
                    <a16:creationId xmlns:a16="http://schemas.microsoft.com/office/drawing/2014/main" id="{C7FCC90D-2ED3-5F75-B399-257FBD8AF47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7" name="Cube 416">
                <a:extLst>
                  <a:ext uri="{FF2B5EF4-FFF2-40B4-BE49-F238E27FC236}">
                    <a16:creationId xmlns:a16="http://schemas.microsoft.com/office/drawing/2014/main" id="{F245B5A3-6554-DEBD-3295-490B271083D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8" name="Cube 417">
                <a:extLst>
                  <a:ext uri="{FF2B5EF4-FFF2-40B4-BE49-F238E27FC236}">
                    <a16:creationId xmlns:a16="http://schemas.microsoft.com/office/drawing/2014/main" id="{BBD3B9C0-02E9-5C4B-AEC0-FBF2BB01AD3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9" name="Cube 418">
                <a:extLst>
                  <a:ext uri="{FF2B5EF4-FFF2-40B4-BE49-F238E27FC236}">
                    <a16:creationId xmlns:a16="http://schemas.microsoft.com/office/drawing/2014/main" id="{31B39DD3-853F-4C55-AD80-243EACFEEF9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0" name="Cube 419">
                <a:extLst>
                  <a:ext uri="{FF2B5EF4-FFF2-40B4-BE49-F238E27FC236}">
                    <a16:creationId xmlns:a16="http://schemas.microsoft.com/office/drawing/2014/main" id="{2ACE1BB3-D88B-F899-4CEB-797C02E7061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1" name="Cube 420">
                <a:extLst>
                  <a:ext uri="{FF2B5EF4-FFF2-40B4-BE49-F238E27FC236}">
                    <a16:creationId xmlns:a16="http://schemas.microsoft.com/office/drawing/2014/main" id="{7764F26D-2B4E-22EC-CB9D-AD2F73A3A92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2" name="Cube 421">
                <a:extLst>
                  <a:ext uri="{FF2B5EF4-FFF2-40B4-BE49-F238E27FC236}">
                    <a16:creationId xmlns:a16="http://schemas.microsoft.com/office/drawing/2014/main" id="{B00304CC-9D68-2473-0DE4-E8E97BEBB9C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3" name="Cube 422">
                <a:extLst>
                  <a:ext uri="{FF2B5EF4-FFF2-40B4-BE49-F238E27FC236}">
                    <a16:creationId xmlns:a16="http://schemas.microsoft.com/office/drawing/2014/main" id="{4998C934-83D4-4FFE-D18E-295077D2B7E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4" name="Cube 423">
                <a:extLst>
                  <a:ext uri="{FF2B5EF4-FFF2-40B4-BE49-F238E27FC236}">
                    <a16:creationId xmlns:a16="http://schemas.microsoft.com/office/drawing/2014/main" id="{B4EBB304-648F-FDC5-B361-5CE9A1DD651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49EEE9D9-78DF-B949-9551-A8E0EF62510C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05" name="Cube 404">
                <a:extLst>
                  <a:ext uri="{FF2B5EF4-FFF2-40B4-BE49-F238E27FC236}">
                    <a16:creationId xmlns:a16="http://schemas.microsoft.com/office/drawing/2014/main" id="{3A91D0C6-64A1-B466-6230-7E7401324B1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6" name="Cube 405">
                <a:extLst>
                  <a:ext uri="{FF2B5EF4-FFF2-40B4-BE49-F238E27FC236}">
                    <a16:creationId xmlns:a16="http://schemas.microsoft.com/office/drawing/2014/main" id="{1E451E06-E44F-2754-448A-6F9C61B2036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7" name="Cube 406">
                <a:extLst>
                  <a:ext uri="{FF2B5EF4-FFF2-40B4-BE49-F238E27FC236}">
                    <a16:creationId xmlns:a16="http://schemas.microsoft.com/office/drawing/2014/main" id="{50E8D30C-EEC2-160C-9801-B236CFE1A20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8" name="Cube 407">
                <a:extLst>
                  <a:ext uri="{FF2B5EF4-FFF2-40B4-BE49-F238E27FC236}">
                    <a16:creationId xmlns:a16="http://schemas.microsoft.com/office/drawing/2014/main" id="{E30BA1A4-C20D-AC5F-3EF2-2EC9EE35895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9" name="Cube 408">
                <a:extLst>
                  <a:ext uri="{FF2B5EF4-FFF2-40B4-BE49-F238E27FC236}">
                    <a16:creationId xmlns:a16="http://schemas.microsoft.com/office/drawing/2014/main" id="{20F5205B-6C65-CA14-67BD-8D4316C476E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0" name="Cube 409">
                <a:extLst>
                  <a:ext uri="{FF2B5EF4-FFF2-40B4-BE49-F238E27FC236}">
                    <a16:creationId xmlns:a16="http://schemas.microsoft.com/office/drawing/2014/main" id="{E35B324F-FFE1-95AE-068F-1A1001FBE8F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1" name="Cube 410">
                <a:extLst>
                  <a:ext uri="{FF2B5EF4-FFF2-40B4-BE49-F238E27FC236}">
                    <a16:creationId xmlns:a16="http://schemas.microsoft.com/office/drawing/2014/main" id="{7ECF8E25-E6BA-E363-D231-A85DA283B8E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2" name="Cube 411">
                <a:extLst>
                  <a:ext uri="{FF2B5EF4-FFF2-40B4-BE49-F238E27FC236}">
                    <a16:creationId xmlns:a16="http://schemas.microsoft.com/office/drawing/2014/main" id="{2BB9F657-D827-C031-4166-D9B1BD29078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3" name="Cube 412">
                <a:extLst>
                  <a:ext uri="{FF2B5EF4-FFF2-40B4-BE49-F238E27FC236}">
                    <a16:creationId xmlns:a16="http://schemas.microsoft.com/office/drawing/2014/main" id="{804AED8D-66B2-9EA2-E1C8-6B50F9B42D9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4" name="Cube 413">
                <a:extLst>
                  <a:ext uri="{FF2B5EF4-FFF2-40B4-BE49-F238E27FC236}">
                    <a16:creationId xmlns:a16="http://schemas.microsoft.com/office/drawing/2014/main" id="{58B2FEC1-5D73-1C73-7495-1270FCA5BD7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7093C72C-1FBD-C694-9C8F-857D7D249CD6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95" name="Cube 394">
                <a:extLst>
                  <a:ext uri="{FF2B5EF4-FFF2-40B4-BE49-F238E27FC236}">
                    <a16:creationId xmlns:a16="http://schemas.microsoft.com/office/drawing/2014/main" id="{9111696C-CE00-C2C4-A61B-AAFC1D729CD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6" name="Cube 395">
                <a:extLst>
                  <a:ext uri="{FF2B5EF4-FFF2-40B4-BE49-F238E27FC236}">
                    <a16:creationId xmlns:a16="http://schemas.microsoft.com/office/drawing/2014/main" id="{40D048F3-FD71-B1D9-0BB9-FB76DD49977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7" name="Cube 396">
                <a:extLst>
                  <a:ext uri="{FF2B5EF4-FFF2-40B4-BE49-F238E27FC236}">
                    <a16:creationId xmlns:a16="http://schemas.microsoft.com/office/drawing/2014/main" id="{C9A98ADF-5A86-DAD3-9140-0FAA66DB620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8" name="Cube 397">
                <a:extLst>
                  <a:ext uri="{FF2B5EF4-FFF2-40B4-BE49-F238E27FC236}">
                    <a16:creationId xmlns:a16="http://schemas.microsoft.com/office/drawing/2014/main" id="{730782CE-9D4C-F76A-8D58-13335F6B270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9" name="Cube 398">
                <a:extLst>
                  <a:ext uri="{FF2B5EF4-FFF2-40B4-BE49-F238E27FC236}">
                    <a16:creationId xmlns:a16="http://schemas.microsoft.com/office/drawing/2014/main" id="{BC0EFC89-54FE-2344-08AC-2EF8DD0BF99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0" name="Cube 399">
                <a:extLst>
                  <a:ext uri="{FF2B5EF4-FFF2-40B4-BE49-F238E27FC236}">
                    <a16:creationId xmlns:a16="http://schemas.microsoft.com/office/drawing/2014/main" id="{7C21E57D-9310-FAD5-1E18-367A59FD988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1" name="Cube 400">
                <a:extLst>
                  <a:ext uri="{FF2B5EF4-FFF2-40B4-BE49-F238E27FC236}">
                    <a16:creationId xmlns:a16="http://schemas.microsoft.com/office/drawing/2014/main" id="{EF30EA43-F75C-1259-FE9A-EEB0E933182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2" name="Cube 401">
                <a:extLst>
                  <a:ext uri="{FF2B5EF4-FFF2-40B4-BE49-F238E27FC236}">
                    <a16:creationId xmlns:a16="http://schemas.microsoft.com/office/drawing/2014/main" id="{6F6865C5-7976-32B3-952C-2D152A95D8A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3" name="Cube 402">
                <a:extLst>
                  <a:ext uri="{FF2B5EF4-FFF2-40B4-BE49-F238E27FC236}">
                    <a16:creationId xmlns:a16="http://schemas.microsoft.com/office/drawing/2014/main" id="{36BFAB95-0BE7-4E14-98E9-C0012613E36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4" name="Cube 403">
                <a:extLst>
                  <a:ext uri="{FF2B5EF4-FFF2-40B4-BE49-F238E27FC236}">
                    <a16:creationId xmlns:a16="http://schemas.microsoft.com/office/drawing/2014/main" id="{2EB07E4A-5AE6-91C7-682C-B257FA3F904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A141DFBC-8B58-59AD-9C81-01C62A5F3C46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85" name="Cube 384">
                <a:extLst>
                  <a:ext uri="{FF2B5EF4-FFF2-40B4-BE49-F238E27FC236}">
                    <a16:creationId xmlns:a16="http://schemas.microsoft.com/office/drawing/2014/main" id="{6AF103D8-B651-E81D-EE5D-B7A38D17F11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6" name="Cube 385">
                <a:extLst>
                  <a:ext uri="{FF2B5EF4-FFF2-40B4-BE49-F238E27FC236}">
                    <a16:creationId xmlns:a16="http://schemas.microsoft.com/office/drawing/2014/main" id="{8C5D5851-11FC-EC85-E5D9-A04A3E3C71B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7" name="Cube 386">
                <a:extLst>
                  <a:ext uri="{FF2B5EF4-FFF2-40B4-BE49-F238E27FC236}">
                    <a16:creationId xmlns:a16="http://schemas.microsoft.com/office/drawing/2014/main" id="{DA654ED3-8A24-2DFB-2AA0-1797F06C6EA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8" name="Cube 387">
                <a:extLst>
                  <a:ext uri="{FF2B5EF4-FFF2-40B4-BE49-F238E27FC236}">
                    <a16:creationId xmlns:a16="http://schemas.microsoft.com/office/drawing/2014/main" id="{5A1C4873-5CE4-10DF-2790-EB432FED9B8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9" name="Cube 388">
                <a:extLst>
                  <a:ext uri="{FF2B5EF4-FFF2-40B4-BE49-F238E27FC236}">
                    <a16:creationId xmlns:a16="http://schemas.microsoft.com/office/drawing/2014/main" id="{2CA6C799-1D10-8C09-F38D-82D2013F49B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0" name="Cube 389">
                <a:extLst>
                  <a:ext uri="{FF2B5EF4-FFF2-40B4-BE49-F238E27FC236}">
                    <a16:creationId xmlns:a16="http://schemas.microsoft.com/office/drawing/2014/main" id="{AEC684A0-A183-614E-DE5B-D6CBEAAF4AF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Cube 390">
                <a:extLst>
                  <a:ext uri="{FF2B5EF4-FFF2-40B4-BE49-F238E27FC236}">
                    <a16:creationId xmlns:a16="http://schemas.microsoft.com/office/drawing/2014/main" id="{D41083DA-6505-D260-F0AE-D94BB752215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Cube 391">
                <a:extLst>
                  <a:ext uri="{FF2B5EF4-FFF2-40B4-BE49-F238E27FC236}">
                    <a16:creationId xmlns:a16="http://schemas.microsoft.com/office/drawing/2014/main" id="{1CEEF1E3-06FC-9709-AA1B-56B85722E85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3" name="Cube 392">
                <a:extLst>
                  <a:ext uri="{FF2B5EF4-FFF2-40B4-BE49-F238E27FC236}">
                    <a16:creationId xmlns:a16="http://schemas.microsoft.com/office/drawing/2014/main" id="{A7A203A1-D241-0E94-3613-2AFAD0280A8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4" name="Cube 393">
                <a:extLst>
                  <a:ext uri="{FF2B5EF4-FFF2-40B4-BE49-F238E27FC236}">
                    <a16:creationId xmlns:a16="http://schemas.microsoft.com/office/drawing/2014/main" id="{0A2EFC24-3CEB-1B9E-5FCB-63C68914A5E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5EDC3D39-F88D-F9EB-4869-823A63F1B41D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486" name="Group 485">
              <a:extLst>
                <a:ext uri="{FF2B5EF4-FFF2-40B4-BE49-F238E27FC236}">
                  <a16:creationId xmlns:a16="http://schemas.microsoft.com/office/drawing/2014/main" id="{5CF1A565-3BE4-7BE3-EE45-427B09531121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86" name="Cube 585">
                <a:extLst>
                  <a:ext uri="{FF2B5EF4-FFF2-40B4-BE49-F238E27FC236}">
                    <a16:creationId xmlns:a16="http://schemas.microsoft.com/office/drawing/2014/main" id="{D14680C1-CA37-B58B-B547-FFB1A841C60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7" name="Cube 586">
                <a:extLst>
                  <a:ext uri="{FF2B5EF4-FFF2-40B4-BE49-F238E27FC236}">
                    <a16:creationId xmlns:a16="http://schemas.microsoft.com/office/drawing/2014/main" id="{E60DBD1B-AB58-90F6-BE6C-951371475C3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8" name="Cube 587">
                <a:extLst>
                  <a:ext uri="{FF2B5EF4-FFF2-40B4-BE49-F238E27FC236}">
                    <a16:creationId xmlns:a16="http://schemas.microsoft.com/office/drawing/2014/main" id="{10136099-792F-EBD8-A120-7DC45E73457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9" name="Cube 588">
                <a:extLst>
                  <a:ext uri="{FF2B5EF4-FFF2-40B4-BE49-F238E27FC236}">
                    <a16:creationId xmlns:a16="http://schemas.microsoft.com/office/drawing/2014/main" id="{54935041-C12F-54D8-8CF4-B7B62DFC05A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0" name="Cube 589">
                <a:extLst>
                  <a:ext uri="{FF2B5EF4-FFF2-40B4-BE49-F238E27FC236}">
                    <a16:creationId xmlns:a16="http://schemas.microsoft.com/office/drawing/2014/main" id="{A2768A89-E0F5-7F2C-4F2F-6FAAC04A517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1" name="Cube 590">
                <a:extLst>
                  <a:ext uri="{FF2B5EF4-FFF2-40B4-BE49-F238E27FC236}">
                    <a16:creationId xmlns:a16="http://schemas.microsoft.com/office/drawing/2014/main" id="{5B5F835C-5FCF-69CA-242E-F5CA7CC0428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2" name="Cube 591">
                <a:extLst>
                  <a:ext uri="{FF2B5EF4-FFF2-40B4-BE49-F238E27FC236}">
                    <a16:creationId xmlns:a16="http://schemas.microsoft.com/office/drawing/2014/main" id="{ADAAA907-DF9E-BEE3-A16C-D3312144DF7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3" name="Cube 592">
                <a:extLst>
                  <a:ext uri="{FF2B5EF4-FFF2-40B4-BE49-F238E27FC236}">
                    <a16:creationId xmlns:a16="http://schemas.microsoft.com/office/drawing/2014/main" id="{4B722003-05AA-803F-A0A8-E80721AF1EA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4" name="Cube 593">
                <a:extLst>
                  <a:ext uri="{FF2B5EF4-FFF2-40B4-BE49-F238E27FC236}">
                    <a16:creationId xmlns:a16="http://schemas.microsoft.com/office/drawing/2014/main" id="{B6C60215-AF54-FCB9-C4C8-9B983D3860B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5" name="Cube 594">
                <a:extLst>
                  <a:ext uri="{FF2B5EF4-FFF2-40B4-BE49-F238E27FC236}">
                    <a16:creationId xmlns:a16="http://schemas.microsoft.com/office/drawing/2014/main" id="{6DF27F22-002B-9E19-849B-11D96367E2C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4D8D4214-BCD4-0B1C-38F7-9560E89EF1E9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76" name="Cube 575">
                <a:extLst>
                  <a:ext uri="{FF2B5EF4-FFF2-40B4-BE49-F238E27FC236}">
                    <a16:creationId xmlns:a16="http://schemas.microsoft.com/office/drawing/2014/main" id="{DC66A2EA-B2A6-5D6C-D9C8-55437A7E58D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7" name="Cube 576">
                <a:extLst>
                  <a:ext uri="{FF2B5EF4-FFF2-40B4-BE49-F238E27FC236}">
                    <a16:creationId xmlns:a16="http://schemas.microsoft.com/office/drawing/2014/main" id="{78841E81-800E-11CE-170F-273DA00BF78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8" name="Cube 577">
                <a:extLst>
                  <a:ext uri="{FF2B5EF4-FFF2-40B4-BE49-F238E27FC236}">
                    <a16:creationId xmlns:a16="http://schemas.microsoft.com/office/drawing/2014/main" id="{B0141A76-F6BD-07D1-786D-2DB7610260C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9" name="Cube 578">
                <a:extLst>
                  <a:ext uri="{FF2B5EF4-FFF2-40B4-BE49-F238E27FC236}">
                    <a16:creationId xmlns:a16="http://schemas.microsoft.com/office/drawing/2014/main" id="{A103AD6F-BB76-0435-DBF9-6544BB76F62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0" name="Cube 579">
                <a:extLst>
                  <a:ext uri="{FF2B5EF4-FFF2-40B4-BE49-F238E27FC236}">
                    <a16:creationId xmlns:a16="http://schemas.microsoft.com/office/drawing/2014/main" id="{55A822C1-BD10-D5D1-F424-CAB3D895DCA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1" name="Cube 580">
                <a:extLst>
                  <a:ext uri="{FF2B5EF4-FFF2-40B4-BE49-F238E27FC236}">
                    <a16:creationId xmlns:a16="http://schemas.microsoft.com/office/drawing/2014/main" id="{6B5A21D7-E653-A9F6-5A34-E23D14EDA5F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2" name="Cube 581">
                <a:extLst>
                  <a:ext uri="{FF2B5EF4-FFF2-40B4-BE49-F238E27FC236}">
                    <a16:creationId xmlns:a16="http://schemas.microsoft.com/office/drawing/2014/main" id="{84A74BF0-D2D1-2F44-EADE-58AF2FDB7BA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3" name="Cube 582">
                <a:extLst>
                  <a:ext uri="{FF2B5EF4-FFF2-40B4-BE49-F238E27FC236}">
                    <a16:creationId xmlns:a16="http://schemas.microsoft.com/office/drawing/2014/main" id="{60781435-3FE4-DDA6-46CF-15B0C6F268B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4" name="Cube 583">
                <a:extLst>
                  <a:ext uri="{FF2B5EF4-FFF2-40B4-BE49-F238E27FC236}">
                    <a16:creationId xmlns:a16="http://schemas.microsoft.com/office/drawing/2014/main" id="{B36F8F5E-63F1-2970-DB84-E2773E42C6E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5" name="Cube 584">
                <a:extLst>
                  <a:ext uri="{FF2B5EF4-FFF2-40B4-BE49-F238E27FC236}">
                    <a16:creationId xmlns:a16="http://schemas.microsoft.com/office/drawing/2014/main" id="{FF4CED15-DD3B-9FFC-DDC4-D294A5E6054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9C84D64D-4418-0B98-F1CF-C120E841FCCA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66" name="Cube 565">
                <a:extLst>
                  <a:ext uri="{FF2B5EF4-FFF2-40B4-BE49-F238E27FC236}">
                    <a16:creationId xmlns:a16="http://schemas.microsoft.com/office/drawing/2014/main" id="{938397A6-7A37-812A-703D-DD06339CF21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7" name="Cube 566">
                <a:extLst>
                  <a:ext uri="{FF2B5EF4-FFF2-40B4-BE49-F238E27FC236}">
                    <a16:creationId xmlns:a16="http://schemas.microsoft.com/office/drawing/2014/main" id="{A020DDFC-8F89-C2E5-7A36-5CCCC40CF53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8" name="Cube 567">
                <a:extLst>
                  <a:ext uri="{FF2B5EF4-FFF2-40B4-BE49-F238E27FC236}">
                    <a16:creationId xmlns:a16="http://schemas.microsoft.com/office/drawing/2014/main" id="{243ECA55-BD08-CDFF-17BF-DECB49E8C90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9" name="Cube 568">
                <a:extLst>
                  <a:ext uri="{FF2B5EF4-FFF2-40B4-BE49-F238E27FC236}">
                    <a16:creationId xmlns:a16="http://schemas.microsoft.com/office/drawing/2014/main" id="{3F0811EB-079D-7AA7-F0C1-F555DD18060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0" name="Cube 569">
                <a:extLst>
                  <a:ext uri="{FF2B5EF4-FFF2-40B4-BE49-F238E27FC236}">
                    <a16:creationId xmlns:a16="http://schemas.microsoft.com/office/drawing/2014/main" id="{8240AF8C-B712-B040-93F9-4301AA905BC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1" name="Cube 570">
                <a:extLst>
                  <a:ext uri="{FF2B5EF4-FFF2-40B4-BE49-F238E27FC236}">
                    <a16:creationId xmlns:a16="http://schemas.microsoft.com/office/drawing/2014/main" id="{CC93FED6-4B34-0644-6F6D-3355C67D1A0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2" name="Cube 571">
                <a:extLst>
                  <a:ext uri="{FF2B5EF4-FFF2-40B4-BE49-F238E27FC236}">
                    <a16:creationId xmlns:a16="http://schemas.microsoft.com/office/drawing/2014/main" id="{45BB6A7E-A1F2-09E6-14E4-CB7E9939F53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3" name="Cube 572">
                <a:extLst>
                  <a:ext uri="{FF2B5EF4-FFF2-40B4-BE49-F238E27FC236}">
                    <a16:creationId xmlns:a16="http://schemas.microsoft.com/office/drawing/2014/main" id="{58A23F91-21C7-BB75-6500-1F819300E74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4" name="Cube 573">
                <a:extLst>
                  <a:ext uri="{FF2B5EF4-FFF2-40B4-BE49-F238E27FC236}">
                    <a16:creationId xmlns:a16="http://schemas.microsoft.com/office/drawing/2014/main" id="{AEBF6611-B66A-7590-D5D9-EFBDBF9DF31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5" name="Cube 574">
                <a:extLst>
                  <a:ext uri="{FF2B5EF4-FFF2-40B4-BE49-F238E27FC236}">
                    <a16:creationId xmlns:a16="http://schemas.microsoft.com/office/drawing/2014/main" id="{A3924D18-D7B4-A411-44E5-5D079A2F6E1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9" name="Group 488">
              <a:extLst>
                <a:ext uri="{FF2B5EF4-FFF2-40B4-BE49-F238E27FC236}">
                  <a16:creationId xmlns:a16="http://schemas.microsoft.com/office/drawing/2014/main" id="{73EAC8C0-8F69-B78F-A86B-273AC7A17E6F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56" name="Cube 555">
                <a:extLst>
                  <a:ext uri="{FF2B5EF4-FFF2-40B4-BE49-F238E27FC236}">
                    <a16:creationId xmlns:a16="http://schemas.microsoft.com/office/drawing/2014/main" id="{959C054D-9423-2076-4086-01BDC4473E5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7" name="Cube 556">
                <a:extLst>
                  <a:ext uri="{FF2B5EF4-FFF2-40B4-BE49-F238E27FC236}">
                    <a16:creationId xmlns:a16="http://schemas.microsoft.com/office/drawing/2014/main" id="{F164FEAD-E9DC-0FCC-9B00-E1F56CF22E7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8" name="Cube 557">
                <a:extLst>
                  <a:ext uri="{FF2B5EF4-FFF2-40B4-BE49-F238E27FC236}">
                    <a16:creationId xmlns:a16="http://schemas.microsoft.com/office/drawing/2014/main" id="{12F31070-8F29-36BB-E4B8-D58CB289129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9" name="Cube 558">
                <a:extLst>
                  <a:ext uri="{FF2B5EF4-FFF2-40B4-BE49-F238E27FC236}">
                    <a16:creationId xmlns:a16="http://schemas.microsoft.com/office/drawing/2014/main" id="{8F414A37-8836-9E31-4B8B-34DC7EFF568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0" name="Cube 559">
                <a:extLst>
                  <a:ext uri="{FF2B5EF4-FFF2-40B4-BE49-F238E27FC236}">
                    <a16:creationId xmlns:a16="http://schemas.microsoft.com/office/drawing/2014/main" id="{41DB980D-7732-8A2B-ACEF-AFCB5FEFC0E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1" name="Cube 560">
                <a:extLst>
                  <a:ext uri="{FF2B5EF4-FFF2-40B4-BE49-F238E27FC236}">
                    <a16:creationId xmlns:a16="http://schemas.microsoft.com/office/drawing/2014/main" id="{2BB1F036-C383-FA73-2EC7-54E42308D86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2" name="Cube 561">
                <a:extLst>
                  <a:ext uri="{FF2B5EF4-FFF2-40B4-BE49-F238E27FC236}">
                    <a16:creationId xmlns:a16="http://schemas.microsoft.com/office/drawing/2014/main" id="{B60D6EA2-2FCE-836A-C1AA-FDA57B20DC2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3" name="Cube 562">
                <a:extLst>
                  <a:ext uri="{FF2B5EF4-FFF2-40B4-BE49-F238E27FC236}">
                    <a16:creationId xmlns:a16="http://schemas.microsoft.com/office/drawing/2014/main" id="{B767BA1B-C805-0D58-0D8A-8D431E45AED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4" name="Cube 563">
                <a:extLst>
                  <a:ext uri="{FF2B5EF4-FFF2-40B4-BE49-F238E27FC236}">
                    <a16:creationId xmlns:a16="http://schemas.microsoft.com/office/drawing/2014/main" id="{310BB8EE-149C-09BD-3DC7-D4D646CC2E6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5" name="Cube 564">
                <a:extLst>
                  <a:ext uri="{FF2B5EF4-FFF2-40B4-BE49-F238E27FC236}">
                    <a16:creationId xmlns:a16="http://schemas.microsoft.com/office/drawing/2014/main" id="{3928E7C3-6710-310E-4653-8A9C2D55939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5A03CC03-8DE4-FF11-5C9C-4612E5C4E9EE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46" name="Cube 545">
                <a:extLst>
                  <a:ext uri="{FF2B5EF4-FFF2-40B4-BE49-F238E27FC236}">
                    <a16:creationId xmlns:a16="http://schemas.microsoft.com/office/drawing/2014/main" id="{351C8BD2-38E2-C30D-2B26-4D2A864B9CF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7" name="Cube 546">
                <a:extLst>
                  <a:ext uri="{FF2B5EF4-FFF2-40B4-BE49-F238E27FC236}">
                    <a16:creationId xmlns:a16="http://schemas.microsoft.com/office/drawing/2014/main" id="{73905A7C-6A73-26F4-EE07-AEE77C79CA0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8" name="Cube 547">
                <a:extLst>
                  <a:ext uri="{FF2B5EF4-FFF2-40B4-BE49-F238E27FC236}">
                    <a16:creationId xmlns:a16="http://schemas.microsoft.com/office/drawing/2014/main" id="{6E30660A-94C5-02C3-1266-A7A7589AF66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9" name="Cube 548">
                <a:extLst>
                  <a:ext uri="{FF2B5EF4-FFF2-40B4-BE49-F238E27FC236}">
                    <a16:creationId xmlns:a16="http://schemas.microsoft.com/office/drawing/2014/main" id="{42DB807E-7F36-6FFA-108A-C3B46718D26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0" name="Cube 549">
                <a:extLst>
                  <a:ext uri="{FF2B5EF4-FFF2-40B4-BE49-F238E27FC236}">
                    <a16:creationId xmlns:a16="http://schemas.microsoft.com/office/drawing/2014/main" id="{D4697B61-6578-DD77-C936-19B3AC4CBA6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1" name="Cube 550">
                <a:extLst>
                  <a:ext uri="{FF2B5EF4-FFF2-40B4-BE49-F238E27FC236}">
                    <a16:creationId xmlns:a16="http://schemas.microsoft.com/office/drawing/2014/main" id="{7CB4B8B0-D781-8838-B6F0-4A19D539310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2" name="Cube 551">
                <a:extLst>
                  <a:ext uri="{FF2B5EF4-FFF2-40B4-BE49-F238E27FC236}">
                    <a16:creationId xmlns:a16="http://schemas.microsoft.com/office/drawing/2014/main" id="{9752AB3E-0753-57BB-0761-2DEC15D5C03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3" name="Cube 552">
                <a:extLst>
                  <a:ext uri="{FF2B5EF4-FFF2-40B4-BE49-F238E27FC236}">
                    <a16:creationId xmlns:a16="http://schemas.microsoft.com/office/drawing/2014/main" id="{C459239D-B0F0-CFCE-946E-687A3CE4067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4" name="Cube 553">
                <a:extLst>
                  <a:ext uri="{FF2B5EF4-FFF2-40B4-BE49-F238E27FC236}">
                    <a16:creationId xmlns:a16="http://schemas.microsoft.com/office/drawing/2014/main" id="{460B82BC-E159-5F3A-5884-F332E80886F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5" name="Cube 554">
                <a:extLst>
                  <a:ext uri="{FF2B5EF4-FFF2-40B4-BE49-F238E27FC236}">
                    <a16:creationId xmlns:a16="http://schemas.microsoft.com/office/drawing/2014/main" id="{F0FE35B8-057E-CA27-D073-4044D725B37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A1FD3F8F-86BF-4EB8-A1B2-1FA133928C2B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36" name="Cube 535">
                <a:extLst>
                  <a:ext uri="{FF2B5EF4-FFF2-40B4-BE49-F238E27FC236}">
                    <a16:creationId xmlns:a16="http://schemas.microsoft.com/office/drawing/2014/main" id="{33230ED5-79A0-EE78-17A3-482D06B1E89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7" name="Cube 536">
                <a:extLst>
                  <a:ext uri="{FF2B5EF4-FFF2-40B4-BE49-F238E27FC236}">
                    <a16:creationId xmlns:a16="http://schemas.microsoft.com/office/drawing/2014/main" id="{C96EC543-8A2F-1E37-EF03-468A4B4CA00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8" name="Cube 537">
                <a:extLst>
                  <a:ext uri="{FF2B5EF4-FFF2-40B4-BE49-F238E27FC236}">
                    <a16:creationId xmlns:a16="http://schemas.microsoft.com/office/drawing/2014/main" id="{560457E6-49A9-5718-F3F0-60CB309AFDA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9" name="Cube 538">
                <a:extLst>
                  <a:ext uri="{FF2B5EF4-FFF2-40B4-BE49-F238E27FC236}">
                    <a16:creationId xmlns:a16="http://schemas.microsoft.com/office/drawing/2014/main" id="{0663A839-79F4-B1EA-A1BF-6B24CD9262C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0" name="Cube 539">
                <a:extLst>
                  <a:ext uri="{FF2B5EF4-FFF2-40B4-BE49-F238E27FC236}">
                    <a16:creationId xmlns:a16="http://schemas.microsoft.com/office/drawing/2014/main" id="{03BB16E1-1CF6-DAF0-4C53-C7F77F7A9EA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1" name="Cube 540">
                <a:extLst>
                  <a:ext uri="{FF2B5EF4-FFF2-40B4-BE49-F238E27FC236}">
                    <a16:creationId xmlns:a16="http://schemas.microsoft.com/office/drawing/2014/main" id="{9A6713BD-6061-174A-EE34-8C654229709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2" name="Cube 541">
                <a:extLst>
                  <a:ext uri="{FF2B5EF4-FFF2-40B4-BE49-F238E27FC236}">
                    <a16:creationId xmlns:a16="http://schemas.microsoft.com/office/drawing/2014/main" id="{CC936AC5-EC2A-D679-3775-5BE0A28DA4F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3" name="Cube 542">
                <a:extLst>
                  <a:ext uri="{FF2B5EF4-FFF2-40B4-BE49-F238E27FC236}">
                    <a16:creationId xmlns:a16="http://schemas.microsoft.com/office/drawing/2014/main" id="{B613C27C-158C-3A12-EEF0-0E1C00AC12F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4" name="Cube 543">
                <a:extLst>
                  <a:ext uri="{FF2B5EF4-FFF2-40B4-BE49-F238E27FC236}">
                    <a16:creationId xmlns:a16="http://schemas.microsoft.com/office/drawing/2014/main" id="{2BDF27EE-2F5C-03F7-D528-BF0778873BC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5" name="Cube 544">
                <a:extLst>
                  <a:ext uri="{FF2B5EF4-FFF2-40B4-BE49-F238E27FC236}">
                    <a16:creationId xmlns:a16="http://schemas.microsoft.com/office/drawing/2014/main" id="{D01BC349-2419-B2C9-B65F-076194CAC6D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F389B6A4-2CBE-5F95-06D6-B5474AA1D8EA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26" name="Cube 525">
                <a:extLst>
                  <a:ext uri="{FF2B5EF4-FFF2-40B4-BE49-F238E27FC236}">
                    <a16:creationId xmlns:a16="http://schemas.microsoft.com/office/drawing/2014/main" id="{1AC84272-1A56-91C6-9BE2-7905CF6059F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7" name="Cube 526">
                <a:extLst>
                  <a:ext uri="{FF2B5EF4-FFF2-40B4-BE49-F238E27FC236}">
                    <a16:creationId xmlns:a16="http://schemas.microsoft.com/office/drawing/2014/main" id="{382D3CB5-AE48-2C2D-CFA4-5C28257BA30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8" name="Cube 527">
                <a:extLst>
                  <a:ext uri="{FF2B5EF4-FFF2-40B4-BE49-F238E27FC236}">
                    <a16:creationId xmlns:a16="http://schemas.microsoft.com/office/drawing/2014/main" id="{B68FE683-40E1-FBA1-3391-B040FF71F28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9" name="Cube 528">
                <a:extLst>
                  <a:ext uri="{FF2B5EF4-FFF2-40B4-BE49-F238E27FC236}">
                    <a16:creationId xmlns:a16="http://schemas.microsoft.com/office/drawing/2014/main" id="{7A464BE3-90F9-4A14-3764-6B1BE88D8C5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0" name="Cube 529">
                <a:extLst>
                  <a:ext uri="{FF2B5EF4-FFF2-40B4-BE49-F238E27FC236}">
                    <a16:creationId xmlns:a16="http://schemas.microsoft.com/office/drawing/2014/main" id="{B3DA71E7-BA14-90F2-2199-90E7928E61E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1" name="Cube 530">
                <a:extLst>
                  <a:ext uri="{FF2B5EF4-FFF2-40B4-BE49-F238E27FC236}">
                    <a16:creationId xmlns:a16="http://schemas.microsoft.com/office/drawing/2014/main" id="{371B6E4E-F4F0-306E-27AB-141DFE6E045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2" name="Cube 531">
                <a:extLst>
                  <a:ext uri="{FF2B5EF4-FFF2-40B4-BE49-F238E27FC236}">
                    <a16:creationId xmlns:a16="http://schemas.microsoft.com/office/drawing/2014/main" id="{13757124-D930-EECE-6F7E-CA3AF5DF3A4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3" name="Cube 532">
                <a:extLst>
                  <a:ext uri="{FF2B5EF4-FFF2-40B4-BE49-F238E27FC236}">
                    <a16:creationId xmlns:a16="http://schemas.microsoft.com/office/drawing/2014/main" id="{32B15332-BC2A-B3AB-767F-953B7694A11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4" name="Cube 533">
                <a:extLst>
                  <a:ext uri="{FF2B5EF4-FFF2-40B4-BE49-F238E27FC236}">
                    <a16:creationId xmlns:a16="http://schemas.microsoft.com/office/drawing/2014/main" id="{F51244EC-F2A4-D7A0-75CF-F73680514DD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5" name="Cube 534">
                <a:extLst>
                  <a:ext uri="{FF2B5EF4-FFF2-40B4-BE49-F238E27FC236}">
                    <a16:creationId xmlns:a16="http://schemas.microsoft.com/office/drawing/2014/main" id="{CEDA0C55-F8A0-7E1C-BCC1-3FA075CBC2B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8E9D31DB-E9F7-8666-B325-418BDB6E80C8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16" name="Cube 515">
                <a:extLst>
                  <a:ext uri="{FF2B5EF4-FFF2-40B4-BE49-F238E27FC236}">
                    <a16:creationId xmlns:a16="http://schemas.microsoft.com/office/drawing/2014/main" id="{FD932F39-52BF-8814-44C5-D4A18F9EC4D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7" name="Cube 516">
                <a:extLst>
                  <a:ext uri="{FF2B5EF4-FFF2-40B4-BE49-F238E27FC236}">
                    <a16:creationId xmlns:a16="http://schemas.microsoft.com/office/drawing/2014/main" id="{C9E222CC-C14E-1E3D-D53E-E69608C3B68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8" name="Cube 517">
                <a:extLst>
                  <a:ext uri="{FF2B5EF4-FFF2-40B4-BE49-F238E27FC236}">
                    <a16:creationId xmlns:a16="http://schemas.microsoft.com/office/drawing/2014/main" id="{95FBE737-C4F1-E1BF-4CD0-2AB67901328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9" name="Cube 518">
                <a:extLst>
                  <a:ext uri="{FF2B5EF4-FFF2-40B4-BE49-F238E27FC236}">
                    <a16:creationId xmlns:a16="http://schemas.microsoft.com/office/drawing/2014/main" id="{A778577F-945A-0403-BBA1-1AF95C7BBC2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0" name="Cube 519">
                <a:extLst>
                  <a:ext uri="{FF2B5EF4-FFF2-40B4-BE49-F238E27FC236}">
                    <a16:creationId xmlns:a16="http://schemas.microsoft.com/office/drawing/2014/main" id="{1E0C6323-9DEB-4D00-F6DD-703D0B68DD0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1" name="Cube 520">
                <a:extLst>
                  <a:ext uri="{FF2B5EF4-FFF2-40B4-BE49-F238E27FC236}">
                    <a16:creationId xmlns:a16="http://schemas.microsoft.com/office/drawing/2014/main" id="{01587D45-AAE4-AA00-7B5E-1EFEA382C8D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2" name="Cube 521">
                <a:extLst>
                  <a:ext uri="{FF2B5EF4-FFF2-40B4-BE49-F238E27FC236}">
                    <a16:creationId xmlns:a16="http://schemas.microsoft.com/office/drawing/2014/main" id="{5B909ADD-479D-ECA8-F914-B6CBD62FA28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3" name="Cube 522">
                <a:extLst>
                  <a:ext uri="{FF2B5EF4-FFF2-40B4-BE49-F238E27FC236}">
                    <a16:creationId xmlns:a16="http://schemas.microsoft.com/office/drawing/2014/main" id="{882B3BC7-6DE1-9623-2ABA-8F55FD1883A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4" name="Cube 523">
                <a:extLst>
                  <a:ext uri="{FF2B5EF4-FFF2-40B4-BE49-F238E27FC236}">
                    <a16:creationId xmlns:a16="http://schemas.microsoft.com/office/drawing/2014/main" id="{D03ED3A1-5376-3A0E-0CD7-3DBB7E9BA3A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5" name="Cube 524">
                <a:extLst>
                  <a:ext uri="{FF2B5EF4-FFF2-40B4-BE49-F238E27FC236}">
                    <a16:creationId xmlns:a16="http://schemas.microsoft.com/office/drawing/2014/main" id="{1A5FB711-6A73-5F60-C80B-4E4D1223EAC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203948F8-02F3-195D-8A5E-EF04D7FCA674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06" name="Cube 505">
                <a:extLst>
                  <a:ext uri="{FF2B5EF4-FFF2-40B4-BE49-F238E27FC236}">
                    <a16:creationId xmlns:a16="http://schemas.microsoft.com/office/drawing/2014/main" id="{CBD9B61E-7D3A-97D9-C652-1CEFE9B3D7C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7" name="Cube 506">
                <a:extLst>
                  <a:ext uri="{FF2B5EF4-FFF2-40B4-BE49-F238E27FC236}">
                    <a16:creationId xmlns:a16="http://schemas.microsoft.com/office/drawing/2014/main" id="{467C59E1-532B-657F-BE64-6FA3138219B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8" name="Cube 507">
                <a:extLst>
                  <a:ext uri="{FF2B5EF4-FFF2-40B4-BE49-F238E27FC236}">
                    <a16:creationId xmlns:a16="http://schemas.microsoft.com/office/drawing/2014/main" id="{F2A1CD09-59DD-4CD0-74FA-5E8EB71482D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9" name="Cube 508">
                <a:extLst>
                  <a:ext uri="{FF2B5EF4-FFF2-40B4-BE49-F238E27FC236}">
                    <a16:creationId xmlns:a16="http://schemas.microsoft.com/office/drawing/2014/main" id="{20C75CFD-1E6F-57CD-5BEC-85C6E5D7779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0" name="Cube 509">
                <a:extLst>
                  <a:ext uri="{FF2B5EF4-FFF2-40B4-BE49-F238E27FC236}">
                    <a16:creationId xmlns:a16="http://schemas.microsoft.com/office/drawing/2014/main" id="{86444439-1CFA-964B-CA55-8D702525ACC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1" name="Cube 510">
                <a:extLst>
                  <a:ext uri="{FF2B5EF4-FFF2-40B4-BE49-F238E27FC236}">
                    <a16:creationId xmlns:a16="http://schemas.microsoft.com/office/drawing/2014/main" id="{BB3C1E51-B0BB-2554-82EF-31A09913D18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2" name="Cube 511">
                <a:extLst>
                  <a:ext uri="{FF2B5EF4-FFF2-40B4-BE49-F238E27FC236}">
                    <a16:creationId xmlns:a16="http://schemas.microsoft.com/office/drawing/2014/main" id="{220E313E-B826-D787-01A7-179B95607A9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3" name="Cube 512">
                <a:extLst>
                  <a:ext uri="{FF2B5EF4-FFF2-40B4-BE49-F238E27FC236}">
                    <a16:creationId xmlns:a16="http://schemas.microsoft.com/office/drawing/2014/main" id="{F86D747C-7291-DE9F-1B01-FAE368A57EB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4" name="Cube 513">
                <a:extLst>
                  <a:ext uri="{FF2B5EF4-FFF2-40B4-BE49-F238E27FC236}">
                    <a16:creationId xmlns:a16="http://schemas.microsoft.com/office/drawing/2014/main" id="{6933850F-E33B-C8C9-93BB-722651667BD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5" name="Cube 514">
                <a:extLst>
                  <a:ext uri="{FF2B5EF4-FFF2-40B4-BE49-F238E27FC236}">
                    <a16:creationId xmlns:a16="http://schemas.microsoft.com/office/drawing/2014/main" id="{EAB920C1-43A2-1515-1D99-3D9CDFBBCDE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5" name="Group 494">
              <a:extLst>
                <a:ext uri="{FF2B5EF4-FFF2-40B4-BE49-F238E27FC236}">
                  <a16:creationId xmlns:a16="http://schemas.microsoft.com/office/drawing/2014/main" id="{B7550993-E834-B208-1DE7-BCAC6C01A85B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96" name="Cube 495">
                <a:extLst>
                  <a:ext uri="{FF2B5EF4-FFF2-40B4-BE49-F238E27FC236}">
                    <a16:creationId xmlns:a16="http://schemas.microsoft.com/office/drawing/2014/main" id="{146A757A-5577-0213-F95D-252DA20656A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7" name="Cube 496">
                <a:extLst>
                  <a:ext uri="{FF2B5EF4-FFF2-40B4-BE49-F238E27FC236}">
                    <a16:creationId xmlns:a16="http://schemas.microsoft.com/office/drawing/2014/main" id="{4C92AF54-6222-A176-B60F-9A61E77F1F6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8" name="Cube 497">
                <a:extLst>
                  <a:ext uri="{FF2B5EF4-FFF2-40B4-BE49-F238E27FC236}">
                    <a16:creationId xmlns:a16="http://schemas.microsoft.com/office/drawing/2014/main" id="{70B24AB6-A5F5-3C56-543B-BEDCF56DCC7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9" name="Cube 498">
                <a:extLst>
                  <a:ext uri="{FF2B5EF4-FFF2-40B4-BE49-F238E27FC236}">
                    <a16:creationId xmlns:a16="http://schemas.microsoft.com/office/drawing/2014/main" id="{B3A49946-5E20-04A8-0D36-604C22B94A5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0" name="Cube 499">
                <a:extLst>
                  <a:ext uri="{FF2B5EF4-FFF2-40B4-BE49-F238E27FC236}">
                    <a16:creationId xmlns:a16="http://schemas.microsoft.com/office/drawing/2014/main" id="{C62CADB4-261F-E996-5B12-8677042DCD1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1" name="Cube 500">
                <a:extLst>
                  <a:ext uri="{FF2B5EF4-FFF2-40B4-BE49-F238E27FC236}">
                    <a16:creationId xmlns:a16="http://schemas.microsoft.com/office/drawing/2014/main" id="{339C864D-F42A-2173-9871-7FFB42E7FBA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2" name="Cube 501">
                <a:extLst>
                  <a:ext uri="{FF2B5EF4-FFF2-40B4-BE49-F238E27FC236}">
                    <a16:creationId xmlns:a16="http://schemas.microsoft.com/office/drawing/2014/main" id="{18B7C51F-A0C8-B7DE-71AD-14A70B63793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3" name="Cube 502">
                <a:extLst>
                  <a:ext uri="{FF2B5EF4-FFF2-40B4-BE49-F238E27FC236}">
                    <a16:creationId xmlns:a16="http://schemas.microsoft.com/office/drawing/2014/main" id="{75EB0FDB-C809-6085-D38F-5AB5690C9C1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4" name="Cube 503">
                <a:extLst>
                  <a:ext uri="{FF2B5EF4-FFF2-40B4-BE49-F238E27FC236}">
                    <a16:creationId xmlns:a16="http://schemas.microsoft.com/office/drawing/2014/main" id="{CE89E4FE-59D7-3B2C-E4D5-213438FB399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5" name="Cube 504">
                <a:extLst>
                  <a:ext uri="{FF2B5EF4-FFF2-40B4-BE49-F238E27FC236}">
                    <a16:creationId xmlns:a16="http://schemas.microsoft.com/office/drawing/2014/main" id="{A37D5F7F-E067-8745-2CD6-665FE53247A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9A40130F-20AB-B6D0-8146-6CED5C9CEE65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597" name="Group 596">
              <a:extLst>
                <a:ext uri="{FF2B5EF4-FFF2-40B4-BE49-F238E27FC236}">
                  <a16:creationId xmlns:a16="http://schemas.microsoft.com/office/drawing/2014/main" id="{E2D75947-4548-57A8-4193-ECA286523F29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97" name="Cube 696">
                <a:extLst>
                  <a:ext uri="{FF2B5EF4-FFF2-40B4-BE49-F238E27FC236}">
                    <a16:creationId xmlns:a16="http://schemas.microsoft.com/office/drawing/2014/main" id="{B5ACBD76-4428-32BC-1FC0-2EDEFA539E6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8" name="Cube 697">
                <a:extLst>
                  <a:ext uri="{FF2B5EF4-FFF2-40B4-BE49-F238E27FC236}">
                    <a16:creationId xmlns:a16="http://schemas.microsoft.com/office/drawing/2014/main" id="{01604605-C6C5-FE6A-6277-B7217A0DDF7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9" name="Cube 698">
                <a:extLst>
                  <a:ext uri="{FF2B5EF4-FFF2-40B4-BE49-F238E27FC236}">
                    <a16:creationId xmlns:a16="http://schemas.microsoft.com/office/drawing/2014/main" id="{42516DA5-429B-AE43-0645-59239264FA6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0" name="Cube 699">
                <a:extLst>
                  <a:ext uri="{FF2B5EF4-FFF2-40B4-BE49-F238E27FC236}">
                    <a16:creationId xmlns:a16="http://schemas.microsoft.com/office/drawing/2014/main" id="{306FB036-F36D-F10D-C493-AAA72072EE9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1" name="Cube 700">
                <a:extLst>
                  <a:ext uri="{FF2B5EF4-FFF2-40B4-BE49-F238E27FC236}">
                    <a16:creationId xmlns:a16="http://schemas.microsoft.com/office/drawing/2014/main" id="{F514298B-555F-E1DC-322E-5C039D1622C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2" name="Cube 701">
                <a:extLst>
                  <a:ext uri="{FF2B5EF4-FFF2-40B4-BE49-F238E27FC236}">
                    <a16:creationId xmlns:a16="http://schemas.microsoft.com/office/drawing/2014/main" id="{AF501531-8CF2-0419-CE8C-C0DD09A2B88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3" name="Cube 702">
                <a:extLst>
                  <a:ext uri="{FF2B5EF4-FFF2-40B4-BE49-F238E27FC236}">
                    <a16:creationId xmlns:a16="http://schemas.microsoft.com/office/drawing/2014/main" id="{C413EB9D-CDFB-BE65-5D3B-0246E91E38D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4" name="Cube 703">
                <a:extLst>
                  <a:ext uri="{FF2B5EF4-FFF2-40B4-BE49-F238E27FC236}">
                    <a16:creationId xmlns:a16="http://schemas.microsoft.com/office/drawing/2014/main" id="{62519481-F0C3-0CD5-33BE-3191D747060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5" name="Cube 704">
                <a:extLst>
                  <a:ext uri="{FF2B5EF4-FFF2-40B4-BE49-F238E27FC236}">
                    <a16:creationId xmlns:a16="http://schemas.microsoft.com/office/drawing/2014/main" id="{7A48BF5B-217A-A3D7-3D39-47FE640806E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6" name="Cube 705">
                <a:extLst>
                  <a:ext uri="{FF2B5EF4-FFF2-40B4-BE49-F238E27FC236}">
                    <a16:creationId xmlns:a16="http://schemas.microsoft.com/office/drawing/2014/main" id="{6F71F0CB-DAB2-2241-32F8-8A962EFBFF1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8" name="Group 597">
              <a:extLst>
                <a:ext uri="{FF2B5EF4-FFF2-40B4-BE49-F238E27FC236}">
                  <a16:creationId xmlns:a16="http://schemas.microsoft.com/office/drawing/2014/main" id="{459CF6FB-C434-F38B-3717-98BFC139DCE0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87" name="Cube 686">
                <a:extLst>
                  <a:ext uri="{FF2B5EF4-FFF2-40B4-BE49-F238E27FC236}">
                    <a16:creationId xmlns:a16="http://schemas.microsoft.com/office/drawing/2014/main" id="{66979C2B-0371-7855-E008-2511D7B877F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8" name="Cube 687">
                <a:extLst>
                  <a:ext uri="{FF2B5EF4-FFF2-40B4-BE49-F238E27FC236}">
                    <a16:creationId xmlns:a16="http://schemas.microsoft.com/office/drawing/2014/main" id="{F6CC3086-6C3F-94D1-A185-3B622D81BC8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9" name="Cube 688">
                <a:extLst>
                  <a:ext uri="{FF2B5EF4-FFF2-40B4-BE49-F238E27FC236}">
                    <a16:creationId xmlns:a16="http://schemas.microsoft.com/office/drawing/2014/main" id="{69687EE5-B19A-0069-54B6-314E44AC90F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0" name="Cube 689">
                <a:extLst>
                  <a:ext uri="{FF2B5EF4-FFF2-40B4-BE49-F238E27FC236}">
                    <a16:creationId xmlns:a16="http://schemas.microsoft.com/office/drawing/2014/main" id="{4F20F204-7E65-B03D-F04C-187A3C199A1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1" name="Cube 690">
                <a:extLst>
                  <a:ext uri="{FF2B5EF4-FFF2-40B4-BE49-F238E27FC236}">
                    <a16:creationId xmlns:a16="http://schemas.microsoft.com/office/drawing/2014/main" id="{E67F713B-ADA3-0497-FD21-4FC6BF52D4E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2" name="Cube 691">
                <a:extLst>
                  <a:ext uri="{FF2B5EF4-FFF2-40B4-BE49-F238E27FC236}">
                    <a16:creationId xmlns:a16="http://schemas.microsoft.com/office/drawing/2014/main" id="{0156F867-F27F-FED8-B87E-60F8A853FD1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3" name="Cube 692">
                <a:extLst>
                  <a:ext uri="{FF2B5EF4-FFF2-40B4-BE49-F238E27FC236}">
                    <a16:creationId xmlns:a16="http://schemas.microsoft.com/office/drawing/2014/main" id="{F0D01894-DFC0-F415-F5C8-44696FF1F2F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4" name="Cube 693">
                <a:extLst>
                  <a:ext uri="{FF2B5EF4-FFF2-40B4-BE49-F238E27FC236}">
                    <a16:creationId xmlns:a16="http://schemas.microsoft.com/office/drawing/2014/main" id="{062941B2-839B-5935-5A02-AE114816E32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5" name="Cube 694">
                <a:extLst>
                  <a:ext uri="{FF2B5EF4-FFF2-40B4-BE49-F238E27FC236}">
                    <a16:creationId xmlns:a16="http://schemas.microsoft.com/office/drawing/2014/main" id="{5B141AF3-6D66-45C1-D995-7CDC3EC3F26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6" name="Cube 695">
                <a:extLst>
                  <a:ext uri="{FF2B5EF4-FFF2-40B4-BE49-F238E27FC236}">
                    <a16:creationId xmlns:a16="http://schemas.microsoft.com/office/drawing/2014/main" id="{14E59784-5AC0-2F4F-3AC2-6ED96FCA813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C6C9D5F3-9B73-1389-7F1D-0A0FDC9E84A5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77" name="Cube 676">
                <a:extLst>
                  <a:ext uri="{FF2B5EF4-FFF2-40B4-BE49-F238E27FC236}">
                    <a16:creationId xmlns:a16="http://schemas.microsoft.com/office/drawing/2014/main" id="{E65E569E-3AA3-EB85-D634-5E8AD3ECA58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8" name="Cube 677">
                <a:extLst>
                  <a:ext uri="{FF2B5EF4-FFF2-40B4-BE49-F238E27FC236}">
                    <a16:creationId xmlns:a16="http://schemas.microsoft.com/office/drawing/2014/main" id="{22FABB9A-08C2-5F3B-7B97-2318B106812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9" name="Cube 678">
                <a:extLst>
                  <a:ext uri="{FF2B5EF4-FFF2-40B4-BE49-F238E27FC236}">
                    <a16:creationId xmlns:a16="http://schemas.microsoft.com/office/drawing/2014/main" id="{5518EC36-CEAA-9956-FEAC-0547DF094B8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0" name="Cube 679">
                <a:extLst>
                  <a:ext uri="{FF2B5EF4-FFF2-40B4-BE49-F238E27FC236}">
                    <a16:creationId xmlns:a16="http://schemas.microsoft.com/office/drawing/2014/main" id="{3B1FF062-FC64-B8C9-75D5-B959ED23F53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1" name="Cube 680">
                <a:extLst>
                  <a:ext uri="{FF2B5EF4-FFF2-40B4-BE49-F238E27FC236}">
                    <a16:creationId xmlns:a16="http://schemas.microsoft.com/office/drawing/2014/main" id="{0F494193-A1FE-CEBF-9D62-795C562B0B7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2" name="Cube 681">
                <a:extLst>
                  <a:ext uri="{FF2B5EF4-FFF2-40B4-BE49-F238E27FC236}">
                    <a16:creationId xmlns:a16="http://schemas.microsoft.com/office/drawing/2014/main" id="{2805106C-0FF6-D0FF-2909-3FB62A106A4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3" name="Cube 682">
                <a:extLst>
                  <a:ext uri="{FF2B5EF4-FFF2-40B4-BE49-F238E27FC236}">
                    <a16:creationId xmlns:a16="http://schemas.microsoft.com/office/drawing/2014/main" id="{18CEBB70-286A-3567-ECE9-A4ECC6603C8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4" name="Cube 683">
                <a:extLst>
                  <a:ext uri="{FF2B5EF4-FFF2-40B4-BE49-F238E27FC236}">
                    <a16:creationId xmlns:a16="http://schemas.microsoft.com/office/drawing/2014/main" id="{B13EB9AF-1887-280F-92CE-EE9474FDF48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5" name="Cube 684">
                <a:extLst>
                  <a:ext uri="{FF2B5EF4-FFF2-40B4-BE49-F238E27FC236}">
                    <a16:creationId xmlns:a16="http://schemas.microsoft.com/office/drawing/2014/main" id="{017E2ECC-140B-F669-181D-D766B2D4B36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6" name="Cube 685">
                <a:extLst>
                  <a:ext uri="{FF2B5EF4-FFF2-40B4-BE49-F238E27FC236}">
                    <a16:creationId xmlns:a16="http://schemas.microsoft.com/office/drawing/2014/main" id="{55D35354-0BFD-D19D-CCDD-E3D14C42236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AF2D3318-2FC9-C89B-AD70-FE139D2E1313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67" name="Cube 666">
                <a:extLst>
                  <a:ext uri="{FF2B5EF4-FFF2-40B4-BE49-F238E27FC236}">
                    <a16:creationId xmlns:a16="http://schemas.microsoft.com/office/drawing/2014/main" id="{CEC118A9-EA4D-68F5-B8CB-728A7DEB121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8" name="Cube 667">
                <a:extLst>
                  <a:ext uri="{FF2B5EF4-FFF2-40B4-BE49-F238E27FC236}">
                    <a16:creationId xmlns:a16="http://schemas.microsoft.com/office/drawing/2014/main" id="{95E5446E-043F-C3F0-4FB9-C007F4C63E0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9" name="Cube 668">
                <a:extLst>
                  <a:ext uri="{FF2B5EF4-FFF2-40B4-BE49-F238E27FC236}">
                    <a16:creationId xmlns:a16="http://schemas.microsoft.com/office/drawing/2014/main" id="{F29CE630-330B-C205-CF63-09C3BDF1B2A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0" name="Cube 669">
                <a:extLst>
                  <a:ext uri="{FF2B5EF4-FFF2-40B4-BE49-F238E27FC236}">
                    <a16:creationId xmlns:a16="http://schemas.microsoft.com/office/drawing/2014/main" id="{4ED5C097-7A05-5826-523C-94C1DE06569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1" name="Cube 670">
                <a:extLst>
                  <a:ext uri="{FF2B5EF4-FFF2-40B4-BE49-F238E27FC236}">
                    <a16:creationId xmlns:a16="http://schemas.microsoft.com/office/drawing/2014/main" id="{B2A74090-01E4-4EF9-97A8-F4BC04925C5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2" name="Cube 671">
                <a:extLst>
                  <a:ext uri="{FF2B5EF4-FFF2-40B4-BE49-F238E27FC236}">
                    <a16:creationId xmlns:a16="http://schemas.microsoft.com/office/drawing/2014/main" id="{AE171A9E-F1FD-7CE1-E974-4B96EF907EB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3" name="Cube 672">
                <a:extLst>
                  <a:ext uri="{FF2B5EF4-FFF2-40B4-BE49-F238E27FC236}">
                    <a16:creationId xmlns:a16="http://schemas.microsoft.com/office/drawing/2014/main" id="{E39E0BB5-D5AC-D1B6-26D2-0247761EB4E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4" name="Cube 673">
                <a:extLst>
                  <a:ext uri="{FF2B5EF4-FFF2-40B4-BE49-F238E27FC236}">
                    <a16:creationId xmlns:a16="http://schemas.microsoft.com/office/drawing/2014/main" id="{9D5C0C2F-3722-0326-01AD-5FA3DB10B0E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5" name="Cube 674">
                <a:extLst>
                  <a:ext uri="{FF2B5EF4-FFF2-40B4-BE49-F238E27FC236}">
                    <a16:creationId xmlns:a16="http://schemas.microsoft.com/office/drawing/2014/main" id="{1A1FB585-1D78-8CB0-8B84-3B42818B992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6" name="Cube 675">
                <a:extLst>
                  <a:ext uri="{FF2B5EF4-FFF2-40B4-BE49-F238E27FC236}">
                    <a16:creationId xmlns:a16="http://schemas.microsoft.com/office/drawing/2014/main" id="{71EA0B91-6CC5-8C74-170E-E7DCFD579EB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1" name="Group 600">
              <a:extLst>
                <a:ext uri="{FF2B5EF4-FFF2-40B4-BE49-F238E27FC236}">
                  <a16:creationId xmlns:a16="http://schemas.microsoft.com/office/drawing/2014/main" id="{2C83C940-E440-A97E-CD4D-8A6DE8D6EB00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57" name="Cube 656">
                <a:extLst>
                  <a:ext uri="{FF2B5EF4-FFF2-40B4-BE49-F238E27FC236}">
                    <a16:creationId xmlns:a16="http://schemas.microsoft.com/office/drawing/2014/main" id="{97EE200B-48FF-F2AC-6B52-4BF8D945006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8" name="Cube 657">
                <a:extLst>
                  <a:ext uri="{FF2B5EF4-FFF2-40B4-BE49-F238E27FC236}">
                    <a16:creationId xmlns:a16="http://schemas.microsoft.com/office/drawing/2014/main" id="{EA6C134E-3119-E803-8E9C-FDC88AFB0FE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9" name="Cube 658">
                <a:extLst>
                  <a:ext uri="{FF2B5EF4-FFF2-40B4-BE49-F238E27FC236}">
                    <a16:creationId xmlns:a16="http://schemas.microsoft.com/office/drawing/2014/main" id="{D42571CF-0978-8E19-DE10-78CC3B6BC75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0" name="Cube 659">
                <a:extLst>
                  <a:ext uri="{FF2B5EF4-FFF2-40B4-BE49-F238E27FC236}">
                    <a16:creationId xmlns:a16="http://schemas.microsoft.com/office/drawing/2014/main" id="{964099D2-9F1C-1521-03BF-98B7347A802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1" name="Cube 660">
                <a:extLst>
                  <a:ext uri="{FF2B5EF4-FFF2-40B4-BE49-F238E27FC236}">
                    <a16:creationId xmlns:a16="http://schemas.microsoft.com/office/drawing/2014/main" id="{AAA54C2B-BF31-3242-261C-65DC798D76A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2" name="Cube 661">
                <a:extLst>
                  <a:ext uri="{FF2B5EF4-FFF2-40B4-BE49-F238E27FC236}">
                    <a16:creationId xmlns:a16="http://schemas.microsoft.com/office/drawing/2014/main" id="{82169270-C2A7-3879-FD89-E01ECF41560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3" name="Cube 662">
                <a:extLst>
                  <a:ext uri="{FF2B5EF4-FFF2-40B4-BE49-F238E27FC236}">
                    <a16:creationId xmlns:a16="http://schemas.microsoft.com/office/drawing/2014/main" id="{B833CA51-22AF-6A81-D87A-ED4ACC4F660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4" name="Cube 663">
                <a:extLst>
                  <a:ext uri="{FF2B5EF4-FFF2-40B4-BE49-F238E27FC236}">
                    <a16:creationId xmlns:a16="http://schemas.microsoft.com/office/drawing/2014/main" id="{9459F790-6FD1-B5B0-B26C-B69FAF8B06C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5" name="Cube 664">
                <a:extLst>
                  <a:ext uri="{FF2B5EF4-FFF2-40B4-BE49-F238E27FC236}">
                    <a16:creationId xmlns:a16="http://schemas.microsoft.com/office/drawing/2014/main" id="{5912A2D3-ED4F-874A-D042-4CE80D1DAF8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6" name="Cube 665">
                <a:extLst>
                  <a:ext uri="{FF2B5EF4-FFF2-40B4-BE49-F238E27FC236}">
                    <a16:creationId xmlns:a16="http://schemas.microsoft.com/office/drawing/2014/main" id="{687AA163-530A-FBDD-8D9C-09DC0FD96C3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2" name="Group 601">
              <a:extLst>
                <a:ext uri="{FF2B5EF4-FFF2-40B4-BE49-F238E27FC236}">
                  <a16:creationId xmlns:a16="http://schemas.microsoft.com/office/drawing/2014/main" id="{C10FF615-B46F-F150-1300-D08A84B0E53A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47" name="Cube 646">
                <a:extLst>
                  <a:ext uri="{FF2B5EF4-FFF2-40B4-BE49-F238E27FC236}">
                    <a16:creationId xmlns:a16="http://schemas.microsoft.com/office/drawing/2014/main" id="{C19F2326-BDE6-0914-A06E-BF7D7A108E3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8" name="Cube 647">
                <a:extLst>
                  <a:ext uri="{FF2B5EF4-FFF2-40B4-BE49-F238E27FC236}">
                    <a16:creationId xmlns:a16="http://schemas.microsoft.com/office/drawing/2014/main" id="{F67D147B-B66E-F1D3-B36C-DFBADFC4C81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9" name="Cube 648">
                <a:extLst>
                  <a:ext uri="{FF2B5EF4-FFF2-40B4-BE49-F238E27FC236}">
                    <a16:creationId xmlns:a16="http://schemas.microsoft.com/office/drawing/2014/main" id="{FF495B06-1CE5-174D-7C73-267094F8B18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0" name="Cube 649">
                <a:extLst>
                  <a:ext uri="{FF2B5EF4-FFF2-40B4-BE49-F238E27FC236}">
                    <a16:creationId xmlns:a16="http://schemas.microsoft.com/office/drawing/2014/main" id="{76972A46-97C8-C2DA-1D71-DD112DA0F02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1" name="Cube 650">
                <a:extLst>
                  <a:ext uri="{FF2B5EF4-FFF2-40B4-BE49-F238E27FC236}">
                    <a16:creationId xmlns:a16="http://schemas.microsoft.com/office/drawing/2014/main" id="{14E2F6AD-6B0D-96D9-26CA-975135DBD81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2" name="Cube 651">
                <a:extLst>
                  <a:ext uri="{FF2B5EF4-FFF2-40B4-BE49-F238E27FC236}">
                    <a16:creationId xmlns:a16="http://schemas.microsoft.com/office/drawing/2014/main" id="{3AF5FFB2-96D5-4DC4-A598-C34A6021476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3" name="Cube 652">
                <a:extLst>
                  <a:ext uri="{FF2B5EF4-FFF2-40B4-BE49-F238E27FC236}">
                    <a16:creationId xmlns:a16="http://schemas.microsoft.com/office/drawing/2014/main" id="{D73A51F1-AC48-C042-9D77-1B81CAEE872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4" name="Cube 653">
                <a:extLst>
                  <a:ext uri="{FF2B5EF4-FFF2-40B4-BE49-F238E27FC236}">
                    <a16:creationId xmlns:a16="http://schemas.microsoft.com/office/drawing/2014/main" id="{4671BAD1-8750-6F68-57EC-1A0CF6ADA07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5" name="Cube 654">
                <a:extLst>
                  <a:ext uri="{FF2B5EF4-FFF2-40B4-BE49-F238E27FC236}">
                    <a16:creationId xmlns:a16="http://schemas.microsoft.com/office/drawing/2014/main" id="{734AAF5D-21DD-B3BA-6A98-0E788A5F6BD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6" name="Cube 655">
                <a:extLst>
                  <a:ext uri="{FF2B5EF4-FFF2-40B4-BE49-F238E27FC236}">
                    <a16:creationId xmlns:a16="http://schemas.microsoft.com/office/drawing/2014/main" id="{65FD0EBE-122B-C988-FF4D-93F72A698CD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3" name="Group 602">
              <a:extLst>
                <a:ext uri="{FF2B5EF4-FFF2-40B4-BE49-F238E27FC236}">
                  <a16:creationId xmlns:a16="http://schemas.microsoft.com/office/drawing/2014/main" id="{4F4B3F14-0702-5156-E413-9E3C7E08C074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37" name="Cube 636">
                <a:extLst>
                  <a:ext uri="{FF2B5EF4-FFF2-40B4-BE49-F238E27FC236}">
                    <a16:creationId xmlns:a16="http://schemas.microsoft.com/office/drawing/2014/main" id="{E9CCB1AE-8476-6B95-5F6D-089F9F2B78D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8" name="Cube 637">
                <a:extLst>
                  <a:ext uri="{FF2B5EF4-FFF2-40B4-BE49-F238E27FC236}">
                    <a16:creationId xmlns:a16="http://schemas.microsoft.com/office/drawing/2014/main" id="{760DA8FB-D743-17AF-2068-7C70B63498F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9" name="Cube 638">
                <a:extLst>
                  <a:ext uri="{FF2B5EF4-FFF2-40B4-BE49-F238E27FC236}">
                    <a16:creationId xmlns:a16="http://schemas.microsoft.com/office/drawing/2014/main" id="{F7F242EB-6966-DEB4-EB61-FEE11894D24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0" name="Cube 639">
                <a:extLst>
                  <a:ext uri="{FF2B5EF4-FFF2-40B4-BE49-F238E27FC236}">
                    <a16:creationId xmlns:a16="http://schemas.microsoft.com/office/drawing/2014/main" id="{5245FB29-178B-396E-0070-D281BDC529B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1" name="Cube 640">
                <a:extLst>
                  <a:ext uri="{FF2B5EF4-FFF2-40B4-BE49-F238E27FC236}">
                    <a16:creationId xmlns:a16="http://schemas.microsoft.com/office/drawing/2014/main" id="{2BFEC13D-E81B-FD67-DCB8-332A433B57A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2" name="Cube 641">
                <a:extLst>
                  <a:ext uri="{FF2B5EF4-FFF2-40B4-BE49-F238E27FC236}">
                    <a16:creationId xmlns:a16="http://schemas.microsoft.com/office/drawing/2014/main" id="{964FE65A-6752-BC66-3503-BAFABB6E718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3" name="Cube 642">
                <a:extLst>
                  <a:ext uri="{FF2B5EF4-FFF2-40B4-BE49-F238E27FC236}">
                    <a16:creationId xmlns:a16="http://schemas.microsoft.com/office/drawing/2014/main" id="{168D4C56-A2C7-0592-BF9F-5AA1236301B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4" name="Cube 643">
                <a:extLst>
                  <a:ext uri="{FF2B5EF4-FFF2-40B4-BE49-F238E27FC236}">
                    <a16:creationId xmlns:a16="http://schemas.microsoft.com/office/drawing/2014/main" id="{DD040CDB-FE42-65EA-0D54-937E0F25360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5" name="Cube 644">
                <a:extLst>
                  <a:ext uri="{FF2B5EF4-FFF2-40B4-BE49-F238E27FC236}">
                    <a16:creationId xmlns:a16="http://schemas.microsoft.com/office/drawing/2014/main" id="{9C297485-4CF1-3DE9-74F3-D6CF92E9387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6" name="Cube 645">
                <a:extLst>
                  <a:ext uri="{FF2B5EF4-FFF2-40B4-BE49-F238E27FC236}">
                    <a16:creationId xmlns:a16="http://schemas.microsoft.com/office/drawing/2014/main" id="{504BCAF9-9F4B-5477-940F-BD36ACF713A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BC8381E2-F440-44D5-2175-FDC053E6CDD8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27" name="Cube 626">
                <a:extLst>
                  <a:ext uri="{FF2B5EF4-FFF2-40B4-BE49-F238E27FC236}">
                    <a16:creationId xmlns:a16="http://schemas.microsoft.com/office/drawing/2014/main" id="{66C9164C-2BB9-5DFC-7F07-DB060729C0D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8" name="Cube 627">
                <a:extLst>
                  <a:ext uri="{FF2B5EF4-FFF2-40B4-BE49-F238E27FC236}">
                    <a16:creationId xmlns:a16="http://schemas.microsoft.com/office/drawing/2014/main" id="{72274547-E78A-3734-9E4C-CA855FBEC62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9" name="Cube 628">
                <a:extLst>
                  <a:ext uri="{FF2B5EF4-FFF2-40B4-BE49-F238E27FC236}">
                    <a16:creationId xmlns:a16="http://schemas.microsoft.com/office/drawing/2014/main" id="{219E961F-F4F3-1230-99B3-EEC848C895B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0" name="Cube 629">
                <a:extLst>
                  <a:ext uri="{FF2B5EF4-FFF2-40B4-BE49-F238E27FC236}">
                    <a16:creationId xmlns:a16="http://schemas.microsoft.com/office/drawing/2014/main" id="{897E4563-D81C-0B6B-52C7-7A0397A0D2D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1" name="Cube 630">
                <a:extLst>
                  <a:ext uri="{FF2B5EF4-FFF2-40B4-BE49-F238E27FC236}">
                    <a16:creationId xmlns:a16="http://schemas.microsoft.com/office/drawing/2014/main" id="{772CDD1C-FF19-CA15-AA49-D6F02163609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2" name="Cube 631">
                <a:extLst>
                  <a:ext uri="{FF2B5EF4-FFF2-40B4-BE49-F238E27FC236}">
                    <a16:creationId xmlns:a16="http://schemas.microsoft.com/office/drawing/2014/main" id="{9BD55CE7-884D-5867-D04F-5E37BC529F9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3" name="Cube 632">
                <a:extLst>
                  <a:ext uri="{FF2B5EF4-FFF2-40B4-BE49-F238E27FC236}">
                    <a16:creationId xmlns:a16="http://schemas.microsoft.com/office/drawing/2014/main" id="{F197CA5A-B021-4291-7F9B-82DEA455860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4" name="Cube 633">
                <a:extLst>
                  <a:ext uri="{FF2B5EF4-FFF2-40B4-BE49-F238E27FC236}">
                    <a16:creationId xmlns:a16="http://schemas.microsoft.com/office/drawing/2014/main" id="{A9AEA31B-7763-72EA-4003-7E2DA9D65AB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5" name="Cube 634">
                <a:extLst>
                  <a:ext uri="{FF2B5EF4-FFF2-40B4-BE49-F238E27FC236}">
                    <a16:creationId xmlns:a16="http://schemas.microsoft.com/office/drawing/2014/main" id="{EBBD07FC-4B68-57A0-BC60-59F3621A87B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6" name="Cube 635">
                <a:extLst>
                  <a:ext uri="{FF2B5EF4-FFF2-40B4-BE49-F238E27FC236}">
                    <a16:creationId xmlns:a16="http://schemas.microsoft.com/office/drawing/2014/main" id="{0B1EC7C5-CFA8-7067-8966-FEA17BA727B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5" name="Group 604">
              <a:extLst>
                <a:ext uri="{FF2B5EF4-FFF2-40B4-BE49-F238E27FC236}">
                  <a16:creationId xmlns:a16="http://schemas.microsoft.com/office/drawing/2014/main" id="{22228B6D-51FD-CA10-7A3D-6A0B8FA06EC4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17" name="Cube 616">
                <a:extLst>
                  <a:ext uri="{FF2B5EF4-FFF2-40B4-BE49-F238E27FC236}">
                    <a16:creationId xmlns:a16="http://schemas.microsoft.com/office/drawing/2014/main" id="{338F74B9-2964-15E4-F4CF-63AC243C17F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8" name="Cube 617">
                <a:extLst>
                  <a:ext uri="{FF2B5EF4-FFF2-40B4-BE49-F238E27FC236}">
                    <a16:creationId xmlns:a16="http://schemas.microsoft.com/office/drawing/2014/main" id="{6248555C-9695-545A-96E0-1A89B819DA3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9" name="Cube 618">
                <a:extLst>
                  <a:ext uri="{FF2B5EF4-FFF2-40B4-BE49-F238E27FC236}">
                    <a16:creationId xmlns:a16="http://schemas.microsoft.com/office/drawing/2014/main" id="{D928902B-2008-ECD2-602E-DE35E74FBF4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0" name="Cube 619">
                <a:extLst>
                  <a:ext uri="{FF2B5EF4-FFF2-40B4-BE49-F238E27FC236}">
                    <a16:creationId xmlns:a16="http://schemas.microsoft.com/office/drawing/2014/main" id="{69597966-306A-B994-3A24-4676F7AEDE7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1" name="Cube 620">
                <a:extLst>
                  <a:ext uri="{FF2B5EF4-FFF2-40B4-BE49-F238E27FC236}">
                    <a16:creationId xmlns:a16="http://schemas.microsoft.com/office/drawing/2014/main" id="{E02679E2-0EA0-FBB6-82AD-B7880B93C05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2" name="Cube 621">
                <a:extLst>
                  <a:ext uri="{FF2B5EF4-FFF2-40B4-BE49-F238E27FC236}">
                    <a16:creationId xmlns:a16="http://schemas.microsoft.com/office/drawing/2014/main" id="{E3E69928-7895-0253-3191-B530A182517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3" name="Cube 622">
                <a:extLst>
                  <a:ext uri="{FF2B5EF4-FFF2-40B4-BE49-F238E27FC236}">
                    <a16:creationId xmlns:a16="http://schemas.microsoft.com/office/drawing/2014/main" id="{5A9BF097-9BFA-C735-C43F-F7B8C1F1C83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4" name="Cube 623">
                <a:extLst>
                  <a:ext uri="{FF2B5EF4-FFF2-40B4-BE49-F238E27FC236}">
                    <a16:creationId xmlns:a16="http://schemas.microsoft.com/office/drawing/2014/main" id="{2A394619-4AF4-2B62-F1A5-D68544E90F1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5" name="Cube 624">
                <a:extLst>
                  <a:ext uri="{FF2B5EF4-FFF2-40B4-BE49-F238E27FC236}">
                    <a16:creationId xmlns:a16="http://schemas.microsoft.com/office/drawing/2014/main" id="{938F3F18-0A07-AED1-247A-66FB0F95511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6" name="Cube 625">
                <a:extLst>
                  <a:ext uri="{FF2B5EF4-FFF2-40B4-BE49-F238E27FC236}">
                    <a16:creationId xmlns:a16="http://schemas.microsoft.com/office/drawing/2014/main" id="{858FE4AF-CD2E-0649-65AF-9C7053B5396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6" name="Group 605">
              <a:extLst>
                <a:ext uri="{FF2B5EF4-FFF2-40B4-BE49-F238E27FC236}">
                  <a16:creationId xmlns:a16="http://schemas.microsoft.com/office/drawing/2014/main" id="{1A189165-B583-14FD-3F9F-18A0085EBE66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07" name="Cube 606">
                <a:extLst>
                  <a:ext uri="{FF2B5EF4-FFF2-40B4-BE49-F238E27FC236}">
                    <a16:creationId xmlns:a16="http://schemas.microsoft.com/office/drawing/2014/main" id="{D41B87A5-0AF1-4918-75E4-989D80F0153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8" name="Cube 607">
                <a:extLst>
                  <a:ext uri="{FF2B5EF4-FFF2-40B4-BE49-F238E27FC236}">
                    <a16:creationId xmlns:a16="http://schemas.microsoft.com/office/drawing/2014/main" id="{4DDBC5D9-B09C-2981-E57C-C445223B7A0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9" name="Cube 608">
                <a:extLst>
                  <a:ext uri="{FF2B5EF4-FFF2-40B4-BE49-F238E27FC236}">
                    <a16:creationId xmlns:a16="http://schemas.microsoft.com/office/drawing/2014/main" id="{CE869211-FA44-AE3A-3A52-F01BDE147C2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0" name="Cube 609">
                <a:extLst>
                  <a:ext uri="{FF2B5EF4-FFF2-40B4-BE49-F238E27FC236}">
                    <a16:creationId xmlns:a16="http://schemas.microsoft.com/office/drawing/2014/main" id="{3392EC27-6A3F-D792-06AC-D805DBEE650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1" name="Cube 610">
                <a:extLst>
                  <a:ext uri="{FF2B5EF4-FFF2-40B4-BE49-F238E27FC236}">
                    <a16:creationId xmlns:a16="http://schemas.microsoft.com/office/drawing/2014/main" id="{ECDFE23D-F15A-9287-A1D2-6FC12EE2E78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2" name="Cube 611">
                <a:extLst>
                  <a:ext uri="{FF2B5EF4-FFF2-40B4-BE49-F238E27FC236}">
                    <a16:creationId xmlns:a16="http://schemas.microsoft.com/office/drawing/2014/main" id="{4C97FD31-129E-2C0C-24AC-CA1F91DE531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3" name="Cube 612">
                <a:extLst>
                  <a:ext uri="{FF2B5EF4-FFF2-40B4-BE49-F238E27FC236}">
                    <a16:creationId xmlns:a16="http://schemas.microsoft.com/office/drawing/2014/main" id="{94E4A2B6-EFE9-3120-A97A-EA0581D4703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4" name="Cube 613">
                <a:extLst>
                  <a:ext uri="{FF2B5EF4-FFF2-40B4-BE49-F238E27FC236}">
                    <a16:creationId xmlns:a16="http://schemas.microsoft.com/office/drawing/2014/main" id="{ADC2B8EA-FE1E-CCA4-FD64-D69A7A2F642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5" name="Cube 614">
                <a:extLst>
                  <a:ext uri="{FF2B5EF4-FFF2-40B4-BE49-F238E27FC236}">
                    <a16:creationId xmlns:a16="http://schemas.microsoft.com/office/drawing/2014/main" id="{E46C4E31-EBE6-BFDF-0F8A-8F288B0D1A7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6" name="Cube 615">
                <a:extLst>
                  <a:ext uri="{FF2B5EF4-FFF2-40B4-BE49-F238E27FC236}">
                    <a16:creationId xmlns:a16="http://schemas.microsoft.com/office/drawing/2014/main" id="{31F34A70-7DDB-29C1-7481-69A3E8E7ECF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07" name="Group 706">
            <a:extLst>
              <a:ext uri="{FF2B5EF4-FFF2-40B4-BE49-F238E27FC236}">
                <a16:creationId xmlns:a16="http://schemas.microsoft.com/office/drawing/2014/main" id="{2D7DC4E3-E86B-7072-7C3C-0FD24966B5EC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708" name="Group 707">
              <a:extLst>
                <a:ext uri="{FF2B5EF4-FFF2-40B4-BE49-F238E27FC236}">
                  <a16:creationId xmlns:a16="http://schemas.microsoft.com/office/drawing/2014/main" id="{755A2848-8A02-4D83-A3B6-0BC4F67B3757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08" name="Cube 807">
                <a:extLst>
                  <a:ext uri="{FF2B5EF4-FFF2-40B4-BE49-F238E27FC236}">
                    <a16:creationId xmlns:a16="http://schemas.microsoft.com/office/drawing/2014/main" id="{960D35FD-EE8A-AFE0-9D0F-23CCD32CC48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9" name="Cube 808">
                <a:extLst>
                  <a:ext uri="{FF2B5EF4-FFF2-40B4-BE49-F238E27FC236}">
                    <a16:creationId xmlns:a16="http://schemas.microsoft.com/office/drawing/2014/main" id="{644A124E-A520-439E-1C2D-B55E6DEDEF6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0" name="Cube 809">
                <a:extLst>
                  <a:ext uri="{FF2B5EF4-FFF2-40B4-BE49-F238E27FC236}">
                    <a16:creationId xmlns:a16="http://schemas.microsoft.com/office/drawing/2014/main" id="{94EFF7DE-E698-D41D-451D-5CAF17707AC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1" name="Cube 810">
                <a:extLst>
                  <a:ext uri="{FF2B5EF4-FFF2-40B4-BE49-F238E27FC236}">
                    <a16:creationId xmlns:a16="http://schemas.microsoft.com/office/drawing/2014/main" id="{87B7DBD8-DE20-B799-8F5A-CCF349821EE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2" name="Cube 811">
                <a:extLst>
                  <a:ext uri="{FF2B5EF4-FFF2-40B4-BE49-F238E27FC236}">
                    <a16:creationId xmlns:a16="http://schemas.microsoft.com/office/drawing/2014/main" id="{47E17B0A-FD33-C839-A3EE-C18F810751D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3" name="Cube 812">
                <a:extLst>
                  <a:ext uri="{FF2B5EF4-FFF2-40B4-BE49-F238E27FC236}">
                    <a16:creationId xmlns:a16="http://schemas.microsoft.com/office/drawing/2014/main" id="{B2884DEC-42F5-1A0B-8DBD-F363550CD3B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4" name="Cube 813">
                <a:extLst>
                  <a:ext uri="{FF2B5EF4-FFF2-40B4-BE49-F238E27FC236}">
                    <a16:creationId xmlns:a16="http://schemas.microsoft.com/office/drawing/2014/main" id="{BC798435-825E-08D7-D8E8-3B5F0296CC3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5" name="Cube 814">
                <a:extLst>
                  <a:ext uri="{FF2B5EF4-FFF2-40B4-BE49-F238E27FC236}">
                    <a16:creationId xmlns:a16="http://schemas.microsoft.com/office/drawing/2014/main" id="{80F727B5-8F4A-A52A-B724-F7307C50074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6" name="Cube 815">
                <a:extLst>
                  <a:ext uri="{FF2B5EF4-FFF2-40B4-BE49-F238E27FC236}">
                    <a16:creationId xmlns:a16="http://schemas.microsoft.com/office/drawing/2014/main" id="{9B62005C-5038-19CD-2A19-9EA9448DAB9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7" name="Cube 816">
                <a:extLst>
                  <a:ext uri="{FF2B5EF4-FFF2-40B4-BE49-F238E27FC236}">
                    <a16:creationId xmlns:a16="http://schemas.microsoft.com/office/drawing/2014/main" id="{4B1B22D8-E366-A2CC-A631-3EF1DDD2E75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09" name="Group 708">
              <a:extLst>
                <a:ext uri="{FF2B5EF4-FFF2-40B4-BE49-F238E27FC236}">
                  <a16:creationId xmlns:a16="http://schemas.microsoft.com/office/drawing/2014/main" id="{849CD08F-CECB-3977-5825-5E46BE4DCA43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98" name="Cube 797">
                <a:extLst>
                  <a:ext uri="{FF2B5EF4-FFF2-40B4-BE49-F238E27FC236}">
                    <a16:creationId xmlns:a16="http://schemas.microsoft.com/office/drawing/2014/main" id="{87AE0654-D079-953B-1F14-402D9ED50F8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9" name="Cube 798">
                <a:extLst>
                  <a:ext uri="{FF2B5EF4-FFF2-40B4-BE49-F238E27FC236}">
                    <a16:creationId xmlns:a16="http://schemas.microsoft.com/office/drawing/2014/main" id="{ED893091-0D42-34A1-30E4-B518B954941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0" name="Cube 799">
                <a:extLst>
                  <a:ext uri="{FF2B5EF4-FFF2-40B4-BE49-F238E27FC236}">
                    <a16:creationId xmlns:a16="http://schemas.microsoft.com/office/drawing/2014/main" id="{82C443C8-3B00-758B-D36F-4BA4C4BD95C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1" name="Cube 800">
                <a:extLst>
                  <a:ext uri="{FF2B5EF4-FFF2-40B4-BE49-F238E27FC236}">
                    <a16:creationId xmlns:a16="http://schemas.microsoft.com/office/drawing/2014/main" id="{4961DCD4-1C52-CEB8-4C94-28DF22540F4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2" name="Cube 801">
                <a:extLst>
                  <a:ext uri="{FF2B5EF4-FFF2-40B4-BE49-F238E27FC236}">
                    <a16:creationId xmlns:a16="http://schemas.microsoft.com/office/drawing/2014/main" id="{2C309A8F-E354-E8A8-7C7E-B03FCC2E115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3" name="Cube 802">
                <a:extLst>
                  <a:ext uri="{FF2B5EF4-FFF2-40B4-BE49-F238E27FC236}">
                    <a16:creationId xmlns:a16="http://schemas.microsoft.com/office/drawing/2014/main" id="{748C4C77-F799-5CC6-A85F-C7347BD51D7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4" name="Cube 803">
                <a:extLst>
                  <a:ext uri="{FF2B5EF4-FFF2-40B4-BE49-F238E27FC236}">
                    <a16:creationId xmlns:a16="http://schemas.microsoft.com/office/drawing/2014/main" id="{F4249580-3FD8-2D5E-DC6B-C866DE875F8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5" name="Cube 804">
                <a:extLst>
                  <a:ext uri="{FF2B5EF4-FFF2-40B4-BE49-F238E27FC236}">
                    <a16:creationId xmlns:a16="http://schemas.microsoft.com/office/drawing/2014/main" id="{753CBFBC-45DD-C5A1-6F2E-736A1A35E29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6" name="Cube 805">
                <a:extLst>
                  <a:ext uri="{FF2B5EF4-FFF2-40B4-BE49-F238E27FC236}">
                    <a16:creationId xmlns:a16="http://schemas.microsoft.com/office/drawing/2014/main" id="{8CF8F8D1-3955-683F-9931-5D748F3156A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7" name="Cube 806">
                <a:extLst>
                  <a:ext uri="{FF2B5EF4-FFF2-40B4-BE49-F238E27FC236}">
                    <a16:creationId xmlns:a16="http://schemas.microsoft.com/office/drawing/2014/main" id="{4BCBEAD8-ACE6-53DA-49C5-2232B551AB3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0" name="Group 709">
              <a:extLst>
                <a:ext uri="{FF2B5EF4-FFF2-40B4-BE49-F238E27FC236}">
                  <a16:creationId xmlns:a16="http://schemas.microsoft.com/office/drawing/2014/main" id="{A11140E1-D5F2-0052-708B-2F987ABB7130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88" name="Cube 787">
                <a:extLst>
                  <a:ext uri="{FF2B5EF4-FFF2-40B4-BE49-F238E27FC236}">
                    <a16:creationId xmlns:a16="http://schemas.microsoft.com/office/drawing/2014/main" id="{D1D1DABE-FCAB-BA76-17A3-F2367022491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9" name="Cube 788">
                <a:extLst>
                  <a:ext uri="{FF2B5EF4-FFF2-40B4-BE49-F238E27FC236}">
                    <a16:creationId xmlns:a16="http://schemas.microsoft.com/office/drawing/2014/main" id="{1F9DC0E4-3E2B-3FF4-604D-5D53800C5E9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0" name="Cube 789">
                <a:extLst>
                  <a:ext uri="{FF2B5EF4-FFF2-40B4-BE49-F238E27FC236}">
                    <a16:creationId xmlns:a16="http://schemas.microsoft.com/office/drawing/2014/main" id="{271360A4-5974-7E28-FCAE-A8C4EEEF030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1" name="Cube 790">
                <a:extLst>
                  <a:ext uri="{FF2B5EF4-FFF2-40B4-BE49-F238E27FC236}">
                    <a16:creationId xmlns:a16="http://schemas.microsoft.com/office/drawing/2014/main" id="{966143D1-4C94-81E0-6C91-8D1433BC207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2" name="Cube 791">
                <a:extLst>
                  <a:ext uri="{FF2B5EF4-FFF2-40B4-BE49-F238E27FC236}">
                    <a16:creationId xmlns:a16="http://schemas.microsoft.com/office/drawing/2014/main" id="{207A2B49-B13A-C4A6-9BA5-96E6F3CC97D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3" name="Cube 792">
                <a:extLst>
                  <a:ext uri="{FF2B5EF4-FFF2-40B4-BE49-F238E27FC236}">
                    <a16:creationId xmlns:a16="http://schemas.microsoft.com/office/drawing/2014/main" id="{8D1E7F82-97E4-05EB-9EEC-6067C89F076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4" name="Cube 793">
                <a:extLst>
                  <a:ext uri="{FF2B5EF4-FFF2-40B4-BE49-F238E27FC236}">
                    <a16:creationId xmlns:a16="http://schemas.microsoft.com/office/drawing/2014/main" id="{B2134018-5080-E4B1-9C60-FFB6E690D6C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5" name="Cube 794">
                <a:extLst>
                  <a:ext uri="{FF2B5EF4-FFF2-40B4-BE49-F238E27FC236}">
                    <a16:creationId xmlns:a16="http://schemas.microsoft.com/office/drawing/2014/main" id="{7072A959-B9F5-68C9-AFDE-E297A843C1D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6" name="Cube 795">
                <a:extLst>
                  <a:ext uri="{FF2B5EF4-FFF2-40B4-BE49-F238E27FC236}">
                    <a16:creationId xmlns:a16="http://schemas.microsoft.com/office/drawing/2014/main" id="{98A66612-00CF-5D4D-CDD1-91F685AA756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7" name="Cube 796">
                <a:extLst>
                  <a:ext uri="{FF2B5EF4-FFF2-40B4-BE49-F238E27FC236}">
                    <a16:creationId xmlns:a16="http://schemas.microsoft.com/office/drawing/2014/main" id="{542DBFD5-ABB6-6548-BB26-31BEE93E7C1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1" name="Group 710">
              <a:extLst>
                <a:ext uri="{FF2B5EF4-FFF2-40B4-BE49-F238E27FC236}">
                  <a16:creationId xmlns:a16="http://schemas.microsoft.com/office/drawing/2014/main" id="{29E361C5-913F-69C0-39D2-61324F672B0D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78" name="Cube 777">
                <a:extLst>
                  <a:ext uri="{FF2B5EF4-FFF2-40B4-BE49-F238E27FC236}">
                    <a16:creationId xmlns:a16="http://schemas.microsoft.com/office/drawing/2014/main" id="{AD33E632-22CD-8C1F-E49C-77B801237B3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9" name="Cube 778">
                <a:extLst>
                  <a:ext uri="{FF2B5EF4-FFF2-40B4-BE49-F238E27FC236}">
                    <a16:creationId xmlns:a16="http://schemas.microsoft.com/office/drawing/2014/main" id="{68D5DE3F-479E-02EF-A2AD-1178EE3C819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0" name="Cube 779">
                <a:extLst>
                  <a:ext uri="{FF2B5EF4-FFF2-40B4-BE49-F238E27FC236}">
                    <a16:creationId xmlns:a16="http://schemas.microsoft.com/office/drawing/2014/main" id="{75E7D859-F0A6-FDFC-54AC-0016D1DC969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1" name="Cube 780">
                <a:extLst>
                  <a:ext uri="{FF2B5EF4-FFF2-40B4-BE49-F238E27FC236}">
                    <a16:creationId xmlns:a16="http://schemas.microsoft.com/office/drawing/2014/main" id="{CBB5B504-07B2-0F37-1B91-62DC0A0709E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2" name="Cube 781">
                <a:extLst>
                  <a:ext uri="{FF2B5EF4-FFF2-40B4-BE49-F238E27FC236}">
                    <a16:creationId xmlns:a16="http://schemas.microsoft.com/office/drawing/2014/main" id="{A9ED6013-3674-4D27-2A76-848CA12163A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3" name="Cube 782">
                <a:extLst>
                  <a:ext uri="{FF2B5EF4-FFF2-40B4-BE49-F238E27FC236}">
                    <a16:creationId xmlns:a16="http://schemas.microsoft.com/office/drawing/2014/main" id="{73E00479-6B99-41DD-C4EE-397F2BBC218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4" name="Cube 783">
                <a:extLst>
                  <a:ext uri="{FF2B5EF4-FFF2-40B4-BE49-F238E27FC236}">
                    <a16:creationId xmlns:a16="http://schemas.microsoft.com/office/drawing/2014/main" id="{1C4BF987-78EB-A235-F1FD-E04FAB68DC9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5" name="Cube 784">
                <a:extLst>
                  <a:ext uri="{FF2B5EF4-FFF2-40B4-BE49-F238E27FC236}">
                    <a16:creationId xmlns:a16="http://schemas.microsoft.com/office/drawing/2014/main" id="{5DA77E70-9920-7705-428F-B4312083871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6" name="Cube 785">
                <a:extLst>
                  <a:ext uri="{FF2B5EF4-FFF2-40B4-BE49-F238E27FC236}">
                    <a16:creationId xmlns:a16="http://schemas.microsoft.com/office/drawing/2014/main" id="{85128431-4905-2740-F25D-060299ADCE1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7" name="Cube 786">
                <a:extLst>
                  <a:ext uri="{FF2B5EF4-FFF2-40B4-BE49-F238E27FC236}">
                    <a16:creationId xmlns:a16="http://schemas.microsoft.com/office/drawing/2014/main" id="{8DAE7FB6-7981-5485-096F-E9690E9B5E5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2" name="Group 711">
              <a:extLst>
                <a:ext uri="{FF2B5EF4-FFF2-40B4-BE49-F238E27FC236}">
                  <a16:creationId xmlns:a16="http://schemas.microsoft.com/office/drawing/2014/main" id="{EBC921F1-5E60-94B6-09F7-0E6F7F8D608C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68" name="Cube 767">
                <a:extLst>
                  <a:ext uri="{FF2B5EF4-FFF2-40B4-BE49-F238E27FC236}">
                    <a16:creationId xmlns:a16="http://schemas.microsoft.com/office/drawing/2014/main" id="{7F3D25E5-8EEF-F0C6-FB94-B3FC82C9BB5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9" name="Cube 768">
                <a:extLst>
                  <a:ext uri="{FF2B5EF4-FFF2-40B4-BE49-F238E27FC236}">
                    <a16:creationId xmlns:a16="http://schemas.microsoft.com/office/drawing/2014/main" id="{9FE4F8CB-CFDD-CB86-CF1E-2325DC97BDB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0" name="Cube 769">
                <a:extLst>
                  <a:ext uri="{FF2B5EF4-FFF2-40B4-BE49-F238E27FC236}">
                    <a16:creationId xmlns:a16="http://schemas.microsoft.com/office/drawing/2014/main" id="{A6A0E88C-8BF4-0B6E-676F-FD95BB544C8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1" name="Cube 770">
                <a:extLst>
                  <a:ext uri="{FF2B5EF4-FFF2-40B4-BE49-F238E27FC236}">
                    <a16:creationId xmlns:a16="http://schemas.microsoft.com/office/drawing/2014/main" id="{61F2EE22-2793-C977-BE2B-E1B9893823B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2" name="Cube 771">
                <a:extLst>
                  <a:ext uri="{FF2B5EF4-FFF2-40B4-BE49-F238E27FC236}">
                    <a16:creationId xmlns:a16="http://schemas.microsoft.com/office/drawing/2014/main" id="{47F81570-7CE9-2DF5-D847-31C08EB4DBA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3" name="Cube 772">
                <a:extLst>
                  <a:ext uri="{FF2B5EF4-FFF2-40B4-BE49-F238E27FC236}">
                    <a16:creationId xmlns:a16="http://schemas.microsoft.com/office/drawing/2014/main" id="{214FAEEB-19DE-7FA8-2AA4-5BF8B61BFD7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4" name="Cube 773">
                <a:extLst>
                  <a:ext uri="{FF2B5EF4-FFF2-40B4-BE49-F238E27FC236}">
                    <a16:creationId xmlns:a16="http://schemas.microsoft.com/office/drawing/2014/main" id="{10B4B05C-CEF6-6CB5-5AE0-5E9F956EF05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5" name="Cube 774">
                <a:extLst>
                  <a:ext uri="{FF2B5EF4-FFF2-40B4-BE49-F238E27FC236}">
                    <a16:creationId xmlns:a16="http://schemas.microsoft.com/office/drawing/2014/main" id="{4F7F27DB-2D0F-2216-4CF4-A5532D0B30D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6" name="Cube 775">
                <a:extLst>
                  <a:ext uri="{FF2B5EF4-FFF2-40B4-BE49-F238E27FC236}">
                    <a16:creationId xmlns:a16="http://schemas.microsoft.com/office/drawing/2014/main" id="{DE44A3A6-0FCC-4F5B-F332-9DC784E38DA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7" name="Cube 776">
                <a:extLst>
                  <a:ext uri="{FF2B5EF4-FFF2-40B4-BE49-F238E27FC236}">
                    <a16:creationId xmlns:a16="http://schemas.microsoft.com/office/drawing/2014/main" id="{B9FC7E40-868F-08DD-98B1-5E821C0E655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3" name="Group 712">
              <a:extLst>
                <a:ext uri="{FF2B5EF4-FFF2-40B4-BE49-F238E27FC236}">
                  <a16:creationId xmlns:a16="http://schemas.microsoft.com/office/drawing/2014/main" id="{8066B08A-99A4-7DAE-4E9E-403B4CE51878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58" name="Cube 757">
                <a:extLst>
                  <a:ext uri="{FF2B5EF4-FFF2-40B4-BE49-F238E27FC236}">
                    <a16:creationId xmlns:a16="http://schemas.microsoft.com/office/drawing/2014/main" id="{A97DB632-96D5-3D79-2AB6-5B1722C6B5A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9" name="Cube 758">
                <a:extLst>
                  <a:ext uri="{FF2B5EF4-FFF2-40B4-BE49-F238E27FC236}">
                    <a16:creationId xmlns:a16="http://schemas.microsoft.com/office/drawing/2014/main" id="{9F543EB6-E2AB-064E-D2F7-9830C300596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0" name="Cube 759">
                <a:extLst>
                  <a:ext uri="{FF2B5EF4-FFF2-40B4-BE49-F238E27FC236}">
                    <a16:creationId xmlns:a16="http://schemas.microsoft.com/office/drawing/2014/main" id="{D4747132-5769-9273-9F58-86846505A72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1" name="Cube 760">
                <a:extLst>
                  <a:ext uri="{FF2B5EF4-FFF2-40B4-BE49-F238E27FC236}">
                    <a16:creationId xmlns:a16="http://schemas.microsoft.com/office/drawing/2014/main" id="{E46C3528-E488-F18A-C2D1-13EDE1F2C87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2" name="Cube 761">
                <a:extLst>
                  <a:ext uri="{FF2B5EF4-FFF2-40B4-BE49-F238E27FC236}">
                    <a16:creationId xmlns:a16="http://schemas.microsoft.com/office/drawing/2014/main" id="{F5FEF2AF-21DE-6F27-31AB-F5F32D81376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3" name="Cube 762">
                <a:extLst>
                  <a:ext uri="{FF2B5EF4-FFF2-40B4-BE49-F238E27FC236}">
                    <a16:creationId xmlns:a16="http://schemas.microsoft.com/office/drawing/2014/main" id="{D9F903AE-A3A9-E497-9680-D60CB87723A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4" name="Cube 763">
                <a:extLst>
                  <a:ext uri="{FF2B5EF4-FFF2-40B4-BE49-F238E27FC236}">
                    <a16:creationId xmlns:a16="http://schemas.microsoft.com/office/drawing/2014/main" id="{41846975-58BA-DBD2-CA0B-6013382DF95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5" name="Cube 764">
                <a:extLst>
                  <a:ext uri="{FF2B5EF4-FFF2-40B4-BE49-F238E27FC236}">
                    <a16:creationId xmlns:a16="http://schemas.microsoft.com/office/drawing/2014/main" id="{8E699E29-9B9D-73FD-1B32-663FEE2734A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6" name="Cube 765">
                <a:extLst>
                  <a:ext uri="{FF2B5EF4-FFF2-40B4-BE49-F238E27FC236}">
                    <a16:creationId xmlns:a16="http://schemas.microsoft.com/office/drawing/2014/main" id="{781DDD35-B6A0-1982-5D8F-096A52C9466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7" name="Cube 766">
                <a:extLst>
                  <a:ext uri="{FF2B5EF4-FFF2-40B4-BE49-F238E27FC236}">
                    <a16:creationId xmlns:a16="http://schemas.microsoft.com/office/drawing/2014/main" id="{9998A41F-46F8-2D7A-E6AF-CA5B092AE94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4" name="Group 713">
              <a:extLst>
                <a:ext uri="{FF2B5EF4-FFF2-40B4-BE49-F238E27FC236}">
                  <a16:creationId xmlns:a16="http://schemas.microsoft.com/office/drawing/2014/main" id="{4CBEE80C-15C2-A684-9E6B-66AC6BBDFAF5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48" name="Cube 747">
                <a:extLst>
                  <a:ext uri="{FF2B5EF4-FFF2-40B4-BE49-F238E27FC236}">
                    <a16:creationId xmlns:a16="http://schemas.microsoft.com/office/drawing/2014/main" id="{C55CDCDF-8290-A5E3-20B6-C4AA5E737F1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9" name="Cube 748">
                <a:extLst>
                  <a:ext uri="{FF2B5EF4-FFF2-40B4-BE49-F238E27FC236}">
                    <a16:creationId xmlns:a16="http://schemas.microsoft.com/office/drawing/2014/main" id="{CCA1A5F1-3589-338B-CE08-6879A68097C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0" name="Cube 749">
                <a:extLst>
                  <a:ext uri="{FF2B5EF4-FFF2-40B4-BE49-F238E27FC236}">
                    <a16:creationId xmlns:a16="http://schemas.microsoft.com/office/drawing/2014/main" id="{8F4B0947-CB67-8C0E-34DF-DF1B753BACD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1" name="Cube 750">
                <a:extLst>
                  <a:ext uri="{FF2B5EF4-FFF2-40B4-BE49-F238E27FC236}">
                    <a16:creationId xmlns:a16="http://schemas.microsoft.com/office/drawing/2014/main" id="{3F8BC35C-5619-547B-3D11-04829427D4B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2" name="Cube 751">
                <a:extLst>
                  <a:ext uri="{FF2B5EF4-FFF2-40B4-BE49-F238E27FC236}">
                    <a16:creationId xmlns:a16="http://schemas.microsoft.com/office/drawing/2014/main" id="{3CB8B116-455B-21A2-4EF1-D903C0988A9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3" name="Cube 752">
                <a:extLst>
                  <a:ext uri="{FF2B5EF4-FFF2-40B4-BE49-F238E27FC236}">
                    <a16:creationId xmlns:a16="http://schemas.microsoft.com/office/drawing/2014/main" id="{77C4B3E6-8CA3-877A-6C7D-203F2B15F05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4" name="Cube 753">
                <a:extLst>
                  <a:ext uri="{FF2B5EF4-FFF2-40B4-BE49-F238E27FC236}">
                    <a16:creationId xmlns:a16="http://schemas.microsoft.com/office/drawing/2014/main" id="{022A2C4F-BA43-F901-1487-65F80C368DD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5" name="Cube 754">
                <a:extLst>
                  <a:ext uri="{FF2B5EF4-FFF2-40B4-BE49-F238E27FC236}">
                    <a16:creationId xmlns:a16="http://schemas.microsoft.com/office/drawing/2014/main" id="{3C4BDB9E-1E40-F49C-8617-796C21D6E19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6" name="Cube 755">
                <a:extLst>
                  <a:ext uri="{FF2B5EF4-FFF2-40B4-BE49-F238E27FC236}">
                    <a16:creationId xmlns:a16="http://schemas.microsoft.com/office/drawing/2014/main" id="{2160CE17-FD37-4902-159F-4791853C5C0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7" name="Cube 756">
                <a:extLst>
                  <a:ext uri="{FF2B5EF4-FFF2-40B4-BE49-F238E27FC236}">
                    <a16:creationId xmlns:a16="http://schemas.microsoft.com/office/drawing/2014/main" id="{8CC78803-AEE7-582A-BFAE-E5D56BC8459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5" name="Group 714">
              <a:extLst>
                <a:ext uri="{FF2B5EF4-FFF2-40B4-BE49-F238E27FC236}">
                  <a16:creationId xmlns:a16="http://schemas.microsoft.com/office/drawing/2014/main" id="{BBBD3CF7-7021-2FAF-CACD-343CD7698036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38" name="Cube 737">
                <a:extLst>
                  <a:ext uri="{FF2B5EF4-FFF2-40B4-BE49-F238E27FC236}">
                    <a16:creationId xmlns:a16="http://schemas.microsoft.com/office/drawing/2014/main" id="{179535EA-CAD6-C923-1F47-F8F623037AC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9" name="Cube 738">
                <a:extLst>
                  <a:ext uri="{FF2B5EF4-FFF2-40B4-BE49-F238E27FC236}">
                    <a16:creationId xmlns:a16="http://schemas.microsoft.com/office/drawing/2014/main" id="{44BEA42C-9C63-347C-410E-F2B5189CFBD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0" name="Cube 739">
                <a:extLst>
                  <a:ext uri="{FF2B5EF4-FFF2-40B4-BE49-F238E27FC236}">
                    <a16:creationId xmlns:a16="http://schemas.microsoft.com/office/drawing/2014/main" id="{16AD071E-E7C8-9629-C70B-55BDC90CEC1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1" name="Cube 740">
                <a:extLst>
                  <a:ext uri="{FF2B5EF4-FFF2-40B4-BE49-F238E27FC236}">
                    <a16:creationId xmlns:a16="http://schemas.microsoft.com/office/drawing/2014/main" id="{48E7DADA-D231-42B4-7095-ECAE51A4F9A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2" name="Cube 741">
                <a:extLst>
                  <a:ext uri="{FF2B5EF4-FFF2-40B4-BE49-F238E27FC236}">
                    <a16:creationId xmlns:a16="http://schemas.microsoft.com/office/drawing/2014/main" id="{BDAFF0B5-EF52-F240-0A6B-FB1D78B947F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3" name="Cube 742">
                <a:extLst>
                  <a:ext uri="{FF2B5EF4-FFF2-40B4-BE49-F238E27FC236}">
                    <a16:creationId xmlns:a16="http://schemas.microsoft.com/office/drawing/2014/main" id="{74684C95-C689-16EB-7158-C2A5EB80E1B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4" name="Cube 743">
                <a:extLst>
                  <a:ext uri="{FF2B5EF4-FFF2-40B4-BE49-F238E27FC236}">
                    <a16:creationId xmlns:a16="http://schemas.microsoft.com/office/drawing/2014/main" id="{2148B59A-6870-CBE5-BE3B-0073893304D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5" name="Cube 744">
                <a:extLst>
                  <a:ext uri="{FF2B5EF4-FFF2-40B4-BE49-F238E27FC236}">
                    <a16:creationId xmlns:a16="http://schemas.microsoft.com/office/drawing/2014/main" id="{74D23934-E46F-5E7E-337E-A3B7E21675D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6" name="Cube 745">
                <a:extLst>
                  <a:ext uri="{FF2B5EF4-FFF2-40B4-BE49-F238E27FC236}">
                    <a16:creationId xmlns:a16="http://schemas.microsoft.com/office/drawing/2014/main" id="{619D7B73-4CAA-8CA6-26E8-AFE5704F242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7" name="Cube 746">
                <a:extLst>
                  <a:ext uri="{FF2B5EF4-FFF2-40B4-BE49-F238E27FC236}">
                    <a16:creationId xmlns:a16="http://schemas.microsoft.com/office/drawing/2014/main" id="{16259A04-4A31-5458-C46D-D2D1516C0EF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id="{77177746-A3CB-79E7-AFC6-B4EE95292995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28" name="Cube 727">
                <a:extLst>
                  <a:ext uri="{FF2B5EF4-FFF2-40B4-BE49-F238E27FC236}">
                    <a16:creationId xmlns:a16="http://schemas.microsoft.com/office/drawing/2014/main" id="{889A0213-686C-50AB-A6EC-7CE2C79D590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9" name="Cube 728">
                <a:extLst>
                  <a:ext uri="{FF2B5EF4-FFF2-40B4-BE49-F238E27FC236}">
                    <a16:creationId xmlns:a16="http://schemas.microsoft.com/office/drawing/2014/main" id="{79392C73-0302-89E9-1EEC-E78BA02C07A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0" name="Cube 729">
                <a:extLst>
                  <a:ext uri="{FF2B5EF4-FFF2-40B4-BE49-F238E27FC236}">
                    <a16:creationId xmlns:a16="http://schemas.microsoft.com/office/drawing/2014/main" id="{091139A2-D576-68DF-B855-CA91C30982E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1" name="Cube 730">
                <a:extLst>
                  <a:ext uri="{FF2B5EF4-FFF2-40B4-BE49-F238E27FC236}">
                    <a16:creationId xmlns:a16="http://schemas.microsoft.com/office/drawing/2014/main" id="{20DFF7B1-EBF5-526F-712E-78302639574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2" name="Cube 731">
                <a:extLst>
                  <a:ext uri="{FF2B5EF4-FFF2-40B4-BE49-F238E27FC236}">
                    <a16:creationId xmlns:a16="http://schemas.microsoft.com/office/drawing/2014/main" id="{724DA51F-90E4-942D-4E73-62EE58BA9D5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3" name="Cube 732">
                <a:extLst>
                  <a:ext uri="{FF2B5EF4-FFF2-40B4-BE49-F238E27FC236}">
                    <a16:creationId xmlns:a16="http://schemas.microsoft.com/office/drawing/2014/main" id="{9D6B53C1-AC07-4F10-5111-E2890C5D3F0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4" name="Cube 733">
                <a:extLst>
                  <a:ext uri="{FF2B5EF4-FFF2-40B4-BE49-F238E27FC236}">
                    <a16:creationId xmlns:a16="http://schemas.microsoft.com/office/drawing/2014/main" id="{70BD376D-3A4C-1BEC-E1D2-7D9CC12D7BA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5" name="Cube 734">
                <a:extLst>
                  <a:ext uri="{FF2B5EF4-FFF2-40B4-BE49-F238E27FC236}">
                    <a16:creationId xmlns:a16="http://schemas.microsoft.com/office/drawing/2014/main" id="{CCE59246-AE2F-D55B-7C7B-6B953B38F51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6" name="Cube 735">
                <a:extLst>
                  <a:ext uri="{FF2B5EF4-FFF2-40B4-BE49-F238E27FC236}">
                    <a16:creationId xmlns:a16="http://schemas.microsoft.com/office/drawing/2014/main" id="{0A95AAC8-4A13-98AA-C335-69C9990FBDE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7" name="Cube 736">
                <a:extLst>
                  <a:ext uri="{FF2B5EF4-FFF2-40B4-BE49-F238E27FC236}">
                    <a16:creationId xmlns:a16="http://schemas.microsoft.com/office/drawing/2014/main" id="{71E19F7B-CC4B-A10A-39C8-F8CFED1AF05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7" name="Group 716">
              <a:extLst>
                <a:ext uri="{FF2B5EF4-FFF2-40B4-BE49-F238E27FC236}">
                  <a16:creationId xmlns:a16="http://schemas.microsoft.com/office/drawing/2014/main" id="{0D963FA4-1CEE-2C71-F9F4-19E54F027BA8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18" name="Cube 717">
                <a:extLst>
                  <a:ext uri="{FF2B5EF4-FFF2-40B4-BE49-F238E27FC236}">
                    <a16:creationId xmlns:a16="http://schemas.microsoft.com/office/drawing/2014/main" id="{F9915657-8FEB-DCAE-83AB-8332BEFF7C3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9" name="Cube 718">
                <a:extLst>
                  <a:ext uri="{FF2B5EF4-FFF2-40B4-BE49-F238E27FC236}">
                    <a16:creationId xmlns:a16="http://schemas.microsoft.com/office/drawing/2014/main" id="{500EEB69-6E5F-2E38-C952-821BBD96032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0" name="Cube 719">
                <a:extLst>
                  <a:ext uri="{FF2B5EF4-FFF2-40B4-BE49-F238E27FC236}">
                    <a16:creationId xmlns:a16="http://schemas.microsoft.com/office/drawing/2014/main" id="{276AC41D-DA7C-61A8-72EF-055E5E7ABD0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1" name="Cube 720">
                <a:extLst>
                  <a:ext uri="{FF2B5EF4-FFF2-40B4-BE49-F238E27FC236}">
                    <a16:creationId xmlns:a16="http://schemas.microsoft.com/office/drawing/2014/main" id="{B3E20614-082C-1027-F4A3-D72A8CB2EEF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2" name="Cube 721">
                <a:extLst>
                  <a:ext uri="{FF2B5EF4-FFF2-40B4-BE49-F238E27FC236}">
                    <a16:creationId xmlns:a16="http://schemas.microsoft.com/office/drawing/2014/main" id="{0F8B9F9D-3E87-E163-FA77-4A8212A426D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3" name="Cube 722">
                <a:extLst>
                  <a:ext uri="{FF2B5EF4-FFF2-40B4-BE49-F238E27FC236}">
                    <a16:creationId xmlns:a16="http://schemas.microsoft.com/office/drawing/2014/main" id="{1FE79D87-358F-7CC3-9658-D982CE69984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4" name="Cube 723">
                <a:extLst>
                  <a:ext uri="{FF2B5EF4-FFF2-40B4-BE49-F238E27FC236}">
                    <a16:creationId xmlns:a16="http://schemas.microsoft.com/office/drawing/2014/main" id="{3901129B-E396-ADB9-587A-91BE381898B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5" name="Cube 724">
                <a:extLst>
                  <a:ext uri="{FF2B5EF4-FFF2-40B4-BE49-F238E27FC236}">
                    <a16:creationId xmlns:a16="http://schemas.microsoft.com/office/drawing/2014/main" id="{76FAFC97-C864-CA68-F89C-60F6A5519E3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6" name="Cube 725">
                <a:extLst>
                  <a:ext uri="{FF2B5EF4-FFF2-40B4-BE49-F238E27FC236}">
                    <a16:creationId xmlns:a16="http://schemas.microsoft.com/office/drawing/2014/main" id="{88063A11-FC83-F159-D1F3-EFB6192D1A1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7" name="Cube 726">
                <a:extLst>
                  <a:ext uri="{FF2B5EF4-FFF2-40B4-BE49-F238E27FC236}">
                    <a16:creationId xmlns:a16="http://schemas.microsoft.com/office/drawing/2014/main" id="{CABAFAC4-5AFC-7DCC-42CD-E5C55D053F7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18" name="Group 817">
            <a:extLst>
              <a:ext uri="{FF2B5EF4-FFF2-40B4-BE49-F238E27FC236}">
                <a16:creationId xmlns:a16="http://schemas.microsoft.com/office/drawing/2014/main" id="{470D5EFD-2CD1-9232-B90C-1DD3DDEC8BF7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819" name="Group 818">
              <a:extLst>
                <a:ext uri="{FF2B5EF4-FFF2-40B4-BE49-F238E27FC236}">
                  <a16:creationId xmlns:a16="http://schemas.microsoft.com/office/drawing/2014/main" id="{2107F74C-6C09-5D60-2F66-F87BE2691E76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19" name="Cube 918">
                <a:extLst>
                  <a:ext uri="{FF2B5EF4-FFF2-40B4-BE49-F238E27FC236}">
                    <a16:creationId xmlns:a16="http://schemas.microsoft.com/office/drawing/2014/main" id="{E995609D-F088-BA58-C30D-9F9B61576D4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0" name="Cube 919">
                <a:extLst>
                  <a:ext uri="{FF2B5EF4-FFF2-40B4-BE49-F238E27FC236}">
                    <a16:creationId xmlns:a16="http://schemas.microsoft.com/office/drawing/2014/main" id="{327F52DA-A4C5-2A93-BC70-1F9D73F8E42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1" name="Cube 920">
                <a:extLst>
                  <a:ext uri="{FF2B5EF4-FFF2-40B4-BE49-F238E27FC236}">
                    <a16:creationId xmlns:a16="http://schemas.microsoft.com/office/drawing/2014/main" id="{5EA22753-6E2D-3EE8-46AD-7382B074B93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2" name="Cube 921">
                <a:extLst>
                  <a:ext uri="{FF2B5EF4-FFF2-40B4-BE49-F238E27FC236}">
                    <a16:creationId xmlns:a16="http://schemas.microsoft.com/office/drawing/2014/main" id="{4602CF1B-4FAE-906A-34E9-FF5401E0669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3" name="Cube 922">
                <a:extLst>
                  <a:ext uri="{FF2B5EF4-FFF2-40B4-BE49-F238E27FC236}">
                    <a16:creationId xmlns:a16="http://schemas.microsoft.com/office/drawing/2014/main" id="{747D9DD7-DEA7-CE6F-4B5E-FAB3318368B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4" name="Cube 923">
                <a:extLst>
                  <a:ext uri="{FF2B5EF4-FFF2-40B4-BE49-F238E27FC236}">
                    <a16:creationId xmlns:a16="http://schemas.microsoft.com/office/drawing/2014/main" id="{9E3B1881-1EB2-55E9-98FA-BDDCFF418EF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5" name="Cube 924">
                <a:extLst>
                  <a:ext uri="{FF2B5EF4-FFF2-40B4-BE49-F238E27FC236}">
                    <a16:creationId xmlns:a16="http://schemas.microsoft.com/office/drawing/2014/main" id="{C13D6758-F77B-DCA0-91A8-DB2706A6697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6" name="Cube 925">
                <a:extLst>
                  <a:ext uri="{FF2B5EF4-FFF2-40B4-BE49-F238E27FC236}">
                    <a16:creationId xmlns:a16="http://schemas.microsoft.com/office/drawing/2014/main" id="{6A5EEB45-C60F-BFC7-8967-0E005C56122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7" name="Cube 926">
                <a:extLst>
                  <a:ext uri="{FF2B5EF4-FFF2-40B4-BE49-F238E27FC236}">
                    <a16:creationId xmlns:a16="http://schemas.microsoft.com/office/drawing/2014/main" id="{5ACED548-AA94-2A70-B71A-8D5B4C94576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8" name="Cube 927">
                <a:extLst>
                  <a:ext uri="{FF2B5EF4-FFF2-40B4-BE49-F238E27FC236}">
                    <a16:creationId xmlns:a16="http://schemas.microsoft.com/office/drawing/2014/main" id="{B651551C-F66E-A6C2-4372-0ED64AC7C8F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0" name="Group 819">
              <a:extLst>
                <a:ext uri="{FF2B5EF4-FFF2-40B4-BE49-F238E27FC236}">
                  <a16:creationId xmlns:a16="http://schemas.microsoft.com/office/drawing/2014/main" id="{D8B24463-7A46-69C3-C76A-A1ADC81BEAAF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09" name="Cube 908">
                <a:extLst>
                  <a:ext uri="{FF2B5EF4-FFF2-40B4-BE49-F238E27FC236}">
                    <a16:creationId xmlns:a16="http://schemas.microsoft.com/office/drawing/2014/main" id="{08EFAB27-B1CA-7297-0248-7010475C849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0" name="Cube 909">
                <a:extLst>
                  <a:ext uri="{FF2B5EF4-FFF2-40B4-BE49-F238E27FC236}">
                    <a16:creationId xmlns:a16="http://schemas.microsoft.com/office/drawing/2014/main" id="{C585FABC-3ECF-B7AC-33FE-032FFF63F4A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1" name="Cube 910">
                <a:extLst>
                  <a:ext uri="{FF2B5EF4-FFF2-40B4-BE49-F238E27FC236}">
                    <a16:creationId xmlns:a16="http://schemas.microsoft.com/office/drawing/2014/main" id="{725E9198-C9B5-AC66-129C-A6C8365C19F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2" name="Cube 911">
                <a:extLst>
                  <a:ext uri="{FF2B5EF4-FFF2-40B4-BE49-F238E27FC236}">
                    <a16:creationId xmlns:a16="http://schemas.microsoft.com/office/drawing/2014/main" id="{A6965DC7-7B32-7290-813C-30622FA38D6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3" name="Cube 912">
                <a:extLst>
                  <a:ext uri="{FF2B5EF4-FFF2-40B4-BE49-F238E27FC236}">
                    <a16:creationId xmlns:a16="http://schemas.microsoft.com/office/drawing/2014/main" id="{3CB57F5F-3745-C6E5-3932-E86CA03975F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4" name="Cube 913">
                <a:extLst>
                  <a:ext uri="{FF2B5EF4-FFF2-40B4-BE49-F238E27FC236}">
                    <a16:creationId xmlns:a16="http://schemas.microsoft.com/office/drawing/2014/main" id="{9A7830F2-0659-14A9-3746-E831106649D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5" name="Cube 914">
                <a:extLst>
                  <a:ext uri="{FF2B5EF4-FFF2-40B4-BE49-F238E27FC236}">
                    <a16:creationId xmlns:a16="http://schemas.microsoft.com/office/drawing/2014/main" id="{F14B57D6-F7EE-2DEE-6606-C4FB1B74309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6" name="Cube 915">
                <a:extLst>
                  <a:ext uri="{FF2B5EF4-FFF2-40B4-BE49-F238E27FC236}">
                    <a16:creationId xmlns:a16="http://schemas.microsoft.com/office/drawing/2014/main" id="{E055CB4F-5617-BE34-65A1-C59CBB4E82B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7" name="Cube 916">
                <a:extLst>
                  <a:ext uri="{FF2B5EF4-FFF2-40B4-BE49-F238E27FC236}">
                    <a16:creationId xmlns:a16="http://schemas.microsoft.com/office/drawing/2014/main" id="{0150BC40-D710-4500-D7E3-DFD92339E9E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8" name="Cube 917">
                <a:extLst>
                  <a:ext uri="{FF2B5EF4-FFF2-40B4-BE49-F238E27FC236}">
                    <a16:creationId xmlns:a16="http://schemas.microsoft.com/office/drawing/2014/main" id="{0B82B232-1774-439A-38D9-0C08FDB6CF3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1" name="Group 820">
              <a:extLst>
                <a:ext uri="{FF2B5EF4-FFF2-40B4-BE49-F238E27FC236}">
                  <a16:creationId xmlns:a16="http://schemas.microsoft.com/office/drawing/2014/main" id="{241DF486-12F6-E9C3-6E2A-462767ECBFC9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99" name="Cube 898">
                <a:extLst>
                  <a:ext uri="{FF2B5EF4-FFF2-40B4-BE49-F238E27FC236}">
                    <a16:creationId xmlns:a16="http://schemas.microsoft.com/office/drawing/2014/main" id="{CF7CB3CF-A0FD-5471-E646-FBAF824B69B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0" name="Cube 899">
                <a:extLst>
                  <a:ext uri="{FF2B5EF4-FFF2-40B4-BE49-F238E27FC236}">
                    <a16:creationId xmlns:a16="http://schemas.microsoft.com/office/drawing/2014/main" id="{4295DE49-EA9A-27B0-8E09-90B20CA4C1A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1" name="Cube 900">
                <a:extLst>
                  <a:ext uri="{FF2B5EF4-FFF2-40B4-BE49-F238E27FC236}">
                    <a16:creationId xmlns:a16="http://schemas.microsoft.com/office/drawing/2014/main" id="{75EC6DE0-6104-921E-0091-97DBFE42BC8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2" name="Cube 901">
                <a:extLst>
                  <a:ext uri="{FF2B5EF4-FFF2-40B4-BE49-F238E27FC236}">
                    <a16:creationId xmlns:a16="http://schemas.microsoft.com/office/drawing/2014/main" id="{CF2C4D19-787F-8B79-CC96-61C2E0F7B91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3" name="Cube 902">
                <a:extLst>
                  <a:ext uri="{FF2B5EF4-FFF2-40B4-BE49-F238E27FC236}">
                    <a16:creationId xmlns:a16="http://schemas.microsoft.com/office/drawing/2014/main" id="{88557AFE-313C-B0E2-D648-E339F6DDCF5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4" name="Cube 903">
                <a:extLst>
                  <a:ext uri="{FF2B5EF4-FFF2-40B4-BE49-F238E27FC236}">
                    <a16:creationId xmlns:a16="http://schemas.microsoft.com/office/drawing/2014/main" id="{06C3A522-7208-0193-C0D0-FBD44309DF9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5" name="Cube 904">
                <a:extLst>
                  <a:ext uri="{FF2B5EF4-FFF2-40B4-BE49-F238E27FC236}">
                    <a16:creationId xmlns:a16="http://schemas.microsoft.com/office/drawing/2014/main" id="{F8F0B561-B2C7-2405-B1DD-2C4D50705BB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6" name="Cube 905">
                <a:extLst>
                  <a:ext uri="{FF2B5EF4-FFF2-40B4-BE49-F238E27FC236}">
                    <a16:creationId xmlns:a16="http://schemas.microsoft.com/office/drawing/2014/main" id="{B3C067F5-535A-851E-8747-7704DE94F5C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7" name="Cube 906">
                <a:extLst>
                  <a:ext uri="{FF2B5EF4-FFF2-40B4-BE49-F238E27FC236}">
                    <a16:creationId xmlns:a16="http://schemas.microsoft.com/office/drawing/2014/main" id="{5B7677F1-9537-9AB3-CD2C-790E260D10F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8" name="Cube 907">
                <a:extLst>
                  <a:ext uri="{FF2B5EF4-FFF2-40B4-BE49-F238E27FC236}">
                    <a16:creationId xmlns:a16="http://schemas.microsoft.com/office/drawing/2014/main" id="{26EF4B90-083F-F58C-26F9-88BFE65C97F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2" name="Group 821">
              <a:extLst>
                <a:ext uri="{FF2B5EF4-FFF2-40B4-BE49-F238E27FC236}">
                  <a16:creationId xmlns:a16="http://schemas.microsoft.com/office/drawing/2014/main" id="{AE77212F-BC7A-4614-798A-94A162D45E95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89" name="Cube 888">
                <a:extLst>
                  <a:ext uri="{FF2B5EF4-FFF2-40B4-BE49-F238E27FC236}">
                    <a16:creationId xmlns:a16="http://schemas.microsoft.com/office/drawing/2014/main" id="{327B3354-6DE1-4D0B-2F81-B83CB896539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0" name="Cube 889">
                <a:extLst>
                  <a:ext uri="{FF2B5EF4-FFF2-40B4-BE49-F238E27FC236}">
                    <a16:creationId xmlns:a16="http://schemas.microsoft.com/office/drawing/2014/main" id="{21A25FAA-AC2A-83C5-AE68-BB1BF8EFA94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1" name="Cube 890">
                <a:extLst>
                  <a:ext uri="{FF2B5EF4-FFF2-40B4-BE49-F238E27FC236}">
                    <a16:creationId xmlns:a16="http://schemas.microsoft.com/office/drawing/2014/main" id="{03A61C01-FDA6-651C-4605-0C35CCCEE97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2" name="Cube 891">
                <a:extLst>
                  <a:ext uri="{FF2B5EF4-FFF2-40B4-BE49-F238E27FC236}">
                    <a16:creationId xmlns:a16="http://schemas.microsoft.com/office/drawing/2014/main" id="{97C9AA45-3336-F05A-C6B2-89F758F96BF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3" name="Cube 892">
                <a:extLst>
                  <a:ext uri="{FF2B5EF4-FFF2-40B4-BE49-F238E27FC236}">
                    <a16:creationId xmlns:a16="http://schemas.microsoft.com/office/drawing/2014/main" id="{E1AA281A-2E1A-AF6E-7720-1ED4B81C778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4" name="Cube 893">
                <a:extLst>
                  <a:ext uri="{FF2B5EF4-FFF2-40B4-BE49-F238E27FC236}">
                    <a16:creationId xmlns:a16="http://schemas.microsoft.com/office/drawing/2014/main" id="{83A8DD17-DAFC-2FE2-2EA9-92093F9AA94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5" name="Cube 894">
                <a:extLst>
                  <a:ext uri="{FF2B5EF4-FFF2-40B4-BE49-F238E27FC236}">
                    <a16:creationId xmlns:a16="http://schemas.microsoft.com/office/drawing/2014/main" id="{C23209EB-AC60-2B0A-B5E7-78A0AD9BF76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6" name="Cube 895">
                <a:extLst>
                  <a:ext uri="{FF2B5EF4-FFF2-40B4-BE49-F238E27FC236}">
                    <a16:creationId xmlns:a16="http://schemas.microsoft.com/office/drawing/2014/main" id="{4DB023E3-3262-3703-DAA7-A1E21294AC7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7" name="Cube 896">
                <a:extLst>
                  <a:ext uri="{FF2B5EF4-FFF2-40B4-BE49-F238E27FC236}">
                    <a16:creationId xmlns:a16="http://schemas.microsoft.com/office/drawing/2014/main" id="{19516431-E9E9-3E23-69E6-2F733D5808A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8" name="Cube 897">
                <a:extLst>
                  <a:ext uri="{FF2B5EF4-FFF2-40B4-BE49-F238E27FC236}">
                    <a16:creationId xmlns:a16="http://schemas.microsoft.com/office/drawing/2014/main" id="{94582F6A-A611-9901-4579-377AEE4228E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3" name="Group 822">
              <a:extLst>
                <a:ext uri="{FF2B5EF4-FFF2-40B4-BE49-F238E27FC236}">
                  <a16:creationId xmlns:a16="http://schemas.microsoft.com/office/drawing/2014/main" id="{62F6542C-2D3E-96A9-FD4C-4244FB1F1FF8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79" name="Cube 878">
                <a:extLst>
                  <a:ext uri="{FF2B5EF4-FFF2-40B4-BE49-F238E27FC236}">
                    <a16:creationId xmlns:a16="http://schemas.microsoft.com/office/drawing/2014/main" id="{04E08C6C-5681-95A7-C16D-3BEB150956B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0" name="Cube 879">
                <a:extLst>
                  <a:ext uri="{FF2B5EF4-FFF2-40B4-BE49-F238E27FC236}">
                    <a16:creationId xmlns:a16="http://schemas.microsoft.com/office/drawing/2014/main" id="{EB5A299E-A9A0-D6C5-7CF2-E48C752BA0E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1" name="Cube 880">
                <a:extLst>
                  <a:ext uri="{FF2B5EF4-FFF2-40B4-BE49-F238E27FC236}">
                    <a16:creationId xmlns:a16="http://schemas.microsoft.com/office/drawing/2014/main" id="{60A18F61-4E54-BA15-F1D6-F5EE22A471D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2" name="Cube 881">
                <a:extLst>
                  <a:ext uri="{FF2B5EF4-FFF2-40B4-BE49-F238E27FC236}">
                    <a16:creationId xmlns:a16="http://schemas.microsoft.com/office/drawing/2014/main" id="{9CAFBC37-265C-4572-502A-6F248C6E067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3" name="Cube 882">
                <a:extLst>
                  <a:ext uri="{FF2B5EF4-FFF2-40B4-BE49-F238E27FC236}">
                    <a16:creationId xmlns:a16="http://schemas.microsoft.com/office/drawing/2014/main" id="{8FC1C3AB-8D99-DE1E-649D-67C60EFFB5D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4" name="Cube 883">
                <a:extLst>
                  <a:ext uri="{FF2B5EF4-FFF2-40B4-BE49-F238E27FC236}">
                    <a16:creationId xmlns:a16="http://schemas.microsoft.com/office/drawing/2014/main" id="{1370C519-8BF0-C8C2-D39E-F6F18FD9C81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5" name="Cube 884">
                <a:extLst>
                  <a:ext uri="{FF2B5EF4-FFF2-40B4-BE49-F238E27FC236}">
                    <a16:creationId xmlns:a16="http://schemas.microsoft.com/office/drawing/2014/main" id="{B47E5793-AB65-8804-99F1-A39C9AEFF38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6" name="Cube 885">
                <a:extLst>
                  <a:ext uri="{FF2B5EF4-FFF2-40B4-BE49-F238E27FC236}">
                    <a16:creationId xmlns:a16="http://schemas.microsoft.com/office/drawing/2014/main" id="{6AD2D78F-F4E3-A057-84D4-0203D960EDB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7" name="Cube 886">
                <a:extLst>
                  <a:ext uri="{FF2B5EF4-FFF2-40B4-BE49-F238E27FC236}">
                    <a16:creationId xmlns:a16="http://schemas.microsoft.com/office/drawing/2014/main" id="{C64039E6-259D-9AF5-574C-77431B8CCF9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8" name="Cube 887">
                <a:extLst>
                  <a:ext uri="{FF2B5EF4-FFF2-40B4-BE49-F238E27FC236}">
                    <a16:creationId xmlns:a16="http://schemas.microsoft.com/office/drawing/2014/main" id="{AFB9A301-54EF-B2FB-20D8-FED48363BBA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4" name="Group 823">
              <a:extLst>
                <a:ext uri="{FF2B5EF4-FFF2-40B4-BE49-F238E27FC236}">
                  <a16:creationId xmlns:a16="http://schemas.microsoft.com/office/drawing/2014/main" id="{2F643689-6B01-E6CC-BEB7-FC8847A3A138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69" name="Cube 868">
                <a:extLst>
                  <a:ext uri="{FF2B5EF4-FFF2-40B4-BE49-F238E27FC236}">
                    <a16:creationId xmlns:a16="http://schemas.microsoft.com/office/drawing/2014/main" id="{904D2BD2-04C1-4C42-E13B-25395991274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0" name="Cube 869">
                <a:extLst>
                  <a:ext uri="{FF2B5EF4-FFF2-40B4-BE49-F238E27FC236}">
                    <a16:creationId xmlns:a16="http://schemas.microsoft.com/office/drawing/2014/main" id="{0F445D87-E32D-672A-B257-B1EBDD0E777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1" name="Cube 870">
                <a:extLst>
                  <a:ext uri="{FF2B5EF4-FFF2-40B4-BE49-F238E27FC236}">
                    <a16:creationId xmlns:a16="http://schemas.microsoft.com/office/drawing/2014/main" id="{37A9AFB3-C491-8D3B-0E8E-260C91AE408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2" name="Cube 871">
                <a:extLst>
                  <a:ext uri="{FF2B5EF4-FFF2-40B4-BE49-F238E27FC236}">
                    <a16:creationId xmlns:a16="http://schemas.microsoft.com/office/drawing/2014/main" id="{085CDC27-6C1A-DD52-B40F-879D56BB1BF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3" name="Cube 872">
                <a:extLst>
                  <a:ext uri="{FF2B5EF4-FFF2-40B4-BE49-F238E27FC236}">
                    <a16:creationId xmlns:a16="http://schemas.microsoft.com/office/drawing/2014/main" id="{B46AE5A6-ADC7-D1D7-B7FB-DE8B4EB093E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4" name="Cube 873">
                <a:extLst>
                  <a:ext uri="{FF2B5EF4-FFF2-40B4-BE49-F238E27FC236}">
                    <a16:creationId xmlns:a16="http://schemas.microsoft.com/office/drawing/2014/main" id="{7F13D296-8290-BD6D-FC14-F5DD0E103C0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5" name="Cube 874">
                <a:extLst>
                  <a:ext uri="{FF2B5EF4-FFF2-40B4-BE49-F238E27FC236}">
                    <a16:creationId xmlns:a16="http://schemas.microsoft.com/office/drawing/2014/main" id="{4EC9E86B-027E-4027-5E88-F8B2A42BD2D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6" name="Cube 875">
                <a:extLst>
                  <a:ext uri="{FF2B5EF4-FFF2-40B4-BE49-F238E27FC236}">
                    <a16:creationId xmlns:a16="http://schemas.microsoft.com/office/drawing/2014/main" id="{65FAA62D-1561-EBED-73BE-F6A95DCDFFD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7" name="Cube 876">
                <a:extLst>
                  <a:ext uri="{FF2B5EF4-FFF2-40B4-BE49-F238E27FC236}">
                    <a16:creationId xmlns:a16="http://schemas.microsoft.com/office/drawing/2014/main" id="{BA85CD93-E18A-7D03-2C04-9B227DBF349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8" name="Cube 877">
                <a:extLst>
                  <a:ext uri="{FF2B5EF4-FFF2-40B4-BE49-F238E27FC236}">
                    <a16:creationId xmlns:a16="http://schemas.microsoft.com/office/drawing/2014/main" id="{A3D6F430-D488-3BFE-E1AE-D667F220FB8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5" name="Group 824">
              <a:extLst>
                <a:ext uri="{FF2B5EF4-FFF2-40B4-BE49-F238E27FC236}">
                  <a16:creationId xmlns:a16="http://schemas.microsoft.com/office/drawing/2014/main" id="{2F169AF1-8938-194A-1FF7-F66F190748EF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59" name="Cube 858">
                <a:extLst>
                  <a:ext uri="{FF2B5EF4-FFF2-40B4-BE49-F238E27FC236}">
                    <a16:creationId xmlns:a16="http://schemas.microsoft.com/office/drawing/2014/main" id="{48D35B91-91AF-1975-A9DA-84BE80AF0C6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0" name="Cube 859">
                <a:extLst>
                  <a:ext uri="{FF2B5EF4-FFF2-40B4-BE49-F238E27FC236}">
                    <a16:creationId xmlns:a16="http://schemas.microsoft.com/office/drawing/2014/main" id="{D4378C2E-DD49-BA3C-2311-8E2CC7C5A65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1" name="Cube 860">
                <a:extLst>
                  <a:ext uri="{FF2B5EF4-FFF2-40B4-BE49-F238E27FC236}">
                    <a16:creationId xmlns:a16="http://schemas.microsoft.com/office/drawing/2014/main" id="{98ADC178-8B03-9543-1F3D-4606BCBCDB1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2" name="Cube 861">
                <a:extLst>
                  <a:ext uri="{FF2B5EF4-FFF2-40B4-BE49-F238E27FC236}">
                    <a16:creationId xmlns:a16="http://schemas.microsoft.com/office/drawing/2014/main" id="{7B418CF8-86AF-A765-C452-420A0DF7D43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3" name="Cube 862">
                <a:extLst>
                  <a:ext uri="{FF2B5EF4-FFF2-40B4-BE49-F238E27FC236}">
                    <a16:creationId xmlns:a16="http://schemas.microsoft.com/office/drawing/2014/main" id="{EEC23137-E7F4-B708-A48F-A7F714BAFC0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4" name="Cube 863">
                <a:extLst>
                  <a:ext uri="{FF2B5EF4-FFF2-40B4-BE49-F238E27FC236}">
                    <a16:creationId xmlns:a16="http://schemas.microsoft.com/office/drawing/2014/main" id="{B8922607-0CDB-B963-7104-B6D272A2EA7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5" name="Cube 864">
                <a:extLst>
                  <a:ext uri="{FF2B5EF4-FFF2-40B4-BE49-F238E27FC236}">
                    <a16:creationId xmlns:a16="http://schemas.microsoft.com/office/drawing/2014/main" id="{F6546E80-F353-5BA2-192F-C042F09675D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6" name="Cube 865">
                <a:extLst>
                  <a:ext uri="{FF2B5EF4-FFF2-40B4-BE49-F238E27FC236}">
                    <a16:creationId xmlns:a16="http://schemas.microsoft.com/office/drawing/2014/main" id="{5035128A-24E7-CCDD-F4DE-B6E73CDA476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7" name="Cube 866">
                <a:extLst>
                  <a:ext uri="{FF2B5EF4-FFF2-40B4-BE49-F238E27FC236}">
                    <a16:creationId xmlns:a16="http://schemas.microsoft.com/office/drawing/2014/main" id="{7FF9202D-E743-4E14-BCC3-28C7F4A143B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8" name="Cube 867">
                <a:extLst>
                  <a:ext uri="{FF2B5EF4-FFF2-40B4-BE49-F238E27FC236}">
                    <a16:creationId xmlns:a16="http://schemas.microsoft.com/office/drawing/2014/main" id="{A1B321C3-055E-D359-585B-B7492BED496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6" name="Group 825">
              <a:extLst>
                <a:ext uri="{FF2B5EF4-FFF2-40B4-BE49-F238E27FC236}">
                  <a16:creationId xmlns:a16="http://schemas.microsoft.com/office/drawing/2014/main" id="{8AF58417-973C-A247-3EB2-203D268E0736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49" name="Cube 848">
                <a:extLst>
                  <a:ext uri="{FF2B5EF4-FFF2-40B4-BE49-F238E27FC236}">
                    <a16:creationId xmlns:a16="http://schemas.microsoft.com/office/drawing/2014/main" id="{D02AC35A-BE69-07CF-3492-26B6DEDFE3D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0" name="Cube 849">
                <a:extLst>
                  <a:ext uri="{FF2B5EF4-FFF2-40B4-BE49-F238E27FC236}">
                    <a16:creationId xmlns:a16="http://schemas.microsoft.com/office/drawing/2014/main" id="{6E212523-8F36-943A-B5CA-DD85897B1C2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1" name="Cube 850">
                <a:extLst>
                  <a:ext uri="{FF2B5EF4-FFF2-40B4-BE49-F238E27FC236}">
                    <a16:creationId xmlns:a16="http://schemas.microsoft.com/office/drawing/2014/main" id="{590DB02B-43DC-541C-3EB0-E7950F4A949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2" name="Cube 851">
                <a:extLst>
                  <a:ext uri="{FF2B5EF4-FFF2-40B4-BE49-F238E27FC236}">
                    <a16:creationId xmlns:a16="http://schemas.microsoft.com/office/drawing/2014/main" id="{F7207B6E-EEFC-0FD1-81DC-ACBDF38B302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3" name="Cube 852">
                <a:extLst>
                  <a:ext uri="{FF2B5EF4-FFF2-40B4-BE49-F238E27FC236}">
                    <a16:creationId xmlns:a16="http://schemas.microsoft.com/office/drawing/2014/main" id="{C2B00015-6AF1-F72A-2214-52A8A27CA00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4" name="Cube 853">
                <a:extLst>
                  <a:ext uri="{FF2B5EF4-FFF2-40B4-BE49-F238E27FC236}">
                    <a16:creationId xmlns:a16="http://schemas.microsoft.com/office/drawing/2014/main" id="{E15B3FA5-03DE-C9C0-8847-7EF7888302E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5" name="Cube 854">
                <a:extLst>
                  <a:ext uri="{FF2B5EF4-FFF2-40B4-BE49-F238E27FC236}">
                    <a16:creationId xmlns:a16="http://schemas.microsoft.com/office/drawing/2014/main" id="{BCE123D7-62B1-DB10-FFE3-15DB7491C73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6" name="Cube 855">
                <a:extLst>
                  <a:ext uri="{FF2B5EF4-FFF2-40B4-BE49-F238E27FC236}">
                    <a16:creationId xmlns:a16="http://schemas.microsoft.com/office/drawing/2014/main" id="{6FF0A567-0E59-BBD4-50A4-9FBE5B4D783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7" name="Cube 856">
                <a:extLst>
                  <a:ext uri="{FF2B5EF4-FFF2-40B4-BE49-F238E27FC236}">
                    <a16:creationId xmlns:a16="http://schemas.microsoft.com/office/drawing/2014/main" id="{54B490FC-5529-C1E1-4DA7-8EA74C1DC8A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8" name="Cube 857">
                <a:extLst>
                  <a:ext uri="{FF2B5EF4-FFF2-40B4-BE49-F238E27FC236}">
                    <a16:creationId xmlns:a16="http://schemas.microsoft.com/office/drawing/2014/main" id="{7D4C18A1-7363-0946-7EA4-530F8A5A71A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7" name="Group 826">
              <a:extLst>
                <a:ext uri="{FF2B5EF4-FFF2-40B4-BE49-F238E27FC236}">
                  <a16:creationId xmlns:a16="http://schemas.microsoft.com/office/drawing/2014/main" id="{4389DF1C-1AB0-93F4-D4A9-CB80FE3FA0EE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39" name="Cube 838">
                <a:extLst>
                  <a:ext uri="{FF2B5EF4-FFF2-40B4-BE49-F238E27FC236}">
                    <a16:creationId xmlns:a16="http://schemas.microsoft.com/office/drawing/2014/main" id="{93EEFABD-79A3-B86B-3D5A-BB8579F3FBF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0" name="Cube 839">
                <a:extLst>
                  <a:ext uri="{FF2B5EF4-FFF2-40B4-BE49-F238E27FC236}">
                    <a16:creationId xmlns:a16="http://schemas.microsoft.com/office/drawing/2014/main" id="{DA350027-D844-4535-3FCE-808411D48FA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1" name="Cube 840">
                <a:extLst>
                  <a:ext uri="{FF2B5EF4-FFF2-40B4-BE49-F238E27FC236}">
                    <a16:creationId xmlns:a16="http://schemas.microsoft.com/office/drawing/2014/main" id="{DF0621FF-F756-79CB-2BFB-9B27CA40AC8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2" name="Cube 841">
                <a:extLst>
                  <a:ext uri="{FF2B5EF4-FFF2-40B4-BE49-F238E27FC236}">
                    <a16:creationId xmlns:a16="http://schemas.microsoft.com/office/drawing/2014/main" id="{8D0AB3D0-5FE3-03A7-023A-5033EA40C40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3" name="Cube 842">
                <a:extLst>
                  <a:ext uri="{FF2B5EF4-FFF2-40B4-BE49-F238E27FC236}">
                    <a16:creationId xmlns:a16="http://schemas.microsoft.com/office/drawing/2014/main" id="{84ED3B68-BCC1-BCFC-23B5-699C3A04BA7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4" name="Cube 843">
                <a:extLst>
                  <a:ext uri="{FF2B5EF4-FFF2-40B4-BE49-F238E27FC236}">
                    <a16:creationId xmlns:a16="http://schemas.microsoft.com/office/drawing/2014/main" id="{EBF60600-FDE2-4954-18C8-99E7290C310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5" name="Cube 844">
                <a:extLst>
                  <a:ext uri="{FF2B5EF4-FFF2-40B4-BE49-F238E27FC236}">
                    <a16:creationId xmlns:a16="http://schemas.microsoft.com/office/drawing/2014/main" id="{A964E945-3475-C201-4FA5-9C9A01DE7BD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6" name="Cube 845">
                <a:extLst>
                  <a:ext uri="{FF2B5EF4-FFF2-40B4-BE49-F238E27FC236}">
                    <a16:creationId xmlns:a16="http://schemas.microsoft.com/office/drawing/2014/main" id="{2D975FA6-B98B-683C-5FB6-1232348F7B5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7" name="Cube 846">
                <a:extLst>
                  <a:ext uri="{FF2B5EF4-FFF2-40B4-BE49-F238E27FC236}">
                    <a16:creationId xmlns:a16="http://schemas.microsoft.com/office/drawing/2014/main" id="{44A45539-7F86-39A7-7296-B95E3E38E47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8" name="Cube 847">
                <a:extLst>
                  <a:ext uri="{FF2B5EF4-FFF2-40B4-BE49-F238E27FC236}">
                    <a16:creationId xmlns:a16="http://schemas.microsoft.com/office/drawing/2014/main" id="{B2BBF75D-4ECC-37F2-4CE5-1F8A21E25EF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8" name="Group 827">
              <a:extLst>
                <a:ext uri="{FF2B5EF4-FFF2-40B4-BE49-F238E27FC236}">
                  <a16:creationId xmlns:a16="http://schemas.microsoft.com/office/drawing/2014/main" id="{7BEEBA2B-7695-221B-4003-4906FF634013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29" name="Cube 828">
                <a:extLst>
                  <a:ext uri="{FF2B5EF4-FFF2-40B4-BE49-F238E27FC236}">
                    <a16:creationId xmlns:a16="http://schemas.microsoft.com/office/drawing/2014/main" id="{00856DF4-FEF0-C015-C7F4-2CD137DC55D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0" name="Cube 829">
                <a:extLst>
                  <a:ext uri="{FF2B5EF4-FFF2-40B4-BE49-F238E27FC236}">
                    <a16:creationId xmlns:a16="http://schemas.microsoft.com/office/drawing/2014/main" id="{2A2B6C3D-8486-295C-07FF-9C42DD23CA3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1" name="Cube 830">
                <a:extLst>
                  <a:ext uri="{FF2B5EF4-FFF2-40B4-BE49-F238E27FC236}">
                    <a16:creationId xmlns:a16="http://schemas.microsoft.com/office/drawing/2014/main" id="{8564B251-D217-7559-7617-BC5CF331B72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2" name="Cube 831">
                <a:extLst>
                  <a:ext uri="{FF2B5EF4-FFF2-40B4-BE49-F238E27FC236}">
                    <a16:creationId xmlns:a16="http://schemas.microsoft.com/office/drawing/2014/main" id="{413BDBF7-EA2E-E768-0A74-E7916DC7868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3" name="Cube 832">
                <a:extLst>
                  <a:ext uri="{FF2B5EF4-FFF2-40B4-BE49-F238E27FC236}">
                    <a16:creationId xmlns:a16="http://schemas.microsoft.com/office/drawing/2014/main" id="{8BF8C2A4-3969-1BD9-BD7D-923402B5886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4" name="Cube 833">
                <a:extLst>
                  <a:ext uri="{FF2B5EF4-FFF2-40B4-BE49-F238E27FC236}">
                    <a16:creationId xmlns:a16="http://schemas.microsoft.com/office/drawing/2014/main" id="{C1828CD6-8F08-E9D2-D063-2EDEFF54F1A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5" name="Cube 834">
                <a:extLst>
                  <a:ext uri="{FF2B5EF4-FFF2-40B4-BE49-F238E27FC236}">
                    <a16:creationId xmlns:a16="http://schemas.microsoft.com/office/drawing/2014/main" id="{82091047-B07D-3488-4EA3-F8493CD608C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6" name="Cube 835">
                <a:extLst>
                  <a:ext uri="{FF2B5EF4-FFF2-40B4-BE49-F238E27FC236}">
                    <a16:creationId xmlns:a16="http://schemas.microsoft.com/office/drawing/2014/main" id="{C45B33BE-F44F-C196-E74E-E980D9197F4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7" name="Cube 836">
                <a:extLst>
                  <a:ext uri="{FF2B5EF4-FFF2-40B4-BE49-F238E27FC236}">
                    <a16:creationId xmlns:a16="http://schemas.microsoft.com/office/drawing/2014/main" id="{CE535F64-677F-83A9-707E-4FA496B16DB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8" name="Cube 837">
                <a:extLst>
                  <a:ext uri="{FF2B5EF4-FFF2-40B4-BE49-F238E27FC236}">
                    <a16:creationId xmlns:a16="http://schemas.microsoft.com/office/drawing/2014/main" id="{1A985C75-6D36-0231-2ED1-0D4996BEBDE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29" name="Group 928">
            <a:extLst>
              <a:ext uri="{FF2B5EF4-FFF2-40B4-BE49-F238E27FC236}">
                <a16:creationId xmlns:a16="http://schemas.microsoft.com/office/drawing/2014/main" id="{7F27C617-B201-255D-61A9-2ED4C1FDDD4B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930" name="Group 929">
              <a:extLst>
                <a:ext uri="{FF2B5EF4-FFF2-40B4-BE49-F238E27FC236}">
                  <a16:creationId xmlns:a16="http://schemas.microsoft.com/office/drawing/2014/main" id="{A038DA1F-695C-440C-8BA9-6F67781A8131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30" name="Cube 1029">
                <a:extLst>
                  <a:ext uri="{FF2B5EF4-FFF2-40B4-BE49-F238E27FC236}">
                    <a16:creationId xmlns:a16="http://schemas.microsoft.com/office/drawing/2014/main" id="{84F772DD-C59C-9DDD-9104-C96A0D3A2B2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1" name="Cube 1030">
                <a:extLst>
                  <a:ext uri="{FF2B5EF4-FFF2-40B4-BE49-F238E27FC236}">
                    <a16:creationId xmlns:a16="http://schemas.microsoft.com/office/drawing/2014/main" id="{0B489EEC-E579-9E8A-2A0A-29FBB554452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2" name="Cube 1031">
                <a:extLst>
                  <a:ext uri="{FF2B5EF4-FFF2-40B4-BE49-F238E27FC236}">
                    <a16:creationId xmlns:a16="http://schemas.microsoft.com/office/drawing/2014/main" id="{057D703C-76D5-6BBF-0858-D18336105F2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3" name="Cube 1032">
                <a:extLst>
                  <a:ext uri="{FF2B5EF4-FFF2-40B4-BE49-F238E27FC236}">
                    <a16:creationId xmlns:a16="http://schemas.microsoft.com/office/drawing/2014/main" id="{57FA514C-FA13-3CDD-8B4E-7787A50F2F0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4" name="Cube 1033">
                <a:extLst>
                  <a:ext uri="{FF2B5EF4-FFF2-40B4-BE49-F238E27FC236}">
                    <a16:creationId xmlns:a16="http://schemas.microsoft.com/office/drawing/2014/main" id="{D3C97DC9-A40D-EF25-AFF7-004D498B077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5" name="Cube 1034">
                <a:extLst>
                  <a:ext uri="{FF2B5EF4-FFF2-40B4-BE49-F238E27FC236}">
                    <a16:creationId xmlns:a16="http://schemas.microsoft.com/office/drawing/2014/main" id="{2C9142B5-9862-A187-F035-AC45044205E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6" name="Cube 1035">
                <a:extLst>
                  <a:ext uri="{FF2B5EF4-FFF2-40B4-BE49-F238E27FC236}">
                    <a16:creationId xmlns:a16="http://schemas.microsoft.com/office/drawing/2014/main" id="{BA964C30-3DF6-34C0-3A9E-BBD766555CE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7" name="Cube 1036">
                <a:extLst>
                  <a:ext uri="{FF2B5EF4-FFF2-40B4-BE49-F238E27FC236}">
                    <a16:creationId xmlns:a16="http://schemas.microsoft.com/office/drawing/2014/main" id="{255B961D-1761-F381-6CBB-AEB7912B251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8" name="Cube 1037">
                <a:extLst>
                  <a:ext uri="{FF2B5EF4-FFF2-40B4-BE49-F238E27FC236}">
                    <a16:creationId xmlns:a16="http://schemas.microsoft.com/office/drawing/2014/main" id="{20F70973-A3B5-3795-9475-1A1EC83345C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9" name="Cube 1038">
                <a:extLst>
                  <a:ext uri="{FF2B5EF4-FFF2-40B4-BE49-F238E27FC236}">
                    <a16:creationId xmlns:a16="http://schemas.microsoft.com/office/drawing/2014/main" id="{A2682CB0-4E68-6F16-3120-3B7F2417F95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1" name="Group 930">
              <a:extLst>
                <a:ext uri="{FF2B5EF4-FFF2-40B4-BE49-F238E27FC236}">
                  <a16:creationId xmlns:a16="http://schemas.microsoft.com/office/drawing/2014/main" id="{EE5731CF-7DCC-D735-0887-F47D9A874B7E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20" name="Cube 1019">
                <a:extLst>
                  <a:ext uri="{FF2B5EF4-FFF2-40B4-BE49-F238E27FC236}">
                    <a16:creationId xmlns:a16="http://schemas.microsoft.com/office/drawing/2014/main" id="{26498B4E-DD2D-715D-6FB6-8A5E214C439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1" name="Cube 1020">
                <a:extLst>
                  <a:ext uri="{FF2B5EF4-FFF2-40B4-BE49-F238E27FC236}">
                    <a16:creationId xmlns:a16="http://schemas.microsoft.com/office/drawing/2014/main" id="{29863AF1-E2DC-510F-465D-C5A1890364D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2" name="Cube 1021">
                <a:extLst>
                  <a:ext uri="{FF2B5EF4-FFF2-40B4-BE49-F238E27FC236}">
                    <a16:creationId xmlns:a16="http://schemas.microsoft.com/office/drawing/2014/main" id="{EFF5BD78-2F50-4EF6-EF4E-12CA1390DD4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3" name="Cube 1022">
                <a:extLst>
                  <a:ext uri="{FF2B5EF4-FFF2-40B4-BE49-F238E27FC236}">
                    <a16:creationId xmlns:a16="http://schemas.microsoft.com/office/drawing/2014/main" id="{D57E8896-35C7-CCF8-AC24-9D7E294A249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4" name="Cube 1023">
                <a:extLst>
                  <a:ext uri="{FF2B5EF4-FFF2-40B4-BE49-F238E27FC236}">
                    <a16:creationId xmlns:a16="http://schemas.microsoft.com/office/drawing/2014/main" id="{9924D04D-A1A9-28B4-C8B0-57B21066F8B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5" name="Cube 1024">
                <a:extLst>
                  <a:ext uri="{FF2B5EF4-FFF2-40B4-BE49-F238E27FC236}">
                    <a16:creationId xmlns:a16="http://schemas.microsoft.com/office/drawing/2014/main" id="{A58979D7-F391-CFA6-A8E4-6E5EFB77F17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6" name="Cube 1025">
                <a:extLst>
                  <a:ext uri="{FF2B5EF4-FFF2-40B4-BE49-F238E27FC236}">
                    <a16:creationId xmlns:a16="http://schemas.microsoft.com/office/drawing/2014/main" id="{AD836942-5EF2-4EB5-46A2-F98F66FE013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7" name="Cube 1026">
                <a:extLst>
                  <a:ext uri="{FF2B5EF4-FFF2-40B4-BE49-F238E27FC236}">
                    <a16:creationId xmlns:a16="http://schemas.microsoft.com/office/drawing/2014/main" id="{CA639520-D9A6-32BC-89D8-5A0B6BD671A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8" name="Cube 1027">
                <a:extLst>
                  <a:ext uri="{FF2B5EF4-FFF2-40B4-BE49-F238E27FC236}">
                    <a16:creationId xmlns:a16="http://schemas.microsoft.com/office/drawing/2014/main" id="{82932869-AFAC-55C8-7712-E1DF56CFCC5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9" name="Cube 1028">
                <a:extLst>
                  <a:ext uri="{FF2B5EF4-FFF2-40B4-BE49-F238E27FC236}">
                    <a16:creationId xmlns:a16="http://schemas.microsoft.com/office/drawing/2014/main" id="{471C84AD-AF35-1E62-8896-8EF7E5553B3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2" name="Group 931">
              <a:extLst>
                <a:ext uri="{FF2B5EF4-FFF2-40B4-BE49-F238E27FC236}">
                  <a16:creationId xmlns:a16="http://schemas.microsoft.com/office/drawing/2014/main" id="{FE5A877A-A604-7B75-4C6B-FFE347FDA840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10" name="Cube 1009">
                <a:extLst>
                  <a:ext uri="{FF2B5EF4-FFF2-40B4-BE49-F238E27FC236}">
                    <a16:creationId xmlns:a16="http://schemas.microsoft.com/office/drawing/2014/main" id="{FBD7D7BF-81ED-EC4E-090C-BD92B848C79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1" name="Cube 1010">
                <a:extLst>
                  <a:ext uri="{FF2B5EF4-FFF2-40B4-BE49-F238E27FC236}">
                    <a16:creationId xmlns:a16="http://schemas.microsoft.com/office/drawing/2014/main" id="{109373A9-064B-E19F-B3D6-5E7A8AA2927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2" name="Cube 1011">
                <a:extLst>
                  <a:ext uri="{FF2B5EF4-FFF2-40B4-BE49-F238E27FC236}">
                    <a16:creationId xmlns:a16="http://schemas.microsoft.com/office/drawing/2014/main" id="{9D9D9F58-0F10-EB35-26CE-40921E2FF4C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3" name="Cube 1012">
                <a:extLst>
                  <a:ext uri="{FF2B5EF4-FFF2-40B4-BE49-F238E27FC236}">
                    <a16:creationId xmlns:a16="http://schemas.microsoft.com/office/drawing/2014/main" id="{B7C9AEDB-36A0-10B8-5557-91A5E59DDA0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4" name="Cube 1013">
                <a:extLst>
                  <a:ext uri="{FF2B5EF4-FFF2-40B4-BE49-F238E27FC236}">
                    <a16:creationId xmlns:a16="http://schemas.microsoft.com/office/drawing/2014/main" id="{D3BCF4BF-3AE0-F677-8543-944806E8F63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5" name="Cube 1014">
                <a:extLst>
                  <a:ext uri="{FF2B5EF4-FFF2-40B4-BE49-F238E27FC236}">
                    <a16:creationId xmlns:a16="http://schemas.microsoft.com/office/drawing/2014/main" id="{B3AA9F6E-29E7-57A5-B5E4-66D0B22EE97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6" name="Cube 1015">
                <a:extLst>
                  <a:ext uri="{FF2B5EF4-FFF2-40B4-BE49-F238E27FC236}">
                    <a16:creationId xmlns:a16="http://schemas.microsoft.com/office/drawing/2014/main" id="{6AC7007D-01CC-2600-CBB9-613F3A170AD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7" name="Cube 1016">
                <a:extLst>
                  <a:ext uri="{FF2B5EF4-FFF2-40B4-BE49-F238E27FC236}">
                    <a16:creationId xmlns:a16="http://schemas.microsoft.com/office/drawing/2014/main" id="{F8744267-A5DE-9A0C-151D-89CCD7B9686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8" name="Cube 1017">
                <a:extLst>
                  <a:ext uri="{FF2B5EF4-FFF2-40B4-BE49-F238E27FC236}">
                    <a16:creationId xmlns:a16="http://schemas.microsoft.com/office/drawing/2014/main" id="{40AA3B9C-A593-7A18-C225-2B8C72E8F4D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9" name="Cube 1018">
                <a:extLst>
                  <a:ext uri="{FF2B5EF4-FFF2-40B4-BE49-F238E27FC236}">
                    <a16:creationId xmlns:a16="http://schemas.microsoft.com/office/drawing/2014/main" id="{D80A19CA-E394-F797-7D80-AF3F8277094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3" name="Group 932">
              <a:extLst>
                <a:ext uri="{FF2B5EF4-FFF2-40B4-BE49-F238E27FC236}">
                  <a16:creationId xmlns:a16="http://schemas.microsoft.com/office/drawing/2014/main" id="{63D2ABCB-E0D1-A705-C12A-8221F19912EF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00" name="Cube 999">
                <a:extLst>
                  <a:ext uri="{FF2B5EF4-FFF2-40B4-BE49-F238E27FC236}">
                    <a16:creationId xmlns:a16="http://schemas.microsoft.com/office/drawing/2014/main" id="{DA94950D-43E4-28C7-4401-DC6B09A4975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1" name="Cube 1000">
                <a:extLst>
                  <a:ext uri="{FF2B5EF4-FFF2-40B4-BE49-F238E27FC236}">
                    <a16:creationId xmlns:a16="http://schemas.microsoft.com/office/drawing/2014/main" id="{D8CCA562-C83E-F073-E5E2-539FC1EB5C8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2" name="Cube 1001">
                <a:extLst>
                  <a:ext uri="{FF2B5EF4-FFF2-40B4-BE49-F238E27FC236}">
                    <a16:creationId xmlns:a16="http://schemas.microsoft.com/office/drawing/2014/main" id="{06B86008-B95B-D1EA-DB60-B200B06BBAF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3" name="Cube 1002">
                <a:extLst>
                  <a:ext uri="{FF2B5EF4-FFF2-40B4-BE49-F238E27FC236}">
                    <a16:creationId xmlns:a16="http://schemas.microsoft.com/office/drawing/2014/main" id="{862A4EC1-DC48-4ABB-3720-BF83E3B9138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4" name="Cube 1003">
                <a:extLst>
                  <a:ext uri="{FF2B5EF4-FFF2-40B4-BE49-F238E27FC236}">
                    <a16:creationId xmlns:a16="http://schemas.microsoft.com/office/drawing/2014/main" id="{0654061B-D5F9-D1F1-D9FA-144BDACA46E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5" name="Cube 1004">
                <a:extLst>
                  <a:ext uri="{FF2B5EF4-FFF2-40B4-BE49-F238E27FC236}">
                    <a16:creationId xmlns:a16="http://schemas.microsoft.com/office/drawing/2014/main" id="{3C69EE07-3ADC-0ED2-DA3C-72402FBB465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6" name="Cube 1005">
                <a:extLst>
                  <a:ext uri="{FF2B5EF4-FFF2-40B4-BE49-F238E27FC236}">
                    <a16:creationId xmlns:a16="http://schemas.microsoft.com/office/drawing/2014/main" id="{E3FEEB3C-767F-B9BE-34ED-1D84A848868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7" name="Cube 1006">
                <a:extLst>
                  <a:ext uri="{FF2B5EF4-FFF2-40B4-BE49-F238E27FC236}">
                    <a16:creationId xmlns:a16="http://schemas.microsoft.com/office/drawing/2014/main" id="{BD9C5C3B-5339-93AD-48DF-EC290E73073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8" name="Cube 1007">
                <a:extLst>
                  <a:ext uri="{FF2B5EF4-FFF2-40B4-BE49-F238E27FC236}">
                    <a16:creationId xmlns:a16="http://schemas.microsoft.com/office/drawing/2014/main" id="{E182C0DB-01D3-77DB-FD0B-70F598570DC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9" name="Cube 1008">
                <a:extLst>
                  <a:ext uri="{FF2B5EF4-FFF2-40B4-BE49-F238E27FC236}">
                    <a16:creationId xmlns:a16="http://schemas.microsoft.com/office/drawing/2014/main" id="{D27E69F2-C9BB-25B7-A7BB-6F51653B2ED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4" name="Group 933">
              <a:extLst>
                <a:ext uri="{FF2B5EF4-FFF2-40B4-BE49-F238E27FC236}">
                  <a16:creationId xmlns:a16="http://schemas.microsoft.com/office/drawing/2014/main" id="{86A33D92-1336-FBDA-58CF-822D1127423A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90" name="Cube 989">
                <a:extLst>
                  <a:ext uri="{FF2B5EF4-FFF2-40B4-BE49-F238E27FC236}">
                    <a16:creationId xmlns:a16="http://schemas.microsoft.com/office/drawing/2014/main" id="{ABFA9DC4-7E91-4BD4-3427-B65C6EA5B2A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1" name="Cube 990">
                <a:extLst>
                  <a:ext uri="{FF2B5EF4-FFF2-40B4-BE49-F238E27FC236}">
                    <a16:creationId xmlns:a16="http://schemas.microsoft.com/office/drawing/2014/main" id="{95AE0169-81F6-E575-FBC1-F6D4D9AE8F9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2" name="Cube 991">
                <a:extLst>
                  <a:ext uri="{FF2B5EF4-FFF2-40B4-BE49-F238E27FC236}">
                    <a16:creationId xmlns:a16="http://schemas.microsoft.com/office/drawing/2014/main" id="{08905FE8-83F2-F814-88CF-318C87401A2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3" name="Cube 992">
                <a:extLst>
                  <a:ext uri="{FF2B5EF4-FFF2-40B4-BE49-F238E27FC236}">
                    <a16:creationId xmlns:a16="http://schemas.microsoft.com/office/drawing/2014/main" id="{9F3125C4-862A-FC17-E64D-4D616EAB914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4" name="Cube 993">
                <a:extLst>
                  <a:ext uri="{FF2B5EF4-FFF2-40B4-BE49-F238E27FC236}">
                    <a16:creationId xmlns:a16="http://schemas.microsoft.com/office/drawing/2014/main" id="{6E67B71C-9AE0-4233-0809-4C47E0F9F63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5" name="Cube 994">
                <a:extLst>
                  <a:ext uri="{FF2B5EF4-FFF2-40B4-BE49-F238E27FC236}">
                    <a16:creationId xmlns:a16="http://schemas.microsoft.com/office/drawing/2014/main" id="{1B867F7F-FD2D-3626-3402-7FFB51F0322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6" name="Cube 995">
                <a:extLst>
                  <a:ext uri="{FF2B5EF4-FFF2-40B4-BE49-F238E27FC236}">
                    <a16:creationId xmlns:a16="http://schemas.microsoft.com/office/drawing/2014/main" id="{EB1DF490-1B6D-BE40-46AF-0504C2BCC25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7" name="Cube 996">
                <a:extLst>
                  <a:ext uri="{FF2B5EF4-FFF2-40B4-BE49-F238E27FC236}">
                    <a16:creationId xmlns:a16="http://schemas.microsoft.com/office/drawing/2014/main" id="{2D2488CA-4126-6506-8E2A-4E671CA0298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8" name="Cube 997">
                <a:extLst>
                  <a:ext uri="{FF2B5EF4-FFF2-40B4-BE49-F238E27FC236}">
                    <a16:creationId xmlns:a16="http://schemas.microsoft.com/office/drawing/2014/main" id="{18AF8CC4-B07B-99E1-715D-96846ECDF27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9" name="Cube 998">
                <a:extLst>
                  <a:ext uri="{FF2B5EF4-FFF2-40B4-BE49-F238E27FC236}">
                    <a16:creationId xmlns:a16="http://schemas.microsoft.com/office/drawing/2014/main" id="{2FEB68FE-9196-A7B3-F74B-94136930C6E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5" name="Group 934">
              <a:extLst>
                <a:ext uri="{FF2B5EF4-FFF2-40B4-BE49-F238E27FC236}">
                  <a16:creationId xmlns:a16="http://schemas.microsoft.com/office/drawing/2014/main" id="{49B1A442-0468-ED6C-3469-7C59FDDEFD0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80" name="Cube 979">
                <a:extLst>
                  <a:ext uri="{FF2B5EF4-FFF2-40B4-BE49-F238E27FC236}">
                    <a16:creationId xmlns:a16="http://schemas.microsoft.com/office/drawing/2014/main" id="{DE11D118-655F-F79F-B839-0886EC0794F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1" name="Cube 980">
                <a:extLst>
                  <a:ext uri="{FF2B5EF4-FFF2-40B4-BE49-F238E27FC236}">
                    <a16:creationId xmlns:a16="http://schemas.microsoft.com/office/drawing/2014/main" id="{8724B658-4067-1174-AEB2-03115349FB7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2" name="Cube 981">
                <a:extLst>
                  <a:ext uri="{FF2B5EF4-FFF2-40B4-BE49-F238E27FC236}">
                    <a16:creationId xmlns:a16="http://schemas.microsoft.com/office/drawing/2014/main" id="{D30E0705-F9FE-CFCA-D2D4-F3B4E2BE722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3" name="Cube 982">
                <a:extLst>
                  <a:ext uri="{FF2B5EF4-FFF2-40B4-BE49-F238E27FC236}">
                    <a16:creationId xmlns:a16="http://schemas.microsoft.com/office/drawing/2014/main" id="{DC33E9C8-0377-0DEF-A38C-12158C349E3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4" name="Cube 983">
                <a:extLst>
                  <a:ext uri="{FF2B5EF4-FFF2-40B4-BE49-F238E27FC236}">
                    <a16:creationId xmlns:a16="http://schemas.microsoft.com/office/drawing/2014/main" id="{8BFC6B8C-75B3-FE83-EA85-80E18B3073E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5" name="Cube 984">
                <a:extLst>
                  <a:ext uri="{FF2B5EF4-FFF2-40B4-BE49-F238E27FC236}">
                    <a16:creationId xmlns:a16="http://schemas.microsoft.com/office/drawing/2014/main" id="{B405D995-6550-5319-57ED-D5FC9619954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6" name="Cube 985">
                <a:extLst>
                  <a:ext uri="{FF2B5EF4-FFF2-40B4-BE49-F238E27FC236}">
                    <a16:creationId xmlns:a16="http://schemas.microsoft.com/office/drawing/2014/main" id="{F687C988-C315-6495-6379-2056788BED3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7" name="Cube 986">
                <a:extLst>
                  <a:ext uri="{FF2B5EF4-FFF2-40B4-BE49-F238E27FC236}">
                    <a16:creationId xmlns:a16="http://schemas.microsoft.com/office/drawing/2014/main" id="{E4E01B44-FA8F-2CD6-B033-9100E3507C8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8" name="Cube 987">
                <a:extLst>
                  <a:ext uri="{FF2B5EF4-FFF2-40B4-BE49-F238E27FC236}">
                    <a16:creationId xmlns:a16="http://schemas.microsoft.com/office/drawing/2014/main" id="{47FC41B9-F551-C6A4-E52D-41FCC33784B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9" name="Cube 988">
                <a:extLst>
                  <a:ext uri="{FF2B5EF4-FFF2-40B4-BE49-F238E27FC236}">
                    <a16:creationId xmlns:a16="http://schemas.microsoft.com/office/drawing/2014/main" id="{88DD9BE1-BED5-BF32-63A4-90446FC22F8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6" name="Group 935">
              <a:extLst>
                <a:ext uri="{FF2B5EF4-FFF2-40B4-BE49-F238E27FC236}">
                  <a16:creationId xmlns:a16="http://schemas.microsoft.com/office/drawing/2014/main" id="{0158583B-6B84-2235-7B49-E54E29E9DB97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70" name="Cube 969">
                <a:extLst>
                  <a:ext uri="{FF2B5EF4-FFF2-40B4-BE49-F238E27FC236}">
                    <a16:creationId xmlns:a16="http://schemas.microsoft.com/office/drawing/2014/main" id="{A8073EB6-2149-14F1-D008-A80E6B6675C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1" name="Cube 970">
                <a:extLst>
                  <a:ext uri="{FF2B5EF4-FFF2-40B4-BE49-F238E27FC236}">
                    <a16:creationId xmlns:a16="http://schemas.microsoft.com/office/drawing/2014/main" id="{5C5EE027-DCE5-F9C4-9E77-C8BCA885630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2" name="Cube 971">
                <a:extLst>
                  <a:ext uri="{FF2B5EF4-FFF2-40B4-BE49-F238E27FC236}">
                    <a16:creationId xmlns:a16="http://schemas.microsoft.com/office/drawing/2014/main" id="{E4F05691-F203-6AFA-9939-68ACF20B83E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3" name="Cube 972">
                <a:extLst>
                  <a:ext uri="{FF2B5EF4-FFF2-40B4-BE49-F238E27FC236}">
                    <a16:creationId xmlns:a16="http://schemas.microsoft.com/office/drawing/2014/main" id="{EE9564A6-A3EA-F518-BA7F-7937C7356BF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4" name="Cube 973">
                <a:extLst>
                  <a:ext uri="{FF2B5EF4-FFF2-40B4-BE49-F238E27FC236}">
                    <a16:creationId xmlns:a16="http://schemas.microsoft.com/office/drawing/2014/main" id="{D6E9C16E-51A6-961F-7D1A-8E8FD4F2D59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5" name="Cube 974">
                <a:extLst>
                  <a:ext uri="{FF2B5EF4-FFF2-40B4-BE49-F238E27FC236}">
                    <a16:creationId xmlns:a16="http://schemas.microsoft.com/office/drawing/2014/main" id="{6D1B3FEC-2293-C3A7-FEB0-DA88807C297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6" name="Cube 975">
                <a:extLst>
                  <a:ext uri="{FF2B5EF4-FFF2-40B4-BE49-F238E27FC236}">
                    <a16:creationId xmlns:a16="http://schemas.microsoft.com/office/drawing/2014/main" id="{4D7BFEF1-4C6C-7731-75D4-B5D878CD432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7" name="Cube 976">
                <a:extLst>
                  <a:ext uri="{FF2B5EF4-FFF2-40B4-BE49-F238E27FC236}">
                    <a16:creationId xmlns:a16="http://schemas.microsoft.com/office/drawing/2014/main" id="{59B025C4-CCDA-326C-9F23-9DEC214CE49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8" name="Cube 977">
                <a:extLst>
                  <a:ext uri="{FF2B5EF4-FFF2-40B4-BE49-F238E27FC236}">
                    <a16:creationId xmlns:a16="http://schemas.microsoft.com/office/drawing/2014/main" id="{F2482A36-871A-FA23-6B1D-C207AF88914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9" name="Cube 978">
                <a:extLst>
                  <a:ext uri="{FF2B5EF4-FFF2-40B4-BE49-F238E27FC236}">
                    <a16:creationId xmlns:a16="http://schemas.microsoft.com/office/drawing/2014/main" id="{41D56D28-AC5E-15DC-A6BA-982E9F449BD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7" name="Group 936">
              <a:extLst>
                <a:ext uri="{FF2B5EF4-FFF2-40B4-BE49-F238E27FC236}">
                  <a16:creationId xmlns:a16="http://schemas.microsoft.com/office/drawing/2014/main" id="{E5D8FB92-30C6-812B-5F77-E3B9B66029F4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60" name="Cube 959">
                <a:extLst>
                  <a:ext uri="{FF2B5EF4-FFF2-40B4-BE49-F238E27FC236}">
                    <a16:creationId xmlns:a16="http://schemas.microsoft.com/office/drawing/2014/main" id="{A86B0F88-D3DF-282B-E518-DE3BF697436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1" name="Cube 960">
                <a:extLst>
                  <a:ext uri="{FF2B5EF4-FFF2-40B4-BE49-F238E27FC236}">
                    <a16:creationId xmlns:a16="http://schemas.microsoft.com/office/drawing/2014/main" id="{DAA741DC-4850-B403-B317-D467123FAED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2" name="Cube 961">
                <a:extLst>
                  <a:ext uri="{FF2B5EF4-FFF2-40B4-BE49-F238E27FC236}">
                    <a16:creationId xmlns:a16="http://schemas.microsoft.com/office/drawing/2014/main" id="{2F4C813B-D3AE-63CC-845E-7DE92095446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3" name="Cube 962">
                <a:extLst>
                  <a:ext uri="{FF2B5EF4-FFF2-40B4-BE49-F238E27FC236}">
                    <a16:creationId xmlns:a16="http://schemas.microsoft.com/office/drawing/2014/main" id="{BE632940-B87E-782F-4F5C-802FC263D07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4" name="Cube 963">
                <a:extLst>
                  <a:ext uri="{FF2B5EF4-FFF2-40B4-BE49-F238E27FC236}">
                    <a16:creationId xmlns:a16="http://schemas.microsoft.com/office/drawing/2014/main" id="{A515D2E6-D4C3-0179-1B5E-15D42E8587C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5" name="Cube 964">
                <a:extLst>
                  <a:ext uri="{FF2B5EF4-FFF2-40B4-BE49-F238E27FC236}">
                    <a16:creationId xmlns:a16="http://schemas.microsoft.com/office/drawing/2014/main" id="{4FB18FD4-1CC3-7A0B-E7D4-AEDDD975604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6" name="Cube 965">
                <a:extLst>
                  <a:ext uri="{FF2B5EF4-FFF2-40B4-BE49-F238E27FC236}">
                    <a16:creationId xmlns:a16="http://schemas.microsoft.com/office/drawing/2014/main" id="{0A17327E-367E-7C18-0296-4AC8A754B42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7" name="Cube 966">
                <a:extLst>
                  <a:ext uri="{FF2B5EF4-FFF2-40B4-BE49-F238E27FC236}">
                    <a16:creationId xmlns:a16="http://schemas.microsoft.com/office/drawing/2014/main" id="{7EF206EF-4094-E713-66F6-E244D45189A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8" name="Cube 967">
                <a:extLst>
                  <a:ext uri="{FF2B5EF4-FFF2-40B4-BE49-F238E27FC236}">
                    <a16:creationId xmlns:a16="http://schemas.microsoft.com/office/drawing/2014/main" id="{39B60457-A092-2175-E082-C08A829BE4B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9" name="Cube 968">
                <a:extLst>
                  <a:ext uri="{FF2B5EF4-FFF2-40B4-BE49-F238E27FC236}">
                    <a16:creationId xmlns:a16="http://schemas.microsoft.com/office/drawing/2014/main" id="{0D5807F3-4829-87B4-C5B2-9900C9A7ED6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8" name="Group 937">
              <a:extLst>
                <a:ext uri="{FF2B5EF4-FFF2-40B4-BE49-F238E27FC236}">
                  <a16:creationId xmlns:a16="http://schemas.microsoft.com/office/drawing/2014/main" id="{DA30595A-DE02-64E5-7D8A-0EB80B06A7CE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50" name="Cube 949">
                <a:extLst>
                  <a:ext uri="{FF2B5EF4-FFF2-40B4-BE49-F238E27FC236}">
                    <a16:creationId xmlns:a16="http://schemas.microsoft.com/office/drawing/2014/main" id="{B34EEC5E-6198-A52B-4F98-AAD59A7A329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1" name="Cube 950">
                <a:extLst>
                  <a:ext uri="{FF2B5EF4-FFF2-40B4-BE49-F238E27FC236}">
                    <a16:creationId xmlns:a16="http://schemas.microsoft.com/office/drawing/2014/main" id="{D865E115-16F2-6AF4-3537-0428CE84E88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2" name="Cube 951">
                <a:extLst>
                  <a:ext uri="{FF2B5EF4-FFF2-40B4-BE49-F238E27FC236}">
                    <a16:creationId xmlns:a16="http://schemas.microsoft.com/office/drawing/2014/main" id="{D80CAB14-90B8-8417-774A-3B696540340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3" name="Cube 952">
                <a:extLst>
                  <a:ext uri="{FF2B5EF4-FFF2-40B4-BE49-F238E27FC236}">
                    <a16:creationId xmlns:a16="http://schemas.microsoft.com/office/drawing/2014/main" id="{FA6029E5-0CEA-FACE-0E53-02C393B14EB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4" name="Cube 953">
                <a:extLst>
                  <a:ext uri="{FF2B5EF4-FFF2-40B4-BE49-F238E27FC236}">
                    <a16:creationId xmlns:a16="http://schemas.microsoft.com/office/drawing/2014/main" id="{46135D55-DB62-6FE9-87A1-AF8A52F5F8E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5" name="Cube 954">
                <a:extLst>
                  <a:ext uri="{FF2B5EF4-FFF2-40B4-BE49-F238E27FC236}">
                    <a16:creationId xmlns:a16="http://schemas.microsoft.com/office/drawing/2014/main" id="{FD7D427E-B43D-B545-01A4-7D74320AA2B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6" name="Cube 955">
                <a:extLst>
                  <a:ext uri="{FF2B5EF4-FFF2-40B4-BE49-F238E27FC236}">
                    <a16:creationId xmlns:a16="http://schemas.microsoft.com/office/drawing/2014/main" id="{C5C0A1FF-5A7C-FDCE-6EA3-A38A3F510C0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7" name="Cube 956">
                <a:extLst>
                  <a:ext uri="{FF2B5EF4-FFF2-40B4-BE49-F238E27FC236}">
                    <a16:creationId xmlns:a16="http://schemas.microsoft.com/office/drawing/2014/main" id="{A8D701BA-1672-9EB4-AAEE-6B61031C4BD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8" name="Cube 957">
                <a:extLst>
                  <a:ext uri="{FF2B5EF4-FFF2-40B4-BE49-F238E27FC236}">
                    <a16:creationId xmlns:a16="http://schemas.microsoft.com/office/drawing/2014/main" id="{A0CFC14B-06AB-B680-7F32-5137294C247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9" name="Cube 958">
                <a:extLst>
                  <a:ext uri="{FF2B5EF4-FFF2-40B4-BE49-F238E27FC236}">
                    <a16:creationId xmlns:a16="http://schemas.microsoft.com/office/drawing/2014/main" id="{4040F369-7E09-49B2-D603-0BB4119D407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9" name="Group 938">
              <a:extLst>
                <a:ext uri="{FF2B5EF4-FFF2-40B4-BE49-F238E27FC236}">
                  <a16:creationId xmlns:a16="http://schemas.microsoft.com/office/drawing/2014/main" id="{BBEC11AF-E0F3-41B5-AB67-D8965D276477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40" name="Cube 939">
                <a:extLst>
                  <a:ext uri="{FF2B5EF4-FFF2-40B4-BE49-F238E27FC236}">
                    <a16:creationId xmlns:a16="http://schemas.microsoft.com/office/drawing/2014/main" id="{B5A67F42-347C-5480-EFF2-71BE1B2747E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1" name="Cube 940">
                <a:extLst>
                  <a:ext uri="{FF2B5EF4-FFF2-40B4-BE49-F238E27FC236}">
                    <a16:creationId xmlns:a16="http://schemas.microsoft.com/office/drawing/2014/main" id="{2932BAF5-8E03-B19C-2D4E-B76FA391CF6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2" name="Cube 941">
                <a:extLst>
                  <a:ext uri="{FF2B5EF4-FFF2-40B4-BE49-F238E27FC236}">
                    <a16:creationId xmlns:a16="http://schemas.microsoft.com/office/drawing/2014/main" id="{C84FE0D4-BE0C-3BA6-90BE-3E05041B488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3" name="Cube 942">
                <a:extLst>
                  <a:ext uri="{FF2B5EF4-FFF2-40B4-BE49-F238E27FC236}">
                    <a16:creationId xmlns:a16="http://schemas.microsoft.com/office/drawing/2014/main" id="{6FBDE387-5796-9C16-7ED5-B083A978C7C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4" name="Cube 943">
                <a:extLst>
                  <a:ext uri="{FF2B5EF4-FFF2-40B4-BE49-F238E27FC236}">
                    <a16:creationId xmlns:a16="http://schemas.microsoft.com/office/drawing/2014/main" id="{144BB833-A5E5-A5CA-7D78-B3F5B74D6F6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5" name="Cube 944">
                <a:extLst>
                  <a:ext uri="{FF2B5EF4-FFF2-40B4-BE49-F238E27FC236}">
                    <a16:creationId xmlns:a16="http://schemas.microsoft.com/office/drawing/2014/main" id="{E08F4831-EE42-7D13-1F61-B0D1B48D002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6" name="Cube 945">
                <a:extLst>
                  <a:ext uri="{FF2B5EF4-FFF2-40B4-BE49-F238E27FC236}">
                    <a16:creationId xmlns:a16="http://schemas.microsoft.com/office/drawing/2014/main" id="{1A9CFB2A-CC6E-9B9F-0FAA-9A9ADC78708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7" name="Cube 946">
                <a:extLst>
                  <a:ext uri="{FF2B5EF4-FFF2-40B4-BE49-F238E27FC236}">
                    <a16:creationId xmlns:a16="http://schemas.microsoft.com/office/drawing/2014/main" id="{D46294AD-90DF-7D2D-BFDE-E1A9A68B665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8" name="Cube 947">
                <a:extLst>
                  <a:ext uri="{FF2B5EF4-FFF2-40B4-BE49-F238E27FC236}">
                    <a16:creationId xmlns:a16="http://schemas.microsoft.com/office/drawing/2014/main" id="{8F763558-C915-5835-FAE5-47D269F5A56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9" name="Cube 948">
                <a:extLst>
                  <a:ext uri="{FF2B5EF4-FFF2-40B4-BE49-F238E27FC236}">
                    <a16:creationId xmlns:a16="http://schemas.microsoft.com/office/drawing/2014/main" id="{AE6FEE3D-F0D7-7148-0718-D1E1562F2AD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A2EC452B-FA74-59E5-5BED-A922372B67EA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041" name="Group 1040">
              <a:extLst>
                <a:ext uri="{FF2B5EF4-FFF2-40B4-BE49-F238E27FC236}">
                  <a16:creationId xmlns:a16="http://schemas.microsoft.com/office/drawing/2014/main" id="{17386E78-3F75-D2CF-4044-115ABC75AF0A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41" name="Cube 1140">
                <a:extLst>
                  <a:ext uri="{FF2B5EF4-FFF2-40B4-BE49-F238E27FC236}">
                    <a16:creationId xmlns:a16="http://schemas.microsoft.com/office/drawing/2014/main" id="{2493CFC3-D803-E6DC-14C3-2D27158414A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2" name="Cube 1141">
                <a:extLst>
                  <a:ext uri="{FF2B5EF4-FFF2-40B4-BE49-F238E27FC236}">
                    <a16:creationId xmlns:a16="http://schemas.microsoft.com/office/drawing/2014/main" id="{5FD8BBD9-22DF-74C1-5577-C864CD8F534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3" name="Cube 1142">
                <a:extLst>
                  <a:ext uri="{FF2B5EF4-FFF2-40B4-BE49-F238E27FC236}">
                    <a16:creationId xmlns:a16="http://schemas.microsoft.com/office/drawing/2014/main" id="{F51DBCFC-433F-222B-B4EF-1347682AAF8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4" name="Cube 1143">
                <a:extLst>
                  <a:ext uri="{FF2B5EF4-FFF2-40B4-BE49-F238E27FC236}">
                    <a16:creationId xmlns:a16="http://schemas.microsoft.com/office/drawing/2014/main" id="{BB948A30-B8D3-E77C-2D29-CFCE0BD2914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5" name="Cube 1144">
                <a:extLst>
                  <a:ext uri="{FF2B5EF4-FFF2-40B4-BE49-F238E27FC236}">
                    <a16:creationId xmlns:a16="http://schemas.microsoft.com/office/drawing/2014/main" id="{E7F85D60-9D66-DF08-D370-333C982454B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6" name="Cube 1145">
                <a:extLst>
                  <a:ext uri="{FF2B5EF4-FFF2-40B4-BE49-F238E27FC236}">
                    <a16:creationId xmlns:a16="http://schemas.microsoft.com/office/drawing/2014/main" id="{95E34C6D-6B8B-8F0B-5EFE-3CF2651BA8A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7" name="Cube 1146">
                <a:extLst>
                  <a:ext uri="{FF2B5EF4-FFF2-40B4-BE49-F238E27FC236}">
                    <a16:creationId xmlns:a16="http://schemas.microsoft.com/office/drawing/2014/main" id="{6A518D40-2970-B278-ACD8-EB0729C2D14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8" name="Cube 1147">
                <a:extLst>
                  <a:ext uri="{FF2B5EF4-FFF2-40B4-BE49-F238E27FC236}">
                    <a16:creationId xmlns:a16="http://schemas.microsoft.com/office/drawing/2014/main" id="{1E50D1AE-4B9F-4E17-54F9-E53518CE476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9" name="Cube 1148">
                <a:extLst>
                  <a:ext uri="{FF2B5EF4-FFF2-40B4-BE49-F238E27FC236}">
                    <a16:creationId xmlns:a16="http://schemas.microsoft.com/office/drawing/2014/main" id="{C3857CF4-26F4-8C3B-26FA-D1565A4407B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0" name="Cube 1149">
                <a:extLst>
                  <a:ext uri="{FF2B5EF4-FFF2-40B4-BE49-F238E27FC236}">
                    <a16:creationId xmlns:a16="http://schemas.microsoft.com/office/drawing/2014/main" id="{EF0A0A02-CC1A-76E7-8A92-8F3E11DC8BC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AACFD89D-7349-05B7-BBAB-3839E606083A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31" name="Cube 1130">
                <a:extLst>
                  <a:ext uri="{FF2B5EF4-FFF2-40B4-BE49-F238E27FC236}">
                    <a16:creationId xmlns:a16="http://schemas.microsoft.com/office/drawing/2014/main" id="{0A17B3E2-C16A-70FE-70DF-FBCB1E7CDA4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2" name="Cube 1131">
                <a:extLst>
                  <a:ext uri="{FF2B5EF4-FFF2-40B4-BE49-F238E27FC236}">
                    <a16:creationId xmlns:a16="http://schemas.microsoft.com/office/drawing/2014/main" id="{ED8B5E67-7C3D-E923-84F4-1B19B1C30F6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3" name="Cube 1132">
                <a:extLst>
                  <a:ext uri="{FF2B5EF4-FFF2-40B4-BE49-F238E27FC236}">
                    <a16:creationId xmlns:a16="http://schemas.microsoft.com/office/drawing/2014/main" id="{4D18D465-D126-A9A2-136C-6A6A7A504B4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4" name="Cube 1133">
                <a:extLst>
                  <a:ext uri="{FF2B5EF4-FFF2-40B4-BE49-F238E27FC236}">
                    <a16:creationId xmlns:a16="http://schemas.microsoft.com/office/drawing/2014/main" id="{451774BE-3236-3A4E-7FA6-C7E74DA9805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5" name="Cube 1134">
                <a:extLst>
                  <a:ext uri="{FF2B5EF4-FFF2-40B4-BE49-F238E27FC236}">
                    <a16:creationId xmlns:a16="http://schemas.microsoft.com/office/drawing/2014/main" id="{3F974C37-C03E-13F5-8CE8-8822B8EB40C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6" name="Cube 1135">
                <a:extLst>
                  <a:ext uri="{FF2B5EF4-FFF2-40B4-BE49-F238E27FC236}">
                    <a16:creationId xmlns:a16="http://schemas.microsoft.com/office/drawing/2014/main" id="{67D2753A-F1B5-2658-16F3-F66E3240552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7" name="Cube 1136">
                <a:extLst>
                  <a:ext uri="{FF2B5EF4-FFF2-40B4-BE49-F238E27FC236}">
                    <a16:creationId xmlns:a16="http://schemas.microsoft.com/office/drawing/2014/main" id="{C811DBC7-8144-76B7-17C6-AEFA4829C37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8" name="Cube 1137">
                <a:extLst>
                  <a:ext uri="{FF2B5EF4-FFF2-40B4-BE49-F238E27FC236}">
                    <a16:creationId xmlns:a16="http://schemas.microsoft.com/office/drawing/2014/main" id="{0BB64E27-DF8C-05BB-CDC3-98D9C75808C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9" name="Cube 1138">
                <a:extLst>
                  <a:ext uri="{FF2B5EF4-FFF2-40B4-BE49-F238E27FC236}">
                    <a16:creationId xmlns:a16="http://schemas.microsoft.com/office/drawing/2014/main" id="{394F7F15-FC2F-2824-BCD9-720DF0C986B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0" name="Cube 1139">
                <a:extLst>
                  <a:ext uri="{FF2B5EF4-FFF2-40B4-BE49-F238E27FC236}">
                    <a16:creationId xmlns:a16="http://schemas.microsoft.com/office/drawing/2014/main" id="{375607F6-D179-8F05-A69D-DC75DDDD09C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755F973C-2CA4-2EF0-D3D6-4F1FDF02EC96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21" name="Cube 1120">
                <a:extLst>
                  <a:ext uri="{FF2B5EF4-FFF2-40B4-BE49-F238E27FC236}">
                    <a16:creationId xmlns:a16="http://schemas.microsoft.com/office/drawing/2014/main" id="{ABE3EEB5-691A-F995-213E-6C01BD697D8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2" name="Cube 1121">
                <a:extLst>
                  <a:ext uri="{FF2B5EF4-FFF2-40B4-BE49-F238E27FC236}">
                    <a16:creationId xmlns:a16="http://schemas.microsoft.com/office/drawing/2014/main" id="{411A8972-62FC-F81E-5D04-76AC5EE5853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3" name="Cube 1122">
                <a:extLst>
                  <a:ext uri="{FF2B5EF4-FFF2-40B4-BE49-F238E27FC236}">
                    <a16:creationId xmlns:a16="http://schemas.microsoft.com/office/drawing/2014/main" id="{43B939D6-CD0D-24A8-21F7-549814A38C1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4" name="Cube 1123">
                <a:extLst>
                  <a:ext uri="{FF2B5EF4-FFF2-40B4-BE49-F238E27FC236}">
                    <a16:creationId xmlns:a16="http://schemas.microsoft.com/office/drawing/2014/main" id="{B50E9331-6C91-E39E-2DD3-5C879AABD00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5" name="Cube 1124">
                <a:extLst>
                  <a:ext uri="{FF2B5EF4-FFF2-40B4-BE49-F238E27FC236}">
                    <a16:creationId xmlns:a16="http://schemas.microsoft.com/office/drawing/2014/main" id="{4DDD9BA1-6316-219B-A6DD-287C33303D2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6" name="Cube 1125">
                <a:extLst>
                  <a:ext uri="{FF2B5EF4-FFF2-40B4-BE49-F238E27FC236}">
                    <a16:creationId xmlns:a16="http://schemas.microsoft.com/office/drawing/2014/main" id="{700154FE-08A0-401D-02F2-08AB77F181C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7" name="Cube 1126">
                <a:extLst>
                  <a:ext uri="{FF2B5EF4-FFF2-40B4-BE49-F238E27FC236}">
                    <a16:creationId xmlns:a16="http://schemas.microsoft.com/office/drawing/2014/main" id="{654A2AA6-3B86-E369-57E5-DAE7A90595E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8" name="Cube 1127">
                <a:extLst>
                  <a:ext uri="{FF2B5EF4-FFF2-40B4-BE49-F238E27FC236}">
                    <a16:creationId xmlns:a16="http://schemas.microsoft.com/office/drawing/2014/main" id="{1E442B65-B141-AFDB-0FA8-EE22B1FC5F0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9" name="Cube 1128">
                <a:extLst>
                  <a:ext uri="{FF2B5EF4-FFF2-40B4-BE49-F238E27FC236}">
                    <a16:creationId xmlns:a16="http://schemas.microsoft.com/office/drawing/2014/main" id="{86EB6475-4849-3438-BEF7-2581E4BDC7C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0" name="Cube 1129">
                <a:extLst>
                  <a:ext uri="{FF2B5EF4-FFF2-40B4-BE49-F238E27FC236}">
                    <a16:creationId xmlns:a16="http://schemas.microsoft.com/office/drawing/2014/main" id="{35E36E4B-2A4F-00B9-8D69-5A831544242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4" name="Group 1043">
              <a:extLst>
                <a:ext uri="{FF2B5EF4-FFF2-40B4-BE49-F238E27FC236}">
                  <a16:creationId xmlns:a16="http://schemas.microsoft.com/office/drawing/2014/main" id="{169CB91F-4159-0490-C95E-945887431A74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11" name="Cube 1110">
                <a:extLst>
                  <a:ext uri="{FF2B5EF4-FFF2-40B4-BE49-F238E27FC236}">
                    <a16:creationId xmlns:a16="http://schemas.microsoft.com/office/drawing/2014/main" id="{CE5B7043-A5E7-FABD-5A54-D27A8FFC540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2" name="Cube 1111">
                <a:extLst>
                  <a:ext uri="{FF2B5EF4-FFF2-40B4-BE49-F238E27FC236}">
                    <a16:creationId xmlns:a16="http://schemas.microsoft.com/office/drawing/2014/main" id="{1D2A9139-9B31-B790-4E40-AF9A3EE8F4E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3" name="Cube 1112">
                <a:extLst>
                  <a:ext uri="{FF2B5EF4-FFF2-40B4-BE49-F238E27FC236}">
                    <a16:creationId xmlns:a16="http://schemas.microsoft.com/office/drawing/2014/main" id="{4A9D8694-360A-9571-8877-3605787A33D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4" name="Cube 1113">
                <a:extLst>
                  <a:ext uri="{FF2B5EF4-FFF2-40B4-BE49-F238E27FC236}">
                    <a16:creationId xmlns:a16="http://schemas.microsoft.com/office/drawing/2014/main" id="{BB1587C3-78ED-B554-F6D7-35CEBFAA596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5" name="Cube 1114">
                <a:extLst>
                  <a:ext uri="{FF2B5EF4-FFF2-40B4-BE49-F238E27FC236}">
                    <a16:creationId xmlns:a16="http://schemas.microsoft.com/office/drawing/2014/main" id="{E4874849-3A33-5F32-04DB-81F8F944FEF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6" name="Cube 1115">
                <a:extLst>
                  <a:ext uri="{FF2B5EF4-FFF2-40B4-BE49-F238E27FC236}">
                    <a16:creationId xmlns:a16="http://schemas.microsoft.com/office/drawing/2014/main" id="{D83E04BE-28CB-A602-8C34-1F39A7BD7ED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7" name="Cube 1116">
                <a:extLst>
                  <a:ext uri="{FF2B5EF4-FFF2-40B4-BE49-F238E27FC236}">
                    <a16:creationId xmlns:a16="http://schemas.microsoft.com/office/drawing/2014/main" id="{74799A6A-B943-D589-6249-84403CBE75E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8" name="Cube 1117">
                <a:extLst>
                  <a:ext uri="{FF2B5EF4-FFF2-40B4-BE49-F238E27FC236}">
                    <a16:creationId xmlns:a16="http://schemas.microsoft.com/office/drawing/2014/main" id="{B33E0E75-C10B-5071-EB2F-F22BED355AF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9" name="Cube 1118">
                <a:extLst>
                  <a:ext uri="{FF2B5EF4-FFF2-40B4-BE49-F238E27FC236}">
                    <a16:creationId xmlns:a16="http://schemas.microsoft.com/office/drawing/2014/main" id="{006663A2-DCB5-7978-1CF0-36E606EFFBC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0" name="Cube 1119">
                <a:extLst>
                  <a:ext uri="{FF2B5EF4-FFF2-40B4-BE49-F238E27FC236}">
                    <a16:creationId xmlns:a16="http://schemas.microsoft.com/office/drawing/2014/main" id="{6EE29AD0-1E25-8C25-F988-46DB87515D0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5" name="Group 1044">
              <a:extLst>
                <a:ext uri="{FF2B5EF4-FFF2-40B4-BE49-F238E27FC236}">
                  <a16:creationId xmlns:a16="http://schemas.microsoft.com/office/drawing/2014/main" id="{4EE3A3CA-9FDE-F8FC-C140-355C28236EE3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01" name="Cube 1100">
                <a:extLst>
                  <a:ext uri="{FF2B5EF4-FFF2-40B4-BE49-F238E27FC236}">
                    <a16:creationId xmlns:a16="http://schemas.microsoft.com/office/drawing/2014/main" id="{07412C2F-46D0-7686-37C3-2A827F84EA1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2" name="Cube 1101">
                <a:extLst>
                  <a:ext uri="{FF2B5EF4-FFF2-40B4-BE49-F238E27FC236}">
                    <a16:creationId xmlns:a16="http://schemas.microsoft.com/office/drawing/2014/main" id="{DFB86424-F290-F828-0CAE-72FE6CE7AF2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3" name="Cube 1102">
                <a:extLst>
                  <a:ext uri="{FF2B5EF4-FFF2-40B4-BE49-F238E27FC236}">
                    <a16:creationId xmlns:a16="http://schemas.microsoft.com/office/drawing/2014/main" id="{D1DE4CC6-B531-8BA8-DE02-CBF32C47DDA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4" name="Cube 1103">
                <a:extLst>
                  <a:ext uri="{FF2B5EF4-FFF2-40B4-BE49-F238E27FC236}">
                    <a16:creationId xmlns:a16="http://schemas.microsoft.com/office/drawing/2014/main" id="{63C1DB56-B656-000B-3CFE-D4E3A493269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5" name="Cube 1104">
                <a:extLst>
                  <a:ext uri="{FF2B5EF4-FFF2-40B4-BE49-F238E27FC236}">
                    <a16:creationId xmlns:a16="http://schemas.microsoft.com/office/drawing/2014/main" id="{16887965-73DA-1B77-860C-C7710A7D213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6" name="Cube 1105">
                <a:extLst>
                  <a:ext uri="{FF2B5EF4-FFF2-40B4-BE49-F238E27FC236}">
                    <a16:creationId xmlns:a16="http://schemas.microsoft.com/office/drawing/2014/main" id="{F4F6C280-3B92-465F-DDB1-D2C01578583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7" name="Cube 1106">
                <a:extLst>
                  <a:ext uri="{FF2B5EF4-FFF2-40B4-BE49-F238E27FC236}">
                    <a16:creationId xmlns:a16="http://schemas.microsoft.com/office/drawing/2014/main" id="{25EED115-14DB-5645-A8AF-796B5F10B1A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8" name="Cube 1107">
                <a:extLst>
                  <a:ext uri="{FF2B5EF4-FFF2-40B4-BE49-F238E27FC236}">
                    <a16:creationId xmlns:a16="http://schemas.microsoft.com/office/drawing/2014/main" id="{3ADF93FA-838A-D036-8FE8-8CDDBBC1F68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9" name="Cube 1108">
                <a:extLst>
                  <a:ext uri="{FF2B5EF4-FFF2-40B4-BE49-F238E27FC236}">
                    <a16:creationId xmlns:a16="http://schemas.microsoft.com/office/drawing/2014/main" id="{83F0E98F-B263-BEFA-00AF-4B3689EC11F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0" name="Cube 1109">
                <a:extLst>
                  <a:ext uri="{FF2B5EF4-FFF2-40B4-BE49-F238E27FC236}">
                    <a16:creationId xmlns:a16="http://schemas.microsoft.com/office/drawing/2014/main" id="{31116D25-0103-3B57-55E7-06F7BD7299D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6" name="Group 1045">
              <a:extLst>
                <a:ext uri="{FF2B5EF4-FFF2-40B4-BE49-F238E27FC236}">
                  <a16:creationId xmlns:a16="http://schemas.microsoft.com/office/drawing/2014/main" id="{250778B7-834A-0D10-8BF2-1CC5575BC9E6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91" name="Cube 1090">
                <a:extLst>
                  <a:ext uri="{FF2B5EF4-FFF2-40B4-BE49-F238E27FC236}">
                    <a16:creationId xmlns:a16="http://schemas.microsoft.com/office/drawing/2014/main" id="{7C8C679D-993E-FE00-7A33-3097D7D3967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2" name="Cube 1091">
                <a:extLst>
                  <a:ext uri="{FF2B5EF4-FFF2-40B4-BE49-F238E27FC236}">
                    <a16:creationId xmlns:a16="http://schemas.microsoft.com/office/drawing/2014/main" id="{E6466D64-218B-6458-CC55-3ECB961FF27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3" name="Cube 1092">
                <a:extLst>
                  <a:ext uri="{FF2B5EF4-FFF2-40B4-BE49-F238E27FC236}">
                    <a16:creationId xmlns:a16="http://schemas.microsoft.com/office/drawing/2014/main" id="{F4591777-ED77-83A3-C424-43B23F549B8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4" name="Cube 1093">
                <a:extLst>
                  <a:ext uri="{FF2B5EF4-FFF2-40B4-BE49-F238E27FC236}">
                    <a16:creationId xmlns:a16="http://schemas.microsoft.com/office/drawing/2014/main" id="{AD9B2D98-C8D3-0D23-ABBD-551530F052C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5" name="Cube 1094">
                <a:extLst>
                  <a:ext uri="{FF2B5EF4-FFF2-40B4-BE49-F238E27FC236}">
                    <a16:creationId xmlns:a16="http://schemas.microsoft.com/office/drawing/2014/main" id="{AECCBF4B-7CED-BEF4-1C18-6220693A7D0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6" name="Cube 1095">
                <a:extLst>
                  <a:ext uri="{FF2B5EF4-FFF2-40B4-BE49-F238E27FC236}">
                    <a16:creationId xmlns:a16="http://schemas.microsoft.com/office/drawing/2014/main" id="{EBA9A550-D9ED-7A4D-4FCD-8FF0802D019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7" name="Cube 1096">
                <a:extLst>
                  <a:ext uri="{FF2B5EF4-FFF2-40B4-BE49-F238E27FC236}">
                    <a16:creationId xmlns:a16="http://schemas.microsoft.com/office/drawing/2014/main" id="{97CDFD26-21C9-0FA8-484D-4C1CDDFE016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8" name="Cube 1097">
                <a:extLst>
                  <a:ext uri="{FF2B5EF4-FFF2-40B4-BE49-F238E27FC236}">
                    <a16:creationId xmlns:a16="http://schemas.microsoft.com/office/drawing/2014/main" id="{CBBB5E93-93C0-74B8-7545-DEDFCECCC21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9" name="Cube 1098">
                <a:extLst>
                  <a:ext uri="{FF2B5EF4-FFF2-40B4-BE49-F238E27FC236}">
                    <a16:creationId xmlns:a16="http://schemas.microsoft.com/office/drawing/2014/main" id="{73947B6D-721C-64AD-E982-FAA060EDE9A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0" name="Cube 1099">
                <a:extLst>
                  <a:ext uri="{FF2B5EF4-FFF2-40B4-BE49-F238E27FC236}">
                    <a16:creationId xmlns:a16="http://schemas.microsoft.com/office/drawing/2014/main" id="{D854E41F-B0F9-6E4B-2242-188FF35EBAF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7" name="Group 1046">
              <a:extLst>
                <a:ext uri="{FF2B5EF4-FFF2-40B4-BE49-F238E27FC236}">
                  <a16:creationId xmlns:a16="http://schemas.microsoft.com/office/drawing/2014/main" id="{558516ED-90F8-5BC3-CE85-C099D2FADAF8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81" name="Cube 1080">
                <a:extLst>
                  <a:ext uri="{FF2B5EF4-FFF2-40B4-BE49-F238E27FC236}">
                    <a16:creationId xmlns:a16="http://schemas.microsoft.com/office/drawing/2014/main" id="{9275A8FC-24D4-412E-EF4D-C90BFDBBCF4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2" name="Cube 1081">
                <a:extLst>
                  <a:ext uri="{FF2B5EF4-FFF2-40B4-BE49-F238E27FC236}">
                    <a16:creationId xmlns:a16="http://schemas.microsoft.com/office/drawing/2014/main" id="{53DF5DC2-B865-EE3F-B66F-A52F14FA1EB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3" name="Cube 1082">
                <a:extLst>
                  <a:ext uri="{FF2B5EF4-FFF2-40B4-BE49-F238E27FC236}">
                    <a16:creationId xmlns:a16="http://schemas.microsoft.com/office/drawing/2014/main" id="{62FAA0A2-06D2-5BE3-0DAC-CA4361BAD84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4" name="Cube 1083">
                <a:extLst>
                  <a:ext uri="{FF2B5EF4-FFF2-40B4-BE49-F238E27FC236}">
                    <a16:creationId xmlns:a16="http://schemas.microsoft.com/office/drawing/2014/main" id="{423458A4-4988-4E90-423C-39A2B180444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5" name="Cube 1084">
                <a:extLst>
                  <a:ext uri="{FF2B5EF4-FFF2-40B4-BE49-F238E27FC236}">
                    <a16:creationId xmlns:a16="http://schemas.microsoft.com/office/drawing/2014/main" id="{4C5F5A16-234B-6615-5173-60C5A2069BF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6" name="Cube 1085">
                <a:extLst>
                  <a:ext uri="{FF2B5EF4-FFF2-40B4-BE49-F238E27FC236}">
                    <a16:creationId xmlns:a16="http://schemas.microsoft.com/office/drawing/2014/main" id="{31DF9EBB-97B5-E469-D57C-BA9896FBE8D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7" name="Cube 1086">
                <a:extLst>
                  <a:ext uri="{FF2B5EF4-FFF2-40B4-BE49-F238E27FC236}">
                    <a16:creationId xmlns:a16="http://schemas.microsoft.com/office/drawing/2014/main" id="{648C6657-F58F-EFA4-CBC7-58A42F009D0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8" name="Cube 1087">
                <a:extLst>
                  <a:ext uri="{FF2B5EF4-FFF2-40B4-BE49-F238E27FC236}">
                    <a16:creationId xmlns:a16="http://schemas.microsoft.com/office/drawing/2014/main" id="{006C532A-61C0-5727-CD1E-7FBC46B57DD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9" name="Cube 1088">
                <a:extLst>
                  <a:ext uri="{FF2B5EF4-FFF2-40B4-BE49-F238E27FC236}">
                    <a16:creationId xmlns:a16="http://schemas.microsoft.com/office/drawing/2014/main" id="{A68BE521-7ABA-5F05-B4C5-B6CC8629199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0" name="Cube 1089">
                <a:extLst>
                  <a:ext uri="{FF2B5EF4-FFF2-40B4-BE49-F238E27FC236}">
                    <a16:creationId xmlns:a16="http://schemas.microsoft.com/office/drawing/2014/main" id="{7A07838B-1BDB-9320-2AE3-0F2E17419DB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8" name="Group 1047">
              <a:extLst>
                <a:ext uri="{FF2B5EF4-FFF2-40B4-BE49-F238E27FC236}">
                  <a16:creationId xmlns:a16="http://schemas.microsoft.com/office/drawing/2014/main" id="{B070ADA3-530F-98A3-649D-4DD9F6A5780D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71" name="Cube 1070">
                <a:extLst>
                  <a:ext uri="{FF2B5EF4-FFF2-40B4-BE49-F238E27FC236}">
                    <a16:creationId xmlns:a16="http://schemas.microsoft.com/office/drawing/2014/main" id="{691E69CA-3228-B8C8-1097-7AC40102CE5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2" name="Cube 1071">
                <a:extLst>
                  <a:ext uri="{FF2B5EF4-FFF2-40B4-BE49-F238E27FC236}">
                    <a16:creationId xmlns:a16="http://schemas.microsoft.com/office/drawing/2014/main" id="{D6F53730-D0DD-A03A-8FBC-98DC642E8FF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3" name="Cube 1072">
                <a:extLst>
                  <a:ext uri="{FF2B5EF4-FFF2-40B4-BE49-F238E27FC236}">
                    <a16:creationId xmlns:a16="http://schemas.microsoft.com/office/drawing/2014/main" id="{B725580B-8B9C-E471-99DD-9D92D56FD18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4" name="Cube 1073">
                <a:extLst>
                  <a:ext uri="{FF2B5EF4-FFF2-40B4-BE49-F238E27FC236}">
                    <a16:creationId xmlns:a16="http://schemas.microsoft.com/office/drawing/2014/main" id="{486185FF-FC0E-44A7-0C13-20E53435587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5" name="Cube 1074">
                <a:extLst>
                  <a:ext uri="{FF2B5EF4-FFF2-40B4-BE49-F238E27FC236}">
                    <a16:creationId xmlns:a16="http://schemas.microsoft.com/office/drawing/2014/main" id="{93EA60E7-5405-7EFF-2861-2871D1F0F4E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6" name="Cube 1075">
                <a:extLst>
                  <a:ext uri="{FF2B5EF4-FFF2-40B4-BE49-F238E27FC236}">
                    <a16:creationId xmlns:a16="http://schemas.microsoft.com/office/drawing/2014/main" id="{30E27499-4009-70C9-7D4C-9FEE223F6B9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7" name="Cube 1076">
                <a:extLst>
                  <a:ext uri="{FF2B5EF4-FFF2-40B4-BE49-F238E27FC236}">
                    <a16:creationId xmlns:a16="http://schemas.microsoft.com/office/drawing/2014/main" id="{24F0C82A-D7C0-B930-E425-2E1298A6459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8" name="Cube 1077">
                <a:extLst>
                  <a:ext uri="{FF2B5EF4-FFF2-40B4-BE49-F238E27FC236}">
                    <a16:creationId xmlns:a16="http://schemas.microsoft.com/office/drawing/2014/main" id="{3712C3B0-22C5-9F2C-2FFE-2D80E2BB27E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9" name="Cube 1078">
                <a:extLst>
                  <a:ext uri="{FF2B5EF4-FFF2-40B4-BE49-F238E27FC236}">
                    <a16:creationId xmlns:a16="http://schemas.microsoft.com/office/drawing/2014/main" id="{358DDDEC-76B9-990B-1AA6-0EB32B386FF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0" name="Cube 1079">
                <a:extLst>
                  <a:ext uri="{FF2B5EF4-FFF2-40B4-BE49-F238E27FC236}">
                    <a16:creationId xmlns:a16="http://schemas.microsoft.com/office/drawing/2014/main" id="{96365626-B75D-2BB2-AD1B-05C405AB974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495F0E19-D465-3257-AB08-3D1C1CC04AF8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61" name="Cube 1060">
                <a:extLst>
                  <a:ext uri="{FF2B5EF4-FFF2-40B4-BE49-F238E27FC236}">
                    <a16:creationId xmlns:a16="http://schemas.microsoft.com/office/drawing/2014/main" id="{34B54BB2-7A8A-D1D5-A67F-5555A6D787A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2" name="Cube 1061">
                <a:extLst>
                  <a:ext uri="{FF2B5EF4-FFF2-40B4-BE49-F238E27FC236}">
                    <a16:creationId xmlns:a16="http://schemas.microsoft.com/office/drawing/2014/main" id="{F88DC576-9233-EDF4-02C0-730DBB1630A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3" name="Cube 1062">
                <a:extLst>
                  <a:ext uri="{FF2B5EF4-FFF2-40B4-BE49-F238E27FC236}">
                    <a16:creationId xmlns:a16="http://schemas.microsoft.com/office/drawing/2014/main" id="{02582710-03F7-C80F-CC2C-24C08E13697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4" name="Cube 1063">
                <a:extLst>
                  <a:ext uri="{FF2B5EF4-FFF2-40B4-BE49-F238E27FC236}">
                    <a16:creationId xmlns:a16="http://schemas.microsoft.com/office/drawing/2014/main" id="{B067187E-EBEB-77FB-FC3A-2AE0A593776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5" name="Cube 1064">
                <a:extLst>
                  <a:ext uri="{FF2B5EF4-FFF2-40B4-BE49-F238E27FC236}">
                    <a16:creationId xmlns:a16="http://schemas.microsoft.com/office/drawing/2014/main" id="{D2B265A7-0456-EFA4-06C4-E6D4FD87CED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6" name="Cube 1065">
                <a:extLst>
                  <a:ext uri="{FF2B5EF4-FFF2-40B4-BE49-F238E27FC236}">
                    <a16:creationId xmlns:a16="http://schemas.microsoft.com/office/drawing/2014/main" id="{E447D7E6-FD97-21E2-E775-D33615C2F15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7" name="Cube 1066">
                <a:extLst>
                  <a:ext uri="{FF2B5EF4-FFF2-40B4-BE49-F238E27FC236}">
                    <a16:creationId xmlns:a16="http://schemas.microsoft.com/office/drawing/2014/main" id="{F2CFB97E-37D2-4126-D2CE-9DCE1CB61BC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8" name="Cube 1067">
                <a:extLst>
                  <a:ext uri="{FF2B5EF4-FFF2-40B4-BE49-F238E27FC236}">
                    <a16:creationId xmlns:a16="http://schemas.microsoft.com/office/drawing/2014/main" id="{0DDFCFB8-06C7-02E0-A9BF-DD243967238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9" name="Cube 1068">
                <a:extLst>
                  <a:ext uri="{FF2B5EF4-FFF2-40B4-BE49-F238E27FC236}">
                    <a16:creationId xmlns:a16="http://schemas.microsoft.com/office/drawing/2014/main" id="{EC26ACF0-A520-9AB1-B117-AD8885778B4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0" name="Cube 1069">
                <a:extLst>
                  <a:ext uri="{FF2B5EF4-FFF2-40B4-BE49-F238E27FC236}">
                    <a16:creationId xmlns:a16="http://schemas.microsoft.com/office/drawing/2014/main" id="{F73EDAC1-A40D-D0EC-7F10-E816BABA01D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0" name="Group 1049">
              <a:extLst>
                <a:ext uri="{FF2B5EF4-FFF2-40B4-BE49-F238E27FC236}">
                  <a16:creationId xmlns:a16="http://schemas.microsoft.com/office/drawing/2014/main" id="{A2C4D7A3-748E-A6AC-7E7B-21F5686AA6AA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51" name="Cube 1050">
                <a:extLst>
                  <a:ext uri="{FF2B5EF4-FFF2-40B4-BE49-F238E27FC236}">
                    <a16:creationId xmlns:a16="http://schemas.microsoft.com/office/drawing/2014/main" id="{955494BE-861E-297C-E6B3-5DDD96434C7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2" name="Cube 1051">
                <a:extLst>
                  <a:ext uri="{FF2B5EF4-FFF2-40B4-BE49-F238E27FC236}">
                    <a16:creationId xmlns:a16="http://schemas.microsoft.com/office/drawing/2014/main" id="{4C23548E-9760-5696-9378-2990C69667E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3" name="Cube 1052">
                <a:extLst>
                  <a:ext uri="{FF2B5EF4-FFF2-40B4-BE49-F238E27FC236}">
                    <a16:creationId xmlns:a16="http://schemas.microsoft.com/office/drawing/2014/main" id="{460EAB83-334F-292F-D8D3-5115C8AD36B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4" name="Cube 1053">
                <a:extLst>
                  <a:ext uri="{FF2B5EF4-FFF2-40B4-BE49-F238E27FC236}">
                    <a16:creationId xmlns:a16="http://schemas.microsoft.com/office/drawing/2014/main" id="{370B0436-5A3E-DFBE-B74B-222C7CEC90F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5" name="Cube 1054">
                <a:extLst>
                  <a:ext uri="{FF2B5EF4-FFF2-40B4-BE49-F238E27FC236}">
                    <a16:creationId xmlns:a16="http://schemas.microsoft.com/office/drawing/2014/main" id="{2C7ACA71-57CE-7ED5-84F6-BE0660DA02E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6" name="Cube 1055">
                <a:extLst>
                  <a:ext uri="{FF2B5EF4-FFF2-40B4-BE49-F238E27FC236}">
                    <a16:creationId xmlns:a16="http://schemas.microsoft.com/office/drawing/2014/main" id="{B1885684-34FA-C93D-E787-7BE5CADEE31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7" name="Cube 1056">
                <a:extLst>
                  <a:ext uri="{FF2B5EF4-FFF2-40B4-BE49-F238E27FC236}">
                    <a16:creationId xmlns:a16="http://schemas.microsoft.com/office/drawing/2014/main" id="{3EAAF45E-8947-C436-6E04-11EFA3CD793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8" name="Cube 1057">
                <a:extLst>
                  <a:ext uri="{FF2B5EF4-FFF2-40B4-BE49-F238E27FC236}">
                    <a16:creationId xmlns:a16="http://schemas.microsoft.com/office/drawing/2014/main" id="{FEA2C3E0-ADA1-31F0-04B9-6B5AC30C713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9" name="Cube 1058">
                <a:extLst>
                  <a:ext uri="{FF2B5EF4-FFF2-40B4-BE49-F238E27FC236}">
                    <a16:creationId xmlns:a16="http://schemas.microsoft.com/office/drawing/2014/main" id="{0D81469B-FED8-A9ED-3061-56AEC65D510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0" name="Cube 1059">
                <a:extLst>
                  <a:ext uri="{FF2B5EF4-FFF2-40B4-BE49-F238E27FC236}">
                    <a16:creationId xmlns:a16="http://schemas.microsoft.com/office/drawing/2014/main" id="{48500235-5144-C6C5-4DE7-8C5447CECA5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51" name="Group 1150">
            <a:extLst>
              <a:ext uri="{FF2B5EF4-FFF2-40B4-BE49-F238E27FC236}">
                <a16:creationId xmlns:a16="http://schemas.microsoft.com/office/drawing/2014/main" id="{CC700F3C-6448-1FDC-AAF7-446F2FD6E900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152" name="Group 1151">
              <a:extLst>
                <a:ext uri="{FF2B5EF4-FFF2-40B4-BE49-F238E27FC236}">
                  <a16:creationId xmlns:a16="http://schemas.microsoft.com/office/drawing/2014/main" id="{D29B48C7-F360-56AC-9777-C001F0B5DD11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52" name="Cube 1251">
                <a:extLst>
                  <a:ext uri="{FF2B5EF4-FFF2-40B4-BE49-F238E27FC236}">
                    <a16:creationId xmlns:a16="http://schemas.microsoft.com/office/drawing/2014/main" id="{1E562DB7-2EBE-7B94-09DD-9C9BA6B7D5E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3" name="Cube 1252">
                <a:extLst>
                  <a:ext uri="{FF2B5EF4-FFF2-40B4-BE49-F238E27FC236}">
                    <a16:creationId xmlns:a16="http://schemas.microsoft.com/office/drawing/2014/main" id="{290E0EAC-05FC-E684-DE8E-6EC0188D5F8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4" name="Cube 1253">
                <a:extLst>
                  <a:ext uri="{FF2B5EF4-FFF2-40B4-BE49-F238E27FC236}">
                    <a16:creationId xmlns:a16="http://schemas.microsoft.com/office/drawing/2014/main" id="{FB654621-5B67-237D-50CD-9A9B21C58F3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5" name="Cube 1254">
                <a:extLst>
                  <a:ext uri="{FF2B5EF4-FFF2-40B4-BE49-F238E27FC236}">
                    <a16:creationId xmlns:a16="http://schemas.microsoft.com/office/drawing/2014/main" id="{F8178AE6-5A9E-F892-5BEF-B10DDC13A00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6" name="Cube 1255">
                <a:extLst>
                  <a:ext uri="{FF2B5EF4-FFF2-40B4-BE49-F238E27FC236}">
                    <a16:creationId xmlns:a16="http://schemas.microsoft.com/office/drawing/2014/main" id="{ADDD823D-73CA-D217-3DD5-586776C5D24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7" name="Cube 1256">
                <a:extLst>
                  <a:ext uri="{FF2B5EF4-FFF2-40B4-BE49-F238E27FC236}">
                    <a16:creationId xmlns:a16="http://schemas.microsoft.com/office/drawing/2014/main" id="{8EEC1B9A-F4A8-EE8E-BDEE-9E8478C69EC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8" name="Cube 1257">
                <a:extLst>
                  <a:ext uri="{FF2B5EF4-FFF2-40B4-BE49-F238E27FC236}">
                    <a16:creationId xmlns:a16="http://schemas.microsoft.com/office/drawing/2014/main" id="{586B8264-3941-9346-4E43-F9CFF0172A3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9" name="Cube 1258">
                <a:extLst>
                  <a:ext uri="{FF2B5EF4-FFF2-40B4-BE49-F238E27FC236}">
                    <a16:creationId xmlns:a16="http://schemas.microsoft.com/office/drawing/2014/main" id="{A442F66A-75FE-0E85-CAAC-8636B2CA05C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0" name="Cube 1259">
                <a:extLst>
                  <a:ext uri="{FF2B5EF4-FFF2-40B4-BE49-F238E27FC236}">
                    <a16:creationId xmlns:a16="http://schemas.microsoft.com/office/drawing/2014/main" id="{454C43CD-449D-6BCF-E830-C831E1B8856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1" name="Cube 1260">
                <a:extLst>
                  <a:ext uri="{FF2B5EF4-FFF2-40B4-BE49-F238E27FC236}">
                    <a16:creationId xmlns:a16="http://schemas.microsoft.com/office/drawing/2014/main" id="{FDBDBF8C-AB4F-232E-67DF-C62A5994CCA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3" name="Group 1152">
              <a:extLst>
                <a:ext uri="{FF2B5EF4-FFF2-40B4-BE49-F238E27FC236}">
                  <a16:creationId xmlns:a16="http://schemas.microsoft.com/office/drawing/2014/main" id="{C148E7DA-A9E0-8557-C790-3F205DD67915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42" name="Cube 1241">
                <a:extLst>
                  <a:ext uri="{FF2B5EF4-FFF2-40B4-BE49-F238E27FC236}">
                    <a16:creationId xmlns:a16="http://schemas.microsoft.com/office/drawing/2014/main" id="{DA9138D2-8ACE-5DDE-B414-7B5E396B605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3" name="Cube 1242">
                <a:extLst>
                  <a:ext uri="{FF2B5EF4-FFF2-40B4-BE49-F238E27FC236}">
                    <a16:creationId xmlns:a16="http://schemas.microsoft.com/office/drawing/2014/main" id="{AB1FD6F7-E4F4-E1DE-6231-B6DC73BB121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4" name="Cube 1243">
                <a:extLst>
                  <a:ext uri="{FF2B5EF4-FFF2-40B4-BE49-F238E27FC236}">
                    <a16:creationId xmlns:a16="http://schemas.microsoft.com/office/drawing/2014/main" id="{BB80F2AA-751F-4C80-CAFE-27B903AFB55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5" name="Cube 1244">
                <a:extLst>
                  <a:ext uri="{FF2B5EF4-FFF2-40B4-BE49-F238E27FC236}">
                    <a16:creationId xmlns:a16="http://schemas.microsoft.com/office/drawing/2014/main" id="{7E7FB3E6-F7C2-FC7B-1D19-A781B4AADC4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6" name="Cube 1245">
                <a:extLst>
                  <a:ext uri="{FF2B5EF4-FFF2-40B4-BE49-F238E27FC236}">
                    <a16:creationId xmlns:a16="http://schemas.microsoft.com/office/drawing/2014/main" id="{1E589E26-2521-70C3-ABEA-C4E1BE61A62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7" name="Cube 1246">
                <a:extLst>
                  <a:ext uri="{FF2B5EF4-FFF2-40B4-BE49-F238E27FC236}">
                    <a16:creationId xmlns:a16="http://schemas.microsoft.com/office/drawing/2014/main" id="{32FF3BA6-8191-EBC3-A95E-D5B699679F4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8" name="Cube 1247">
                <a:extLst>
                  <a:ext uri="{FF2B5EF4-FFF2-40B4-BE49-F238E27FC236}">
                    <a16:creationId xmlns:a16="http://schemas.microsoft.com/office/drawing/2014/main" id="{D30D12B7-D092-B269-6F3C-54DF5C9DB86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9" name="Cube 1248">
                <a:extLst>
                  <a:ext uri="{FF2B5EF4-FFF2-40B4-BE49-F238E27FC236}">
                    <a16:creationId xmlns:a16="http://schemas.microsoft.com/office/drawing/2014/main" id="{8F6C6358-9002-F0E9-3887-3246B92373E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0" name="Cube 1249">
                <a:extLst>
                  <a:ext uri="{FF2B5EF4-FFF2-40B4-BE49-F238E27FC236}">
                    <a16:creationId xmlns:a16="http://schemas.microsoft.com/office/drawing/2014/main" id="{162E0169-1E1A-A1CA-056D-ECACFD68D81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1" name="Cube 1250">
                <a:extLst>
                  <a:ext uri="{FF2B5EF4-FFF2-40B4-BE49-F238E27FC236}">
                    <a16:creationId xmlns:a16="http://schemas.microsoft.com/office/drawing/2014/main" id="{921255C9-8E12-A121-98A0-ECBC8282786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4" name="Group 1153">
              <a:extLst>
                <a:ext uri="{FF2B5EF4-FFF2-40B4-BE49-F238E27FC236}">
                  <a16:creationId xmlns:a16="http://schemas.microsoft.com/office/drawing/2014/main" id="{E60DA798-7601-8ABE-29EF-7C373224A41F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32" name="Cube 1231">
                <a:extLst>
                  <a:ext uri="{FF2B5EF4-FFF2-40B4-BE49-F238E27FC236}">
                    <a16:creationId xmlns:a16="http://schemas.microsoft.com/office/drawing/2014/main" id="{EC474D35-F779-D2F8-16E3-FD40F6A6235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3" name="Cube 1232">
                <a:extLst>
                  <a:ext uri="{FF2B5EF4-FFF2-40B4-BE49-F238E27FC236}">
                    <a16:creationId xmlns:a16="http://schemas.microsoft.com/office/drawing/2014/main" id="{6AC0A654-1F44-1FB0-9029-0C589DC026B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4" name="Cube 1233">
                <a:extLst>
                  <a:ext uri="{FF2B5EF4-FFF2-40B4-BE49-F238E27FC236}">
                    <a16:creationId xmlns:a16="http://schemas.microsoft.com/office/drawing/2014/main" id="{B8227A16-5AA9-F9F5-7C22-FA896BB9FF9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5" name="Cube 1234">
                <a:extLst>
                  <a:ext uri="{FF2B5EF4-FFF2-40B4-BE49-F238E27FC236}">
                    <a16:creationId xmlns:a16="http://schemas.microsoft.com/office/drawing/2014/main" id="{407D9C30-363C-7297-F733-AFD4C7BF394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6" name="Cube 1235">
                <a:extLst>
                  <a:ext uri="{FF2B5EF4-FFF2-40B4-BE49-F238E27FC236}">
                    <a16:creationId xmlns:a16="http://schemas.microsoft.com/office/drawing/2014/main" id="{7A87F84F-D0B2-1178-A838-611FDA4C620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7" name="Cube 1236">
                <a:extLst>
                  <a:ext uri="{FF2B5EF4-FFF2-40B4-BE49-F238E27FC236}">
                    <a16:creationId xmlns:a16="http://schemas.microsoft.com/office/drawing/2014/main" id="{6C35F39B-0E0A-B29A-E644-3A42D7B510F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8" name="Cube 1237">
                <a:extLst>
                  <a:ext uri="{FF2B5EF4-FFF2-40B4-BE49-F238E27FC236}">
                    <a16:creationId xmlns:a16="http://schemas.microsoft.com/office/drawing/2014/main" id="{49F6FF65-7D49-092A-71BF-0CD52C7CC39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9" name="Cube 1238">
                <a:extLst>
                  <a:ext uri="{FF2B5EF4-FFF2-40B4-BE49-F238E27FC236}">
                    <a16:creationId xmlns:a16="http://schemas.microsoft.com/office/drawing/2014/main" id="{DCC6D293-8136-B49F-499C-160F506E81B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0" name="Cube 1239">
                <a:extLst>
                  <a:ext uri="{FF2B5EF4-FFF2-40B4-BE49-F238E27FC236}">
                    <a16:creationId xmlns:a16="http://schemas.microsoft.com/office/drawing/2014/main" id="{2283D5B3-BB77-A482-6856-190CF44E9D2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1" name="Cube 1240">
                <a:extLst>
                  <a:ext uri="{FF2B5EF4-FFF2-40B4-BE49-F238E27FC236}">
                    <a16:creationId xmlns:a16="http://schemas.microsoft.com/office/drawing/2014/main" id="{720D9CDD-EDAF-E7D1-6FEE-C9780308535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5" name="Group 1154">
              <a:extLst>
                <a:ext uri="{FF2B5EF4-FFF2-40B4-BE49-F238E27FC236}">
                  <a16:creationId xmlns:a16="http://schemas.microsoft.com/office/drawing/2014/main" id="{F43EDCDB-C22A-095A-C302-E6DAE300F2D5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22" name="Cube 1221">
                <a:extLst>
                  <a:ext uri="{FF2B5EF4-FFF2-40B4-BE49-F238E27FC236}">
                    <a16:creationId xmlns:a16="http://schemas.microsoft.com/office/drawing/2014/main" id="{7E50764D-820F-6D43-5522-086E8639F46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3" name="Cube 1222">
                <a:extLst>
                  <a:ext uri="{FF2B5EF4-FFF2-40B4-BE49-F238E27FC236}">
                    <a16:creationId xmlns:a16="http://schemas.microsoft.com/office/drawing/2014/main" id="{3D4DF053-3AA2-2CED-8BBD-6A76D72BCC0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4" name="Cube 1223">
                <a:extLst>
                  <a:ext uri="{FF2B5EF4-FFF2-40B4-BE49-F238E27FC236}">
                    <a16:creationId xmlns:a16="http://schemas.microsoft.com/office/drawing/2014/main" id="{EAD2A007-1F49-311B-8DCF-35AF22679D3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5" name="Cube 1224">
                <a:extLst>
                  <a:ext uri="{FF2B5EF4-FFF2-40B4-BE49-F238E27FC236}">
                    <a16:creationId xmlns:a16="http://schemas.microsoft.com/office/drawing/2014/main" id="{9D74B593-3E86-2753-7A5F-59C3FC0144D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6" name="Cube 1225">
                <a:extLst>
                  <a:ext uri="{FF2B5EF4-FFF2-40B4-BE49-F238E27FC236}">
                    <a16:creationId xmlns:a16="http://schemas.microsoft.com/office/drawing/2014/main" id="{C061D8E8-F2C9-1D0E-196E-258FF479B78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7" name="Cube 1226">
                <a:extLst>
                  <a:ext uri="{FF2B5EF4-FFF2-40B4-BE49-F238E27FC236}">
                    <a16:creationId xmlns:a16="http://schemas.microsoft.com/office/drawing/2014/main" id="{3E8FD0C3-2402-336E-88FC-999B2F0B6E4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8" name="Cube 1227">
                <a:extLst>
                  <a:ext uri="{FF2B5EF4-FFF2-40B4-BE49-F238E27FC236}">
                    <a16:creationId xmlns:a16="http://schemas.microsoft.com/office/drawing/2014/main" id="{F1CE2837-CE20-D510-2F80-E069EBB35E1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9" name="Cube 1228">
                <a:extLst>
                  <a:ext uri="{FF2B5EF4-FFF2-40B4-BE49-F238E27FC236}">
                    <a16:creationId xmlns:a16="http://schemas.microsoft.com/office/drawing/2014/main" id="{99A52D26-35B4-E940-9D0D-BBE4D260B08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0" name="Cube 1229">
                <a:extLst>
                  <a:ext uri="{FF2B5EF4-FFF2-40B4-BE49-F238E27FC236}">
                    <a16:creationId xmlns:a16="http://schemas.microsoft.com/office/drawing/2014/main" id="{F04281B2-3D75-3511-708E-A07E0D43D15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1" name="Cube 1230">
                <a:extLst>
                  <a:ext uri="{FF2B5EF4-FFF2-40B4-BE49-F238E27FC236}">
                    <a16:creationId xmlns:a16="http://schemas.microsoft.com/office/drawing/2014/main" id="{E95A2EF5-C173-CB43-A51C-68C49FA9760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6" name="Group 1155">
              <a:extLst>
                <a:ext uri="{FF2B5EF4-FFF2-40B4-BE49-F238E27FC236}">
                  <a16:creationId xmlns:a16="http://schemas.microsoft.com/office/drawing/2014/main" id="{DE470DC1-5FF1-C17A-5EE7-1A855DA98FE6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12" name="Cube 1211">
                <a:extLst>
                  <a:ext uri="{FF2B5EF4-FFF2-40B4-BE49-F238E27FC236}">
                    <a16:creationId xmlns:a16="http://schemas.microsoft.com/office/drawing/2014/main" id="{C2C2EC34-7FD9-C9BA-CDBB-5F13E2923F0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3" name="Cube 1212">
                <a:extLst>
                  <a:ext uri="{FF2B5EF4-FFF2-40B4-BE49-F238E27FC236}">
                    <a16:creationId xmlns:a16="http://schemas.microsoft.com/office/drawing/2014/main" id="{1FD35736-6C75-5D53-F0EC-395ED798D6E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4" name="Cube 1213">
                <a:extLst>
                  <a:ext uri="{FF2B5EF4-FFF2-40B4-BE49-F238E27FC236}">
                    <a16:creationId xmlns:a16="http://schemas.microsoft.com/office/drawing/2014/main" id="{183423DF-0D20-B738-3D3E-851BB3326C2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5" name="Cube 1214">
                <a:extLst>
                  <a:ext uri="{FF2B5EF4-FFF2-40B4-BE49-F238E27FC236}">
                    <a16:creationId xmlns:a16="http://schemas.microsoft.com/office/drawing/2014/main" id="{9386EFA3-5A23-CEC4-F0CC-B158B8D86F2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6" name="Cube 1215">
                <a:extLst>
                  <a:ext uri="{FF2B5EF4-FFF2-40B4-BE49-F238E27FC236}">
                    <a16:creationId xmlns:a16="http://schemas.microsoft.com/office/drawing/2014/main" id="{C6939DB3-B27D-36EB-012E-63FE50C3A31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7" name="Cube 1216">
                <a:extLst>
                  <a:ext uri="{FF2B5EF4-FFF2-40B4-BE49-F238E27FC236}">
                    <a16:creationId xmlns:a16="http://schemas.microsoft.com/office/drawing/2014/main" id="{5047EF69-8676-FC2E-103B-3366C415EAA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8" name="Cube 1217">
                <a:extLst>
                  <a:ext uri="{FF2B5EF4-FFF2-40B4-BE49-F238E27FC236}">
                    <a16:creationId xmlns:a16="http://schemas.microsoft.com/office/drawing/2014/main" id="{89F2DEDC-655D-C99F-5391-E9F8E67B1C3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9" name="Cube 1218">
                <a:extLst>
                  <a:ext uri="{FF2B5EF4-FFF2-40B4-BE49-F238E27FC236}">
                    <a16:creationId xmlns:a16="http://schemas.microsoft.com/office/drawing/2014/main" id="{BE65C85C-AA44-0F34-1D1D-6F1BEF81444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0" name="Cube 1219">
                <a:extLst>
                  <a:ext uri="{FF2B5EF4-FFF2-40B4-BE49-F238E27FC236}">
                    <a16:creationId xmlns:a16="http://schemas.microsoft.com/office/drawing/2014/main" id="{E5B56F42-028D-AD01-9AC6-19599F55779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1" name="Cube 1220">
                <a:extLst>
                  <a:ext uri="{FF2B5EF4-FFF2-40B4-BE49-F238E27FC236}">
                    <a16:creationId xmlns:a16="http://schemas.microsoft.com/office/drawing/2014/main" id="{473EB692-1404-A54E-2A64-0CC2D7E3F8A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7" name="Group 1156">
              <a:extLst>
                <a:ext uri="{FF2B5EF4-FFF2-40B4-BE49-F238E27FC236}">
                  <a16:creationId xmlns:a16="http://schemas.microsoft.com/office/drawing/2014/main" id="{40B3A88B-AFF8-15E4-E31E-886EA0025199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02" name="Cube 1201">
                <a:extLst>
                  <a:ext uri="{FF2B5EF4-FFF2-40B4-BE49-F238E27FC236}">
                    <a16:creationId xmlns:a16="http://schemas.microsoft.com/office/drawing/2014/main" id="{6F167E21-C8F7-99A4-CF36-2731E56979E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3" name="Cube 1202">
                <a:extLst>
                  <a:ext uri="{FF2B5EF4-FFF2-40B4-BE49-F238E27FC236}">
                    <a16:creationId xmlns:a16="http://schemas.microsoft.com/office/drawing/2014/main" id="{F0692F97-D7A3-549C-F2D2-294E6AB31C0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4" name="Cube 1203">
                <a:extLst>
                  <a:ext uri="{FF2B5EF4-FFF2-40B4-BE49-F238E27FC236}">
                    <a16:creationId xmlns:a16="http://schemas.microsoft.com/office/drawing/2014/main" id="{B667D912-8702-2D79-02C2-C58D8E9AA78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5" name="Cube 1204">
                <a:extLst>
                  <a:ext uri="{FF2B5EF4-FFF2-40B4-BE49-F238E27FC236}">
                    <a16:creationId xmlns:a16="http://schemas.microsoft.com/office/drawing/2014/main" id="{2A207A3A-016C-9008-BCED-5A12587F416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6" name="Cube 1205">
                <a:extLst>
                  <a:ext uri="{FF2B5EF4-FFF2-40B4-BE49-F238E27FC236}">
                    <a16:creationId xmlns:a16="http://schemas.microsoft.com/office/drawing/2014/main" id="{4F7D12E2-FFDE-B6A2-4700-37A4BF350D5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7" name="Cube 1206">
                <a:extLst>
                  <a:ext uri="{FF2B5EF4-FFF2-40B4-BE49-F238E27FC236}">
                    <a16:creationId xmlns:a16="http://schemas.microsoft.com/office/drawing/2014/main" id="{247FD3DA-799B-9B13-5132-01AA03C2F33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8" name="Cube 1207">
                <a:extLst>
                  <a:ext uri="{FF2B5EF4-FFF2-40B4-BE49-F238E27FC236}">
                    <a16:creationId xmlns:a16="http://schemas.microsoft.com/office/drawing/2014/main" id="{AB5D8C3E-7B55-0EF5-B441-33492DD16A5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9" name="Cube 1208">
                <a:extLst>
                  <a:ext uri="{FF2B5EF4-FFF2-40B4-BE49-F238E27FC236}">
                    <a16:creationId xmlns:a16="http://schemas.microsoft.com/office/drawing/2014/main" id="{B56D9C41-BF0C-4056-FE9C-B2041776C2A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0" name="Cube 1209">
                <a:extLst>
                  <a:ext uri="{FF2B5EF4-FFF2-40B4-BE49-F238E27FC236}">
                    <a16:creationId xmlns:a16="http://schemas.microsoft.com/office/drawing/2014/main" id="{A186F09D-2588-ED7D-FCD0-B6F12C994C6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1" name="Cube 1210">
                <a:extLst>
                  <a:ext uri="{FF2B5EF4-FFF2-40B4-BE49-F238E27FC236}">
                    <a16:creationId xmlns:a16="http://schemas.microsoft.com/office/drawing/2014/main" id="{C2974C80-56B1-1B7A-EB34-220A002D4D5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8" name="Group 1157">
              <a:extLst>
                <a:ext uri="{FF2B5EF4-FFF2-40B4-BE49-F238E27FC236}">
                  <a16:creationId xmlns:a16="http://schemas.microsoft.com/office/drawing/2014/main" id="{271CF47C-5AFC-5E08-9CD8-9AD37F105AEB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92" name="Cube 1191">
                <a:extLst>
                  <a:ext uri="{FF2B5EF4-FFF2-40B4-BE49-F238E27FC236}">
                    <a16:creationId xmlns:a16="http://schemas.microsoft.com/office/drawing/2014/main" id="{DC26A77E-693C-9584-8633-BB51AF46FB0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3" name="Cube 1192">
                <a:extLst>
                  <a:ext uri="{FF2B5EF4-FFF2-40B4-BE49-F238E27FC236}">
                    <a16:creationId xmlns:a16="http://schemas.microsoft.com/office/drawing/2014/main" id="{6E535AB8-7D4B-0941-1815-EAB987AFDFE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4" name="Cube 1193">
                <a:extLst>
                  <a:ext uri="{FF2B5EF4-FFF2-40B4-BE49-F238E27FC236}">
                    <a16:creationId xmlns:a16="http://schemas.microsoft.com/office/drawing/2014/main" id="{07BCD6A3-4B64-C47B-E36D-49FBF5CE3B1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5" name="Cube 1194">
                <a:extLst>
                  <a:ext uri="{FF2B5EF4-FFF2-40B4-BE49-F238E27FC236}">
                    <a16:creationId xmlns:a16="http://schemas.microsoft.com/office/drawing/2014/main" id="{39E608EB-00A3-4F66-11EC-964F581373F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6" name="Cube 1195">
                <a:extLst>
                  <a:ext uri="{FF2B5EF4-FFF2-40B4-BE49-F238E27FC236}">
                    <a16:creationId xmlns:a16="http://schemas.microsoft.com/office/drawing/2014/main" id="{7CD4BD44-6015-D3D4-8BA1-48A4CDB1BCF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7" name="Cube 1196">
                <a:extLst>
                  <a:ext uri="{FF2B5EF4-FFF2-40B4-BE49-F238E27FC236}">
                    <a16:creationId xmlns:a16="http://schemas.microsoft.com/office/drawing/2014/main" id="{70F2DD47-DB43-776F-8EE2-0EC1AAE5332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8" name="Cube 1197">
                <a:extLst>
                  <a:ext uri="{FF2B5EF4-FFF2-40B4-BE49-F238E27FC236}">
                    <a16:creationId xmlns:a16="http://schemas.microsoft.com/office/drawing/2014/main" id="{F3EE088E-FE32-9D84-0AA4-6AAF5698CAC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9" name="Cube 1198">
                <a:extLst>
                  <a:ext uri="{FF2B5EF4-FFF2-40B4-BE49-F238E27FC236}">
                    <a16:creationId xmlns:a16="http://schemas.microsoft.com/office/drawing/2014/main" id="{8CA5B0D5-E24A-D8FC-E849-875EB8C0AD3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0" name="Cube 1199">
                <a:extLst>
                  <a:ext uri="{FF2B5EF4-FFF2-40B4-BE49-F238E27FC236}">
                    <a16:creationId xmlns:a16="http://schemas.microsoft.com/office/drawing/2014/main" id="{5A5AB76D-9909-88EA-88C7-6C0FB67D119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1" name="Cube 1200">
                <a:extLst>
                  <a:ext uri="{FF2B5EF4-FFF2-40B4-BE49-F238E27FC236}">
                    <a16:creationId xmlns:a16="http://schemas.microsoft.com/office/drawing/2014/main" id="{4C4F1EE9-34F4-7F1D-8FDC-A5F247F94E4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9" name="Group 1158">
              <a:extLst>
                <a:ext uri="{FF2B5EF4-FFF2-40B4-BE49-F238E27FC236}">
                  <a16:creationId xmlns:a16="http://schemas.microsoft.com/office/drawing/2014/main" id="{D53F7308-9697-10C5-A11E-CF9744E7935C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82" name="Cube 1181">
                <a:extLst>
                  <a:ext uri="{FF2B5EF4-FFF2-40B4-BE49-F238E27FC236}">
                    <a16:creationId xmlns:a16="http://schemas.microsoft.com/office/drawing/2014/main" id="{12B6BE9D-0341-6D3E-ADBB-9CC8FE72485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3" name="Cube 1182">
                <a:extLst>
                  <a:ext uri="{FF2B5EF4-FFF2-40B4-BE49-F238E27FC236}">
                    <a16:creationId xmlns:a16="http://schemas.microsoft.com/office/drawing/2014/main" id="{88BA0B1B-6E41-6D11-D16A-2DA609AD09C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4" name="Cube 1183">
                <a:extLst>
                  <a:ext uri="{FF2B5EF4-FFF2-40B4-BE49-F238E27FC236}">
                    <a16:creationId xmlns:a16="http://schemas.microsoft.com/office/drawing/2014/main" id="{F1D4422C-CEE5-6DF7-5794-A72C0D7466F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5" name="Cube 1184">
                <a:extLst>
                  <a:ext uri="{FF2B5EF4-FFF2-40B4-BE49-F238E27FC236}">
                    <a16:creationId xmlns:a16="http://schemas.microsoft.com/office/drawing/2014/main" id="{9E3C5D61-50BA-885F-D580-EF13ED674A6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6" name="Cube 1185">
                <a:extLst>
                  <a:ext uri="{FF2B5EF4-FFF2-40B4-BE49-F238E27FC236}">
                    <a16:creationId xmlns:a16="http://schemas.microsoft.com/office/drawing/2014/main" id="{542AD434-7F79-D0AC-A803-11E0D95357C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7" name="Cube 1186">
                <a:extLst>
                  <a:ext uri="{FF2B5EF4-FFF2-40B4-BE49-F238E27FC236}">
                    <a16:creationId xmlns:a16="http://schemas.microsoft.com/office/drawing/2014/main" id="{C2F7FCAC-FA67-9BF0-258C-C90D0C26721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8" name="Cube 1187">
                <a:extLst>
                  <a:ext uri="{FF2B5EF4-FFF2-40B4-BE49-F238E27FC236}">
                    <a16:creationId xmlns:a16="http://schemas.microsoft.com/office/drawing/2014/main" id="{22CE8C3F-0181-C102-033E-02B1E3FB9C9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9" name="Cube 1188">
                <a:extLst>
                  <a:ext uri="{FF2B5EF4-FFF2-40B4-BE49-F238E27FC236}">
                    <a16:creationId xmlns:a16="http://schemas.microsoft.com/office/drawing/2014/main" id="{6AB10281-E135-0B96-03BD-9B39DE974C9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0" name="Cube 1189">
                <a:extLst>
                  <a:ext uri="{FF2B5EF4-FFF2-40B4-BE49-F238E27FC236}">
                    <a16:creationId xmlns:a16="http://schemas.microsoft.com/office/drawing/2014/main" id="{8C0E5029-1524-EDEC-434D-1BE6F1F04D4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1" name="Cube 1190">
                <a:extLst>
                  <a:ext uri="{FF2B5EF4-FFF2-40B4-BE49-F238E27FC236}">
                    <a16:creationId xmlns:a16="http://schemas.microsoft.com/office/drawing/2014/main" id="{970133E3-3A69-1C45-EE02-95D7D84B3DD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0" name="Group 1159">
              <a:extLst>
                <a:ext uri="{FF2B5EF4-FFF2-40B4-BE49-F238E27FC236}">
                  <a16:creationId xmlns:a16="http://schemas.microsoft.com/office/drawing/2014/main" id="{3A5D288D-19E7-D28E-D2C6-1B85341B35A2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72" name="Cube 1171">
                <a:extLst>
                  <a:ext uri="{FF2B5EF4-FFF2-40B4-BE49-F238E27FC236}">
                    <a16:creationId xmlns:a16="http://schemas.microsoft.com/office/drawing/2014/main" id="{65FD5FD6-2FFF-35ED-FFA7-D6E18DF95E5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3" name="Cube 1172">
                <a:extLst>
                  <a:ext uri="{FF2B5EF4-FFF2-40B4-BE49-F238E27FC236}">
                    <a16:creationId xmlns:a16="http://schemas.microsoft.com/office/drawing/2014/main" id="{75139A5F-CDE3-F6A5-D292-969FA0E1956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4" name="Cube 1173">
                <a:extLst>
                  <a:ext uri="{FF2B5EF4-FFF2-40B4-BE49-F238E27FC236}">
                    <a16:creationId xmlns:a16="http://schemas.microsoft.com/office/drawing/2014/main" id="{3E7464F6-71C4-D7E0-BD86-7114D60C2F0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5" name="Cube 1174">
                <a:extLst>
                  <a:ext uri="{FF2B5EF4-FFF2-40B4-BE49-F238E27FC236}">
                    <a16:creationId xmlns:a16="http://schemas.microsoft.com/office/drawing/2014/main" id="{8F886EE7-DABD-24D3-EDEC-9F8F682C958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6" name="Cube 1175">
                <a:extLst>
                  <a:ext uri="{FF2B5EF4-FFF2-40B4-BE49-F238E27FC236}">
                    <a16:creationId xmlns:a16="http://schemas.microsoft.com/office/drawing/2014/main" id="{293C5E98-1F75-CB22-B6D8-B7D8D90804E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7" name="Cube 1176">
                <a:extLst>
                  <a:ext uri="{FF2B5EF4-FFF2-40B4-BE49-F238E27FC236}">
                    <a16:creationId xmlns:a16="http://schemas.microsoft.com/office/drawing/2014/main" id="{D306C134-4D96-3C1B-D74C-9EABDFF7166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8" name="Cube 1177">
                <a:extLst>
                  <a:ext uri="{FF2B5EF4-FFF2-40B4-BE49-F238E27FC236}">
                    <a16:creationId xmlns:a16="http://schemas.microsoft.com/office/drawing/2014/main" id="{94113904-C96F-C0DF-FD8C-ADBE189DE2B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9" name="Cube 1178">
                <a:extLst>
                  <a:ext uri="{FF2B5EF4-FFF2-40B4-BE49-F238E27FC236}">
                    <a16:creationId xmlns:a16="http://schemas.microsoft.com/office/drawing/2014/main" id="{A6107F5A-AFB8-CB00-D00A-AC964572580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0" name="Cube 1179">
                <a:extLst>
                  <a:ext uri="{FF2B5EF4-FFF2-40B4-BE49-F238E27FC236}">
                    <a16:creationId xmlns:a16="http://schemas.microsoft.com/office/drawing/2014/main" id="{97A2B610-2BE8-FDE8-6732-CA389E72F12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1" name="Cube 1180">
                <a:extLst>
                  <a:ext uri="{FF2B5EF4-FFF2-40B4-BE49-F238E27FC236}">
                    <a16:creationId xmlns:a16="http://schemas.microsoft.com/office/drawing/2014/main" id="{68D32B66-7C8F-8790-61AC-5F37B9AC4C8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1" name="Group 1160">
              <a:extLst>
                <a:ext uri="{FF2B5EF4-FFF2-40B4-BE49-F238E27FC236}">
                  <a16:creationId xmlns:a16="http://schemas.microsoft.com/office/drawing/2014/main" id="{26FA0F2B-0347-333A-5A10-F2CC605C8CB6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62" name="Cube 1161">
                <a:extLst>
                  <a:ext uri="{FF2B5EF4-FFF2-40B4-BE49-F238E27FC236}">
                    <a16:creationId xmlns:a16="http://schemas.microsoft.com/office/drawing/2014/main" id="{DFF52EF3-7516-3E15-41CB-E1FF602AA93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3" name="Cube 1162">
                <a:extLst>
                  <a:ext uri="{FF2B5EF4-FFF2-40B4-BE49-F238E27FC236}">
                    <a16:creationId xmlns:a16="http://schemas.microsoft.com/office/drawing/2014/main" id="{FD409AA9-F955-9E74-B0DA-0E2C2BC3E44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4" name="Cube 1163">
                <a:extLst>
                  <a:ext uri="{FF2B5EF4-FFF2-40B4-BE49-F238E27FC236}">
                    <a16:creationId xmlns:a16="http://schemas.microsoft.com/office/drawing/2014/main" id="{93905F7F-E320-4BA2-811C-CB06DFDDBBE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5" name="Cube 1164">
                <a:extLst>
                  <a:ext uri="{FF2B5EF4-FFF2-40B4-BE49-F238E27FC236}">
                    <a16:creationId xmlns:a16="http://schemas.microsoft.com/office/drawing/2014/main" id="{0770BEA7-DFFA-6F9D-ED52-77AE904D182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6" name="Cube 1165">
                <a:extLst>
                  <a:ext uri="{FF2B5EF4-FFF2-40B4-BE49-F238E27FC236}">
                    <a16:creationId xmlns:a16="http://schemas.microsoft.com/office/drawing/2014/main" id="{A24B6D3A-6BBF-E535-9100-F3617E13116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7" name="Cube 1166">
                <a:extLst>
                  <a:ext uri="{FF2B5EF4-FFF2-40B4-BE49-F238E27FC236}">
                    <a16:creationId xmlns:a16="http://schemas.microsoft.com/office/drawing/2014/main" id="{5E03EBE4-2697-85AF-7F21-F07785DA3F5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8" name="Cube 1167">
                <a:extLst>
                  <a:ext uri="{FF2B5EF4-FFF2-40B4-BE49-F238E27FC236}">
                    <a16:creationId xmlns:a16="http://schemas.microsoft.com/office/drawing/2014/main" id="{82EA05B3-F738-D104-9EF6-3C90AB50589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9" name="Cube 1168">
                <a:extLst>
                  <a:ext uri="{FF2B5EF4-FFF2-40B4-BE49-F238E27FC236}">
                    <a16:creationId xmlns:a16="http://schemas.microsoft.com/office/drawing/2014/main" id="{62006410-9B9C-E033-37BA-CB17AA6777D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0" name="Cube 1169">
                <a:extLst>
                  <a:ext uri="{FF2B5EF4-FFF2-40B4-BE49-F238E27FC236}">
                    <a16:creationId xmlns:a16="http://schemas.microsoft.com/office/drawing/2014/main" id="{E8DEE7A1-F0BA-88B6-6C88-C47A0811256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1" name="Cube 1170">
                <a:extLst>
                  <a:ext uri="{FF2B5EF4-FFF2-40B4-BE49-F238E27FC236}">
                    <a16:creationId xmlns:a16="http://schemas.microsoft.com/office/drawing/2014/main" id="{ECF732B3-EBFC-DADB-18DB-F6CE624EAAA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62" name="Group 1261">
            <a:extLst>
              <a:ext uri="{FF2B5EF4-FFF2-40B4-BE49-F238E27FC236}">
                <a16:creationId xmlns:a16="http://schemas.microsoft.com/office/drawing/2014/main" id="{E4043544-3E0D-ED2E-B77B-6406A1A877E8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263" name="Group 1262">
              <a:extLst>
                <a:ext uri="{FF2B5EF4-FFF2-40B4-BE49-F238E27FC236}">
                  <a16:creationId xmlns:a16="http://schemas.microsoft.com/office/drawing/2014/main" id="{BA86497A-5829-683F-36E8-B33A8EB971E7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63" name="Cube 1362">
                <a:extLst>
                  <a:ext uri="{FF2B5EF4-FFF2-40B4-BE49-F238E27FC236}">
                    <a16:creationId xmlns:a16="http://schemas.microsoft.com/office/drawing/2014/main" id="{E253D593-AA95-85A1-E6C7-194008DE8F4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4" name="Cube 1363">
                <a:extLst>
                  <a:ext uri="{FF2B5EF4-FFF2-40B4-BE49-F238E27FC236}">
                    <a16:creationId xmlns:a16="http://schemas.microsoft.com/office/drawing/2014/main" id="{EFC2BCEB-82FF-66DF-291C-199AAFA2705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5" name="Cube 1364">
                <a:extLst>
                  <a:ext uri="{FF2B5EF4-FFF2-40B4-BE49-F238E27FC236}">
                    <a16:creationId xmlns:a16="http://schemas.microsoft.com/office/drawing/2014/main" id="{0324FF80-43A6-80EE-FE41-6345763754C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6" name="Cube 1365">
                <a:extLst>
                  <a:ext uri="{FF2B5EF4-FFF2-40B4-BE49-F238E27FC236}">
                    <a16:creationId xmlns:a16="http://schemas.microsoft.com/office/drawing/2014/main" id="{3EFDA760-D0CF-BA53-3AA8-C726633D385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7" name="Cube 1366">
                <a:extLst>
                  <a:ext uri="{FF2B5EF4-FFF2-40B4-BE49-F238E27FC236}">
                    <a16:creationId xmlns:a16="http://schemas.microsoft.com/office/drawing/2014/main" id="{9D52089B-DB74-3503-B146-ECD9F6E357A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8" name="Cube 1367">
                <a:extLst>
                  <a:ext uri="{FF2B5EF4-FFF2-40B4-BE49-F238E27FC236}">
                    <a16:creationId xmlns:a16="http://schemas.microsoft.com/office/drawing/2014/main" id="{5D87388B-F01A-A13A-6003-145B40224E1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9" name="Cube 1368">
                <a:extLst>
                  <a:ext uri="{FF2B5EF4-FFF2-40B4-BE49-F238E27FC236}">
                    <a16:creationId xmlns:a16="http://schemas.microsoft.com/office/drawing/2014/main" id="{50F56186-53DD-7FC9-9ABF-2EAFC7CF2A2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0" name="Cube 1369">
                <a:extLst>
                  <a:ext uri="{FF2B5EF4-FFF2-40B4-BE49-F238E27FC236}">
                    <a16:creationId xmlns:a16="http://schemas.microsoft.com/office/drawing/2014/main" id="{742FD0B8-95A7-E378-3153-39235D050AF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1" name="Cube 1370">
                <a:extLst>
                  <a:ext uri="{FF2B5EF4-FFF2-40B4-BE49-F238E27FC236}">
                    <a16:creationId xmlns:a16="http://schemas.microsoft.com/office/drawing/2014/main" id="{4CA1136F-E133-C5C2-EFC0-70FB7571A17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2" name="Cube 1371">
                <a:extLst>
                  <a:ext uri="{FF2B5EF4-FFF2-40B4-BE49-F238E27FC236}">
                    <a16:creationId xmlns:a16="http://schemas.microsoft.com/office/drawing/2014/main" id="{258C8B00-FAD3-A101-7E87-DB2E8BA0605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4" name="Group 1263">
              <a:extLst>
                <a:ext uri="{FF2B5EF4-FFF2-40B4-BE49-F238E27FC236}">
                  <a16:creationId xmlns:a16="http://schemas.microsoft.com/office/drawing/2014/main" id="{FD843867-33B5-BE7E-FE7C-3370B8F54423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53" name="Cube 1352">
                <a:extLst>
                  <a:ext uri="{FF2B5EF4-FFF2-40B4-BE49-F238E27FC236}">
                    <a16:creationId xmlns:a16="http://schemas.microsoft.com/office/drawing/2014/main" id="{EDFFFF6E-CD91-F19A-4532-5F72B1BA362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4" name="Cube 1353">
                <a:extLst>
                  <a:ext uri="{FF2B5EF4-FFF2-40B4-BE49-F238E27FC236}">
                    <a16:creationId xmlns:a16="http://schemas.microsoft.com/office/drawing/2014/main" id="{D90D4C3E-2CC4-501F-7B1E-ABBDC898F7D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5" name="Cube 1354">
                <a:extLst>
                  <a:ext uri="{FF2B5EF4-FFF2-40B4-BE49-F238E27FC236}">
                    <a16:creationId xmlns:a16="http://schemas.microsoft.com/office/drawing/2014/main" id="{1CFD6C29-03F2-F88D-FC58-B9D3153D6FE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6" name="Cube 1355">
                <a:extLst>
                  <a:ext uri="{FF2B5EF4-FFF2-40B4-BE49-F238E27FC236}">
                    <a16:creationId xmlns:a16="http://schemas.microsoft.com/office/drawing/2014/main" id="{1C9C35EC-9056-7E00-5F80-FC7CA6DCC8B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7" name="Cube 1356">
                <a:extLst>
                  <a:ext uri="{FF2B5EF4-FFF2-40B4-BE49-F238E27FC236}">
                    <a16:creationId xmlns:a16="http://schemas.microsoft.com/office/drawing/2014/main" id="{5617C0B1-1D5E-7102-65B4-2F0B8F4882A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8" name="Cube 1357">
                <a:extLst>
                  <a:ext uri="{FF2B5EF4-FFF2-40B4-BE49-F238E27FC236}">
                    <a16:creationId xmlns:a16="http://schemas.microsoft.com/office/drawing/2014/main" id="{AA3A9A5B-A12D-1B7F-41DF-6D66112EE2C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9" name="Cube 1358">
                <a:extLst>
                  <a:ext uri="{FF2B5EF4-FFF2-40B4-BE49-F238E27FC236}">
                    <a16:creationId xmlns:a16="http://schemas.microsoft.com/office/drawing/2014/main" id="{B58D9020-FF6E-3971-AF96-F436154CAD5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0" name="Cube 1359">
                <a:extLst>
                  <a:ext uri="{FF2B5EF4-FFF2-40B4-BE49-F238E27FC236}">
                    <a16:creationId xmlns:a16="http://schemas.microsoft.com/office/drawing/2014/main" id="{9E82123D-D236-0515-1D42-1BDBD9E3BF2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1" name="Cube 1360">
                <a:extLst>
                  <a:ext uri="{FF2B5EF4-FFF2-40B4-BE49-F238E27FC236}">
                    <a16:creationId xmlns:a16="http://schemas.microsoft.com/office/drawing/2014/main" id="{45B29E16-DD66-19CB-16A6-928FB63C210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2" name="Cube 1361">
                <a:extLst>
                  <a:ext uri="{FF2B5EF4-FFF2-40B4-BE49-F238E27FC236}">
                    <a16:creationId xmlns:a16="http://schemas.microsoft.com/office/drawing/2014/main" id="{F09DAFD7-3A07-0444-B9F1-C9DF09BB16E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5" name="Group 1264">
              <a:extLst>
                <a:ext uri="{FF2B5EF4-FFF2-40B4-BE49-F238E27FC236}">
                  <a16:creationId xmlns:a16="http://schemas.microsoft.com/office/drawing/2014/main" id="{85245FA0-B3E1-2C47-7405-77B69332379E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43" name="Cube 1342">
                <a:extLst>
                  <a:ext uri="{FF2B5EF4-FFF2-40B4-BE49-F238E27FC236}">
                    <a16:creationId xmlns:a16="http://schemas.microsoft.com/office/drawing/2014/main" id="{19432277-651A-1C15-4A2B-0E711EBA919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4" name="Cube 1343">
                <a:extLst>
                  <a:ext uri="{FF2B5EF4-FFF2-40B4-BE49-F238E27FC236}">
                    <a16:creationId xmlns:a16="http://schemas.microsoft.com/office/drawing/2014/main" id="{F2193C87-2D81-7E4F-7CB8-B6A83C8881A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5" name="Cube 1344">
                <a:extLst>
                  <a:ext uri="{FF2B5EF4-FFF2-40B4-BE49-F238E27FC236}">
                    <a16:creationId xmlns:a16="http://schemas.microsoft.com/office/drawing/2014/main" id="{417760DA-DD19-E637-9659-47FF403C8AB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6" name="Cube 1345">
                <a:extLst>
                  <a:ext uri="{FF2B5EF4-FFF2-40B4-BE49-F238E27FC236}">
                    <a16:creationId xmlns:a16="http://schemas.microsoft.com/office/drawing/2014/main" id="{137A4F3C-44DE-CF4B-9649-3ADC6011307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7" name="Cube 1346">
                <a:extLst>
                  <a:ext uri="{FF2B5EF4-FFF2-40B4-BE49-F238E27FC236}">
                    <a16:creationId xmlns:a16="http://schemas.microsoft.com/office/drawing/2014/main" id="{6DA89D4F-E699-4086-C485-38B43F1381D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8" name="Cube 1347">
                <a:extLst>
                  <a:ext uri="{FF2B5EF4-FFF2-40B4-BE49-F238E27FC236}">
                    <a16:creationId xmlns:a16="http://schemas.microsoft.com/office/drawing/2014/main" id="{49B431C5-E3E3-33CC-BD30-23B055670FE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9" name="Cube 1348">
                <a:extLst>
                  <a:ext uri="{FF2B5EF4-FFF2-40B4-BE49-F238E27FC236}">
                    <a16:creationId xmlns:a16="http://schemas.microsoft.com/office/drawing/2014/main" id="{C688C4B1-8B1C-EFCF-8417-D6A5C5B7263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0" name="Cube 1349">
                <a:extLst>
                  <a:ext uri="{FF2B5EF4-FFF2-40B4-BE49-F238E27FC236}">
                    <a16:creationId xmlns:a16="http://schemas.microsoft.com/office/drawing/2014/main" id="{8ED5B2C5-7768-CAD5-D8EB-3F62453B8C2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1" name="Cube 1350">
                <a:extLst>
                  <a:ext uri="{FF2B5EF4-FFF2-40B4-BE49-F238E27FC236}">
                    <a16:creationId xmlns:a16="http://schemas.microsoft.com/office/drawing/2014/main" id="{6DF0371B-E999-F087-4D7C-B7390B08566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2" name="Cube 1351">
                <a:extLst>
                  <a:ext uri="{FF2B5EF4-FFF2-40B4-BE49-F238E27FC236}">
                    <a16:creationId xmlns:a16="http://schemas.microsoft.com/office/drawing/2014/main" id="{6010D971-E9C5-08E7-1B3F-445F9785DD4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6" name="Group 1265">
              <a:extLst>
                <a:ext uri="{FF2B5EF4-FFF2-40B4-BE49-F238E27FC236}">
                  <a16:creationId xmlns:a16="http://schemas.microsoft.com/office/drawing/2014/main" id="{B8251A74-2CEE-9CCB-6800-4F5402D3FF6A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33" name="Cube 1332">
                <a:extLst>
                  <a:ext uri="{FF2B5EF4-FFF2-40B4-BE49-F238E27FC236}">
                    <a16:creationId xmlns:a16="http://schemas.microsoft.com/office/drawing/2014/main" id="{58C2B2D0-DC52-71B6-5B0C-DFED33223F5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4" name="Cube 1333">
                <a:extLst>
                  <a:ext uri="{FF2B5EF4-FFF2-40B4-BE49-F238E27FC236}">
                    <a16:creationId xmlns:a16="http://schemas.microsoft.com/office/drawing/2014/main" id="{C5093C8C-15E1-8676-2E1B-71C265E2956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5" name="Cube 1334">
                <a:extLst>
                  <a:ext uri="{FF2B5EF4-FFF2-40B4-BE49-F238E27FC236}">
                    <a16:creationId xmlns:a16="http://schemas.microsoft.com/office/drawing/2014/main" id="{C1A081E6-94C7-49B9-E9E7-6D618E2A5C6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6" name="Cube 1335">
                <a:extLst>
                  <a:ext uri="{FF2B5EF4-FFF2-40B4-BE49-F238E27FC236}">
                    <a16:creationId xmlns:a16="http://schemas.microsoft.com/office/drawing/2014/main" id="{5E239C4E-4610-F4C6-AE41-0E72CB42F87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7" name="Cube 1336">
                <a:extLst>
                  <a:ext uri="{FF2B5EF4-FFF2-40B4-BE49-F238E27FC236}">
                    <a16:creationId xmlns:a16="http://schemas.microsoft.com/office/drawing/2014/main" id="{8DE803DF-3146-348B-118B-87E5B14ECE6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8" name="Cube 1337">
                <a:extLst>
                  <a:ext uri="{FF2B5EF4-FFF2-40B4-BE49-F238E27FC236}">
                    <a16:creationId xmlns:a16="http://schemas.microsoft.com/office/drawing/2014/main" id="{891D138E-5E92-4242-9D9F-E7CD5D43DF7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9" name="Cube 1338">
                <a:extLst>
                  <a:ext uri="{FF2B5EF4-FFF2-40B4-BE49-F238E27FC236}">
                    <a16:creationId xmlns:a16="http://schemas.microsoft.com/office/drawing/2014/main" id="{CC1AFFE9-A089-8C00-340A-4C3206DA1EC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0" name="Cube 1339">
                <a:extLst>
                  <a:ext uri="{FF2B5EF4-FFF2-40B4-BE49-F238E27FC236}">
                    <a16:creationId xmlns:a16="http://schemas.microsoft.com/office/drawing/2014/main" id="{0189B793-4FA1-3784-9795-BC7BCA6BA68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1" name="Cube 1340">
                <a:extLst>
                  <a:ext uri="{FF2B5EF4-FFF2-40B4-BE49-F238E27FC236}">
                    <a16:creationId xmlns:a16="http://schemas.microsoft.com/office/drawing/2014/main" id="{177974EE-CFAC-9DAD-1379-ECB9F9B5D17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2" name="Cube 1341">
                <a:extLst>
                  <a:ext uri="{FF2B5EF4-FFF2-40B4-BE49-F238E27FC236}">
                    <a16:creationId xmlns:a16="http://schemas.microsoft.com/office/drawing/2014/main" id="{A05E3B84-FDAD-77A4-100E-331412C4FE6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7" name="Group 1266">
              <a:extLst>
                <a:ext uri="{FF2B5EF4-FFF2-40B4-BE49-F238E27FC236}">
                  <a16:creationId xmlns:a16="http://schemas.microsoft.com/office/drawing/2014/main" id="{9EBE1E9D-686D-CA96-DEFD-C067151B96A4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23" name="Cube 1322">
                <a:extLst>
                  <a:ext uri="{FF2B5EF4-FFF2-40B4-BE49-F238E27FC236}">
                    <a16:creationId xmlns:a16="http://schemas.microsoft.com/office/drawing/2014/main" id="{42309CB1-9886-EC22-A4F5-7D1C7CE3B5D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4" name="Cube 1323">
                <a:extLst>
                  <a:ext uri="{FF2B5EF4-FFF2-40B4-BE49-F238E27FC236}">
                    <a16:creationId xmlns:a16="http://schemas.microsoft.com/office/drawing/2014/main" id="{47AEE017-3D5A-CFC4-0952-0342BC33B78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5" name="Cube 1324">
                <a:extLst>
                  <a:ext uri="{FF2B5EF4-FFF2-40B4-BE49-F238E27FC236}">
                    <a16:creationId xmlns:a16="http://schemas.microsoft.com/office/drawing/2014/main" id="{28F98AD4-5B20-C94C-7878-75719D8DCB1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6" name="Cube 1325">
                <a:extLst>
                  <a:ext uri="{FF2B5EF4-FFF2-40B4-BE49-F238E27FC236}">
                    <a16:creationId xmlns:a16="http://schemas.microsoft.com/office/drawing/2014/main" id="{8CF77FF5-BB1C-DAB0-66F8-F7D6DB76D35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7" name="Cube 1326">
                <a:extLst>
                  <a:ext uri="{FF2B5EF4-FFF2-40B4-BE49-F238E27FC236}">
                    <a16:creationId xmlns:a16="http://schemas.microsoft.com/office/drawing/2014/main" id="{FE397E4A-4CB9-6A68-45F0-6408EC620FB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8" name="Cube 1327">
                <a:extLst>
                  <a:ext uri="{FF2B5EF4-FFF2-40B4-BE49-F238E27FC236}">
                    <a16:creationId xmlns:a16="http://schemas.microsoft.com/office/drawing/2014/main" id="{6F60FED2-7758-3B72-EFE9-B306E4434BD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9" name="Cube 1328">
                <a:extLst>
                  <a:ext uri="{FF2B5EF4-FFF2-40B4-BE49-F238E27FC236}">
                    <a16:creationId xmlns:a16="http://schemas.microsoft.com/office/drawing/2014/main" id="{5EA7FCBA-63CF-A9D4-15C2-8BC1271F1E4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0" name="Cube 1329">
                <a:extLst>
                  <a:ext uri="{FF2B5EF4-FFF2-40B4-BE49-F238E27FC236}">
                    <a16:creationId xmlns:a16="http://schemas.microsoft.com/office/drawing/2014/main" id="{C56F26A9-2228-B012-6643-59445432212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1" name="Cube 1330">
                <a:extLst>
                  <a:ext uri="{FF2B5EF4-FFF2-40B4-BE49-F238E27FC236}">
                    <a16:creationId xmlns:a16="http://schemas.microsoft.com/office/drawing/2014/main" id="{7ACAF795-298B-1DBB-143D-E3D3A8C70A3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2" name="Cube 1331">
                <a:extLst>
                  <a:ext uri="{FF2B5EF4-FFF2-40B4-BE49-F238E27FC236}">
                    <a16:creationId xmlns:a16="http://schemas.microsoft.com/office/drawing/2014/main" id="{E8BCF95D-DEBE-A366-A7FB-955ED3F5500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8" name="Group 1267">
              <a:extLst>
                <a:ext uri="{FF2B5EF4-FFF2-40B4-BE49-F238E27FC236}">
                  <a16:creationId xmlns:a16="http://schemas.microsoft.com/office/drawing/2014/main" id="{1900BB8F-A73D-C6A9-7E85-401DBAE3894D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13" name="Cube 1312">
                <a:extLst>
                  <a:ext uri="{FF2B5EF4-FFF2-40B4-BE49-F238E27FC236}">
                    <a16:creationId xmlns:a16="http://schemas.microsoft.com/office/drawing/2014/main" id="{BDD316CF-392D-F754-BC0A-833B9B2AB46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4" name="Cube 1313">
                <a:extLst>
                  <a:ext uri="{FF2B5EF4-FFF2-40B4-BE49-F238E27FC236}">
                    <a16:creationId xmlns:a16="http://schemas.microsoft.com/office/drawing/2014/main" id="{671F4B95-3043-0553-54D6-3935D7E6204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5" name="Cube 1314">
                <a:extLst>
                  <a:ext uri="{FF2B5EF4-FFF2-40B4-BE49-F238E27FC236}">
                    <a16:creationId xmlns:a16="http://schemas.microsoft.com/office/drawing/2014/main" id="{60F10E0D-BAED-4073-8B00-6DDB7033C25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6" name="Cube 1315">
                <a:extLst>
                  <a:ext uri="{FF2B5EF4-FFF2-40B4-BE49-F238E27FC236}">
                    <a16:creationId xmlns:a16="http://schemas.microsoft.com/office/drawing/2014/main" id="{60EC2477-7983-9F4F-6A9B-F15205709DD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7" name="Cube 1316">
                <a:extLst>
                  <a:ext uri="{FF2B5EF4-FFF2-40B4-BE49-F238E27FC236}">
                    <a16:creationId xmlns:a16="http://schemas.microsoft.com/office/drawing/2014/main" id="{74A8098F-D8BA-3C55-DB71-E73C302D1C9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8" name="Cube 1317">
                <a:extLst>
                  <a:ext uri="{FF2B5EF4-FFF2-40B4-BE49-F238E27FC236}">
                    <a16:creationId xmlns:a16="http://schemas.microsoft.com/office/drawing/2014/main" id="{6F536DF9-8E79-5A7D-0C6B-91BA9AF7226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9" name="Cube 1318">
                <a:extLst>
                  <a:ext uri="{FF2B5EF4-FFF2-40B4-BE49-F238E27FC236}">
                    <a16:creationId xmlns:a16="http://schemas.microsoft.com/office/drawing/2014/main" id="{4810DEA7-BDEF-6D58-7BC9-BC8EC91E360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0" name="Cube 1319">
                <a:extLst>
                  <a:ext uri="{FF2B5EF4-FFF2-40B4-BE49-F238E27FC236}">
                    <a16:creationId xmlns:a16="http://schemas.microsoft.com/office/drawing/2014/main" id="{C2D1ABC5-FD11-5C0C-F4D9-4C2B3BBCEA3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1" name="Cube 1320">
                <a:extLst>
                  <a:ext uri="{FF2B5EF4-FFF2-40B4-BE49-F238E27FC236}">
                    <a16:creationId xmlns:a16="http://schemas.microsoft.com/office/drawing/2014/main" id="{4BAE1437-ADF2-E8B9-D47E-48C97B95EC3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2" name="Cube 1321">
                <a:extLst>
                  <a:ext uri="{FF2B5EF4-FFF2-40B4-BE49-F238E27FC236}">
                    <a16:creationId xmlns:a16="http://schemas.microsoft.com/office/drawing/2014/main" id="{E5786EC1-516E-D53F-0340-2CFA8A7807C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9" name="Group 1268">
              <a:extLst>
                <a:ext uri="{FF2B5EF4-FFF2-40B4-BE49-F238E27FC236}">
                  <a16:creationId xmlns:a16="http://schemas.microsoft.com/office/drawing/2014/main" id="{9DB920F6-C9A6-BA29-2B86-A8ADAA7BD92F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03" name="Cube 1302">
                <a:extLst>
                  <a:ext uri="{FF2B5EF4-FFF2-40B4-BE49-F238E27FC236}">
                    <a16:creationId xmlns:a16="http://schemas.microsoft.com/office/drawing/2014/main" id="{422D67D7-212E-65F0-1893-642FC203DE6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4" name="Cube 1303">
                <a:extLst>
                  <a:ext uri="{FF2B5EF4-FFF2-40B4-BE49-F238E27FC236}">
                    <a16:creationId xmlns:a16="http://schemas.microsoft.com/office/drawing/2014/main" id="{600ADC4E-C7C7-02B4-2AFB-A85F232DC03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5" name="Cube 1304">
                <a:extLst>
                  <a:ext uri="{FF2B5EF4-FFF2-40B4-BE49-F238E27FC236}">
                    <a16:creationId xmlns:a16="http://schemas.microsoft.com/office/drawing/2014/main" id="{FB3F4441-8598-ED4C-4EDD-E998B76B183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6" name="Cube 1305">
                <a:extLst>
                  <a:ext uri="{FF2B5EF4-FFF2-40B4-BE49-F238E27FC236}">
                    <a16:creationId xmlns:a16="http://schemas.microsoft.com/office/drawing/2014/main" id="{C427BA2E-2C90-387D-8276-11CFB510121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7" name="Cube 1306">
                <a:extLst>
                  <a:ext uri="{FF2B5EF4-FFF2-40B4-BE49-F238E27FC236}">
                    <a16:creationId xmlns:a16="http://schemas.microsoft.com/office/drawing/2014/main" id="{3B7BB761-8B9E-8D77-74EC-1B458730E6B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8" name="Cube 1307">
                <a:extLst>
                  <a:ext uri="{FF2B5EF4-FFF2-40B4-BE49-F238E27FC236}">
                    <a16:creationId xmlns:a16="http://schemas.microsoft.com/office/drawing/2014/main" id="{0AF8DE9F-370C-D652-6C4F-FF2FE90FC6F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9" name="Cube 1308">
                <a:extLst>
                  <a:ext uri="{FF2B5EF4-FFF2-40B4-BE49-F238E27FC236}">
                    <a16:creationId xmlns:a16="http://schemas.microsoft.com/office/drawing/2014/main" id="{3202578C-BE5E-EF8E-88CF-B27DD10EE6A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0" name="Cube 1309">
                <a:extLst>
                  <a:ext uri="{FF2B5EF4-FFF2-40B4-BE49-F238E27FC236}">
                    <a16:creationId xmlns:a16="http://schemas.microsoft.com/office/drawing/2014/main" id="{0611992B-6CC5-97CE-E0F6-235CA082A02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1" name="Cube 1310">
                <a:extLst>
                  <a:ext uri="{FF2B5EF4-FFF2-40B4-BE49-F238E27FC236}">
                    <a16:creationId xmlns:a16="http://schemas.microsoft.com/office/drawing/2014/main" id="{D67EE98B-12A1-37FD-2CD0-20930DAE5C1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2" name="Cube 1311">
                <a:extLst>
                  <a:ext uri="{FF2B5EF4-FFF2-40B4-BE49-F238E27FC236}">
                    <a16:creationId xmlns:a16="http://schemas.microsoft.com/office/drawing/2014/main" id="{9FE201C5-A1C1-B6F9-80CE-397BF7AC3C2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0" name="Group 1269">
              <a:extLst>
                <a:ext uri="{FF2B5EF4-FFF2-40B4-BE49-F238E27FC236}">
                  <a16:creationId xmlns:a16="http://schemas.microsoft.com/office/drawing/2014/main" id="{3814D25C-B625-FF51-FB74-A906C7623441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93" name="Cube 1292">
                <a:extLst>
                  <a:ext uri="{FF2B5EF4-FFF2-40B4-BE49-F238E27FC236}">
                    <a16:creationId xmlns:a16="http://schemas.microsoft.com/office/drawing/2014/main" id="{84E7BA8A-E258-51E7-AD46-3ED7C6E93E6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4" name="Cube 1293">
                <a:extLst>
                  <a:ext uri="{FF2B5EF4-FFF2-40B4-BE49-F238E27FC236}">
                    <a16:creationId xmlns:a16="http://schemas.microsoft.com/office/drawing/2014/main" id="{17BA8824-E90F-A3E2-819A-09FAEC00C3A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5" name="Cube 1294">
                <a:extLst>
                  <a:ext uri="{FF2B5EF4-FFF2-40B4-BE49-F238E27FC236}">
                    <a16:creationId xmlns:a16="http://schemas.microsoft.com/office/drawing/2014/main" id="{DE6C1368-5044-C8D7-C1F1-E745499B4A2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6" name="Cube 1295">
                <a:extLst>
                  <a:ext uri="{FF2B5EF4-FFF2-40B4-BE49-F238E27FC236}">
                    <a16:creationId xmlns:a16="http://schemas.microsoft.com/office/drawing/2014/main" id="{A0339834-BCBD-6CA0-A111-8AE5A45D18E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7" name="Cube 1296">
                <a:extLst>
                  <a:ext uri="{FF2B5EF4-FFF2-40B4-BE49-F238E27FC236}">
                    <a16:creationId xmlns:a16="http://schemas.microsoft.com/office/drawing/2014/main" id="{D6DE1F00-EA64-9456-6165-394CCCFDD8E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8" name="Cube 1297">
                <a:extLst>
                  <a:ext uri="{FF2B5EF4-FFF2-40B4-BE49-F238E27FC236}">
                    <a16:creationId xmlns:a16="http://schemas.microsoft.com/office/drawing/2014/main" id="{7F6E44F6-C851-4A91-B579-312ED7795B8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9" name="Cube 1298">
                <a:extLst>
                  <a:ext uri="{FF2B5EF4-FFF2-40B4-BE49-F238E27FC236}">
                    <a16:creationId xmlns:a16="http://schemas.microsoft.com/office/drawing/2014/main" id="{9B6174C7-03EC-483F-F31C-B463ADFC751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0" name="Cube 1299">
                <a:extLst>
                  <a:ext uri="{FF2B5EF4-FFF2-40B4-BE49-F238E27FC236}">
                    <a16:creationId xmlns:a16="http://schemas.microsoft.com/office/drawing/2014/main" id="{B25BE8AE-93D9-A159-5D90-8B6687C3B16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1" name="Cube 1300">
                <a:extLst>
                  <a:ext uri="{FF2B5EF4-FFF2-40B4-BE49-F238E27FC236}">
                    <a16:creationId xmlns:a16="http://schemas.microsoft.com/office/drawing/2014/main" id="{CF43E3BD-1241-BA69-8903-9ECF09B4ADD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2" name="Cube 1301">
                <a:extLst>
                  <a:ext uri="{FF2B5EF4-FFF2-40B4-BE49-F238E27FC236}">
                    <a16:creationId xmlns:a16="http://schemas.microsoft.com/office/drawing/2014/main" id="{ED12ADBE-7329-F865-7BC2-C6E333EA9FF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1" name="Group 1270">
              <a:extLst>
                <a:ext uri="{FF2B5EF4-FFF2-40B4-BE49-F238E27FC236}">
                  <a16:creationId xmlns:a16="http://schemas.microsoft.com/office/drawing/2014/main" id="{468824EA-BDD8-4ECD-D76F-CF98EA4A9B7A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83" name="Cube 1282">
                <a:extLst>
                  <a:ext uri="{FF2B5EF4-FFF2-40B4-BE49-F238E27FC236}">
                    <a16:creationId xmlns:a16="http://schemas.microsoft.com/office/drawing/2014/main" id="{8D06BD44-8C11-7750-DA27-335ACA13128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4" name="Cube 1283">
                <a:extLst>
                  <a:ext uri="{FF2B5EF4-FFF2-40B4-BE49-F238E27FC236}">
                    <a16:creationId xmlns:a16="http://schemas.microsoft.com/office/drawing/2014/main" id="{9800E58B-535A-DA9D-6251-777F8045490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5" name="Cube 1284">
                <a:extLst>
                  <a:ext uri="{FF2B5EF4-FFF2-40B4-BE49-F238E27FC236}">
                    <a16:creationId xmlns:a16="http://schemas.microsoft.com/office/drawing/2014/main" id="{B0E99A98-8D07-76CF-60B1-DD862F6F17B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6" name="Cube 1285">
                <a:extLst>
                  <a:ext uri="{FF2B5EF4-FFF2-40B4-BE49-F238E27FC236}">
                    <a16:creationId xmlns:a16="http://schemas.microsoft.com/office/drawing/2014/main" id="{CD8C2F0B-78DF-141E-D1FD-5B8FD46D3B5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7" name="Cube 1286">
                <a:extLst>
                  <a:ext uri="{FF2B5EF4-FFF2-40B4-BE49-F238E27FC236}">
                    <a16:creationId xmlns:a16="http://schemas.microsoft.com/office/drawing/2014/main" id="{17BC4BE6-299F-7243-2CDC-4F97F630343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8" name="Cube 1287">
                <a:extLst>
                  <a:ext uri="{FF2B5EF4-FFF2-40B4-BE49-F238E27FC236}">
                    <a16:creationId xmlns:a16="http://schemas.microsoft.com/office/drawing/2014/main" id="{B22C9BC0-5D1B-1B7F-A2BB-BCB73FD49F4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9" name="Cube 1288">
                <a:extLst>
                  <a:ext uri="{FF2B5EF4-FFF2-40B4-BE49-F238E27FC236}">
                    <a16:creationId xmlns:a16="http://schemas.microsoft.com/office/drawing/2014/main" id="{A0466C56-A4E9-5406-24FB-3012EDBB38B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0" name="Cube 1289">
                <a:extLst>
                  <a:ext uri="{FF2B5EF4-FFF2-40B4-BE49-F238E27FC236}">
                    <a16:creationId xmlns:a16="http://schemas.microsoft.com/office/drawing/2014/main" id="{A48A506D-D390-0F37-5781-8692EB26F06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1" name="Cube 1290">
                <a:extLst>
                  <a:ext uri="{FF2B5EF4-FFF2-40B4-BE49-F238E27FC236}">
                    <a16:creationId xmlns:a16="http://schemas.microsoft.com/office/drawing/2014/main" id="{865CE28C-7C33-4E92-559E-55E5A8D1527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2" name="Cube 1291">
                <a:extLst>
                  <a:ext uri="{FF2B5EF4-FFF2-40B4-BE49-F238E27FC236}">
                    <a16:creationId xmlns:a16="http://schemas.microsoft.com/office/drawing/2014/main" id="{E8BEF933-942D-EA1F-42F2-40D32204A02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2" name="Group 1271">
              <a:extLst>
                <a:ext uri="{FF2B5EF4-FFF2-40B4-BE49-F238E27FC236}">
                  <a16:creationId xmlns:a16="http://schemas.microsoft.com/office/drawing/2014/main" id="{0ACC6BCA-A774-8030-0725-4CD498DAAD7C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73" name="Cube 1272">
                <a:extLst>
                  <a:ext uri="{FF2B5EF4-FFF2-40B4-BE49-F238E27FC236}">
                    <a16:creationId xmlns:a16="http://schemas.microsoft.com/office/drawing/2014/main" id="{48352961-762A-07C3-B822-C15C64866CC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4" name="Cube 1273">
                <a:extLst>
                  <a:ext uri="{FF2B5EF4-FFF2-40B4-BE49-F238E27FC236}">
                    <a16:creationId xmlns:a16="http://schemas.microsoft.com/office/drawing/2014/main" id="{A4E5BA17-D200-918C-C437-6FB5B5C3FDD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5" name="Cube 1274">
                <a:extLst>
                  <a:ext uri="{FF2B5EF4-FFF2-40B4-BE49-F238E27FC236}">
                    <a16:creationId xmlns:a16="http://schemas.microsoft.com/office/drawing/2014/main" id="{88A04A0B-2452-CF5A-D7F8-CEDE7710330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6" name="Cube 1275">
                <a:extLst>
                  <a:ext uri="{FF2B5EF4-FFF2-40B4-BE49-F238E27FC236}">
                    <a16:creationId xmlns:a16="http://schemas.microsoft.com/office/drawing/2014/main" id="{86EA4750-9C87-E21C-BAB4-D966B71F1B9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7" name="Cube 1276">
                <a:extLst>
                  <a:ext uri="{FF2B5EF4-FFF2-40B4-BE49-F238E27FC236}">
                    <a16:creationId xmlns:a16="http://schemas.microsoft.com/office/drawing/2014/main" id="{C76A99FB-3A0F-B013-58D3-D743B08F926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8" name="Cube 1277">
                <a:extLst>
                  <a:ext uri="{FF2B5EF4-FFF2-40B4-BE49-F238E27FC236}">
                    <a16:creationId xmlns:a16="http://schemas.microsoft.com/office/drawing/2014/main" id="{ED97548E-EAF0-2D4E-F433-1E9BEE0214A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9" name="Cube 1278">
                <a:extLst>
                  <a:ext uri="{FF2B5EF4-FFF2-40B4-BE49-F238E27FC236}">
                    <a16:creationId xmlns:a16="http://schemas.microsoft.com/office/drawing/2014/main" id="{2295D05A-AEFE-3308-884E-7DCBAC91554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0" name="Cube 1279">
                <a:extLst>
                  <a:ext uri="{FF2B5EF4-FFF2-40B4-BE49-F238E27FC236}">
                    <a16:creationId xmlns:a16="http://schemas.microsoft.com/office/drawing/2014/main" id="{8CD15638-933A-4EFF-29AA-4CFB8CE42BA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1" name="Cube 1280">
                <a:extLst>
                  <a:ext uri="{FF2B5EF4-FFF2-40B4-BE49-F238E27FC236}">
                    <a16:creationId xmlns:a16="http://schemas.microsoft.com/office/drawing/2014/main" id="{51BDB154-F49B-94C9-264B-37746915516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2" name="Cube 1281">
                <a:extLst>
                  <a:ext uri="{FF2B5EF4-FFF2-40B4-BE49-F238E27FC236}">
                    <a16:creationId xmlns:a16="http://schemas.microsoft.com/office/drawing/2014/main" id="{BA68F6FC-6032-6C16-CCB8-A7DFC6EB5C2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373" name="Rectangle: Rounded Corners 1372">
            <a:extLst>
              <a:ext uri="{FF2B5EF4-FFF2-40B4-BE49-F238E27FC236}">
                <a16:creationId xmlns:a16="http://schemas.microsoft.com/office/drawing/2014/main" id="{41317D9C-BA40-F3FB-D1B6-12E48D600B92}"/>
              </a:ext>
            </a:extLst>
          </p:cNvPr>
          <p:cNvSpPr/>
          <p:nvPr/>
        </p:nvSpPr>
        <p:spPr>
          <a:xfrm>
            <a:off x="533560" y="1046664"/>
            <a:ext cx="1864580" cy="1056237"/>
          </a:xfrm>
          <a:prstGeom prst="roundRect">
            <a:avLst/>
          </a:prstGeom>
          <a:solidFill>
            <a:srgbClr val="FADCCD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4" name="TextBox 1373">
            <a:extLst>
              <a:ext uri="{FF2B5EF4-FFF2-40B4-BE49-F238E27FC236}">
                <a16:creationId xmlns:a16="http://schemas.microsoft.com/office/drawing/2014/main" id="{B98F89CF-5706-008C-969D-7A3F3C894413}"/>
              </a:ext>
            </a:extLst>
          </p:cNvPr>
          <p:cNvSpPr txBox="1"/>
          <p:nvPr/>
        </p:nvSpPr>
        <p:spPr>
          <a:xfrm>
            <a:off x="533560" y="1135570"/>
            <a:ext cx="186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Insert your own number here</a:t>
            </a:r>
          </a:p>
        </p:txBody>
      </p:sp>
    </p:spTree>
    <p:extLst>
      <p:ext uri="{BB962C8B-B14F-4D97-AF65-F5344CB8AC3E}">
        <p14:creationId xmlns:p14="http://schemas.microsoft.com/office/powerpoint/2010/main" val="171725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Rectangle: Rounded Corners 1374">
            <a:extLst>
              <a:ext uri="{FF2B5EF4-FFF2-40B4-BE49-F238E27FC236}">
                <a16:creationId xmlns:a16="http://schemas.microsoft.com/office/drawing/2014/main" id="{32FF9C6A-CB74-57F7-4348-937888534C14}"/>
              </a:ext>
            </a:extLst>
          </p:cNvPr>
          <p:cNvSpPr/>
          <p:nvPr/>
        </p:nvSpPr>
        <p:spPr>
          <a:xfrm>
            <a:off x="352641" y="614010"/>
            <a:ext cx="1864580" cy="1056237"/>
          </a:xfrm>
          <a:prstGeom prst="roundRect">
            <a:avLst/>
          </a:prstGeom>
          <a:solidFill>
            <a:srgbClr val="FADCCD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76" name="Google Shape;1293;p50">
            <a:extLst>
              <a:ext uri="{FF2B5EF4-FFF2-40B4-BE49-F238E27FC236}">
                <a16:creationId xmlns:a16="http://schemas.microsoft.com/office/drawing/2014/main" id="{1B2F81C0-F7A2-7E3A-D93D-C7600A3C8A46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1377" name="Google Shape;1294;p50">
              <a:extLst>
                <a:ext uri="{FF2B5EF4-FFF2-40B4-BE49-F238E27FC236}">
                  <a16:creationId xmlns:a16="http://schemas.microsoft.com/office/drawing/2014/main" id="{DDD852E7-D5A7-4F70-717A-0FC6B195251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295;p50">
              <a:extLst>
                <a:ext uri="{FF2B5EF4-FFF2-40B4-BE49-F238E27FC236}">
                  <a16:creationId xmlns:a16="http://schemas.microsoft.com/office/drawing/2014/main" id="{DF92664C-43ED-EE1E-620A-5C406A721683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296;p50">
              <a:extLst>
                <a:ext uri="{FF2B5EF4-FFF2-40B4-BE49-F238E27FC236}">
                  <a16:creationId xmlns:a16="http://schemas.microsoft.com/office/drawing/2014/main" id="{4B0CE193-2024-FDE3-E2E8-7D387D1198D1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297;p50">
              <a:extLst>
                <a:ext uri="{FF2B5EF4-FFF2-40B4-BE49-F238E27FC236}">
                  <a16:creationId xmlns:a16="http://schemas.microsoft.com/office/drawing/2014/main" id="{33CF2FD5-6496-DD4C-61C1-621F29B91B31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298;p50">
              <a:extLst>
                <a:ext uri="{FF2B5EF4-FFF2-40B4-BE49-F238E27FC236}">
                  <a16:creationId xmlns:a16="http://schemas.microsoft.com/office/drawing/2014/main" id="{D9EB9EA3-E559-34DE-F961-513564885B36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299;p50">
              <a:extLst>
                <a:ext uri="{FF2B5EF4-FFF2-40B4-BE49-F238E27FC236}">
                  <a16:creationId xmlns:a16="http://schemas.microsoft.com/office/drawing/2014/main" id="{5DFCEC7F-A2A4-4FAD-49CD-CDC276956D81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00;p50">
              <a:extLst>
                <a:ext uri="{FF2B5EF4-FFF2-40B4-BE49-F238E27FC236}">
                  <a16:creationId xmlns:a16="http://schemas.microsoft.com/office/drawing/2014/main" id="{69B0895A-D405-4C3A-DC5B-D4A01207206E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01;p50">
              <a:extLst>
                <a:ext uri="{FF2B5EF4-FFF2-40B4-BE49-F238E27FC236}">
                  <a16:creationId xmlns:a16="http://schemas.microsoft.com/office/drawing/2014/main" id="{610BF03D-586E-0129-C5C3-B9D7E794CC5A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385" name="Table 8">
            <a:extLst>
              <a:ext uri="{FF2B5EF4-FFF2-40B4-BE49-F238E27FC236}">
                <a16:creationId xmlns:a16="http://schemas.microsoft.com/office/drawing/2014/main" id="{3DF03068-3C38-A30F-864B-F20976CFF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666198"/>
              </p:ext>
            </p:extLst>
          </p:nvPr>
        </p:nvGraphicFramePr>
        <p:xfrm>
          <a:off x="2752445" y="694522"/>
          <a:ext cx="8783089" cy="5182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900">
                  <a:extLst>
                    <a:ext uri="{9D8B030D-6E8A-4147-A177-3AD203B41FA5}">
                      <a16:colId xmlns:a16="http://schemas.microsoft.com/office/drawing/2014/main" val="3259924795"/>
                    </a:ext>
                  </a:extLst>
                </a:gridCol>
                <a:gridCol w="2530900">
                  <a:extLst>
                    <a:ext uri="{9D8B030D-6E8A-4147-A177-3AD203B41FA5}">
                      <a16:colId xmlns:a16="http://schemas.microsoft.com/office/drawing/2014/main" val="2007639631"/>
                    </a:ext>
                  </a:extLst>
                </a:gridCol>
                <a:gridCol w="2232773">
                  <a:extLst>
                    <a:ext uri="{9D8B030D-6E8A-4147-A177-3AD203B41FA5}">
                      <a16:colId xmlns:a16="http://schemas.microsoft.com/office/drawing/2014/main" val="4262495711"/>
                    </a:ext>
                  </a:extLst>
                </a:gridCol>
                <a:gridCol w="1488516">
                  <a:extLst>
                    <a:ext uri="{9D8B030D-6E8A-4147-A177-3AD203B41FA5}">
                      <a16:colId xmlns:a16="http://schemas.microsoft.com/office/drawing/2014/main" val="462574934"/>
                    </a:ext>
                  </a:extLst>
                </a:gridCol>
              </a:tblGrid>
              <a:tr h="708014">
                <a:tc>
                  <a:txBody>
                    <a:bodyPr/>
                    <a:lstStyle/>
                    <a:p>
                      <a:pPr algn="ctr"/>
                      <a:r>
                        <a:rPr lang="en-GB" sz="3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THOUSANDS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HUNDREDS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95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7836"/>
                  </a:ext>
                </a:extLst>
              </a:tr>
              <a:tr h="4474969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219362"/>
                  </a:ext>
                </a:extLst>
              </a:tr>
            </a:tbl>
          </a:graphicData>
        </a:graphic>
      </p:graphicFrame>
      <p:grpSp>
        <p:nvGrpSpPr>
          <p:cNvPr id="1386" name="Group 1385">
            <a:extLst>
              <a:ext uri="{FF2B5EF4-FFF2-40B4-BE49-F238E27FC236}">
                <a16:creationId xmlns:a16="http://schemas.microsoft.com/office/drawing/2014/main" id="{A7E2B215-6175-FBEA-F54D-5162D7776AEF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387" name="Cube 1386">
              <a:extLst>
                <a:ext uri="{FF2B5EF4-FFF2-40B4-BE49-F238E27FC236}">
                  <a16:creationId xmlns:a16="http://schemas.microsoft.com/office/drawing/2014/main" id="{D1A44217-230B-AECC-2859-9DCB8B4DE6FA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8" name="Cube 1387">
              <a:extLst>
                <a:ext uri="{FF2B5EF4-FFF2-40B4-BE49-F238E27FC236}">
                  <a16:creationId xmlns:a16="http://schemas.microsoft.com/office/drawing/2014/main" id="{1D7E150C-3EA4-8AEA-2F6D-1DA1E5F05B92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9" name="Cube 1388">
              <a:extLst>
                <a:ext uri="{FF2B5EF4-FFF2-40B4-BE49-F238E27FC236}">
                  <a16:creationId xmlns:a16="http://schemas.microsoft.com/office/drawing/2014/main" id="{D2FD2240-7C43-5C8F-5725-044D0CCC5CFA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0" name="Cube 1389">
              <a:extLst>
                <a:ext uri="{FF2B5EF4-FFF2-40B4-BE49-F238E27FC236}">
                  <a16:creationId xmlns:a16="http://schemas.microsoft.com/office/drawing/2014/main" id="{B94D0D87-27DC-5410-3090-96F703FEC69A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1" name="Cube 1390">
              <a:extLst>
                <a:ext uri="{FF2B5EF4-FFF2-40B4-BE49-F238E27FC236}">
                  <a16:creationId xmlns:a16="http://schemas.microsoft.com/office/drawing/2014/main" id="{D7CA7763-7F91-8C8E-BC79-766171B2EC3F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2" name="Cube 1391">
              <a:extLst>
                <a:ext uri="{FF2B5EF4-FFF2-40B4-BE49-F238E27FC236}">
                  <a16:creationId xmlns:a16="http://schemas.microsoft.com/office/drawing/2014/main" id="{86241950-8C08-D754-1D14-AA0C4E8E57A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3" name="Cube 1392">
              <a:extLst>
                <a:ext uri="{FF2B5EF4-FFF2-40B4-BE49-F238E27FC236}">
                  <a16:creationId xmlns:a16="http://schemas.microsoft.com/office/drawing/2014/main" id="{301628C4-FDFB-25C2-230F-39F6562CB5BA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4" name="Cube 1393">
              <a:extLst>
                <a:ext uri="{FF2B5EF4-FFF2-40B4-BE49-F238E27FC236}">
                  <a16:creationId xmlns:a16="http://schemas.microsoft.com/office/drawing/2014/main" id="{2FEC7498-7D4B-F5BF-4948-5DEB5A56BEE4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5" name="Cube 1394">
              <a:extLst>
                <a:ext uri="{FF2B5EF4-FFF2-40B4-BE49-F238E27FC236}">
                  <a16:creationId xmlns:a16="http://schemas.microsoft.com/office/drawing/2014/main" id="{4FD434CC-EA4D-B328-7D16-845A3C54D27F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6" name="Cube 1395">
              <a:extLst>
                <a:ext uri="{FF2B5EF4-FFF2-40B4-BE49-F238E27FC236}">
                  <a16:creationId xmlns:a16="http://schemas.microsoft.com/office/drawing/2014/main" id="{69385C27-5E29-B654-E826-45F142B8EEB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97" name="Cube 1396">
            <a:extLst>
              <a:ext uri="{FF2B5EF4-FFF2-40B4-BE49-F238E27FC236}">
                <a16:creationId xmlns:a16="http://schemas.microsoft.com/office/drawing/2014/main" id="{E39311B5-58D5-8A47-98DB-DEB6EE0B0B42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98" name="Group 1397">
            <a:extLst>
              <a:ext uri="{FF2B5EF4-FFF2-40B4-BE49-F238E27FC236}">
                <a16:creationId xmlns:a16="http://schemas.microsoft.com/office/drawing/2014/main" id="{D6AE3F07-4268-3355-A056-3D6A01815660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399" name="Cube 1398">
              <a:extLst>
                <a:ext uri="{FF2B5EF4-FFF2-40B4-BE49-F238E27FC236}">
                  <a16:creationId xmlns:a16="http://schemas.microsoft.com/office/drawing/2014/main" id="{63277BE2-FAB7-322A-7EB5-30DED196A6F9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0" name="Cube 1399">
              <a:extLst>
                <a:ext uri="{FF2B5EF4-FFF2-40B4-BE49-F238E27FC236}">
                  <a16:creationId xmlns:a16="http://schemas.microsoft.com/office/drawing/2014/main" id="{0B374B11-6740-C828-520D-0C1519BED925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1" name="Cube 1400">
              <a:extLst>
                <a:ext uri="{FF2B5EF4-FFF2-40B4-BE49-F238E27FC236}">
                  <a16:creationId xmlns:a16="http://schemas.microsoft.com/office/drawing/2014/main" id="{82065C6F-6ABA-523A-CDD2-006859BCC2E2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2" name="Cube 1401">
              <a:extLst>
                <a:ext uri="{FF2B5EF4-FFF2-40B4-BE49-F238E27FC236}">
                  <a16:creationId xmlns:a16="http://schemas.microsoft.com/office/drawing/2014/main" id="{CFD5D947-F625-DFBD-6EEB-27CE8648D1B0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3" name="Cube 1402">
              <a:extLst>
                <a:ext uri="{FF2B5EF4-FFF2-40B4-BE49-F238E27FC236}">
                  <a16:creationId xmlns:a16="http://schemas.microsoft.com/office/drawing/2014/main" id="{EAA6E6E3-BE81-A9F0-F347-FEEDD6D53EF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4" name="Cube 1403">
              <a:extLst>
                <a:ext uri="{FF2B5EF4-FFF2-40B4-BE49-F238E27FC236}">
                  <a16:creationId xmlns:a16="http://schemas.microsoft.com/office/drawing/2014/main" id="{37C3E6B6-1F7E-ED0F-A83F-CE7003B97546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5" name="Cube 1404">
              <a:extLst>
                <a:ext uri="{FF2B5EF4-FFF2-40B4-BE49-F238E27FC236}">
                  <a16:creationId xmlns:a16="http://schemas.microsoft.com/office/drawing/2014/main" id="{320B1020-D630-1C3A-19D8-320F45AAE3C1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6" name="Cube 1405">
              <a:extLst>
                <a:ext uri="{FF2B5EF4-FFF2-40B4-BE49-F238E27FC236}">
                  <a16:creationId xmlns:a16="http://schemas.microsoft.com/office/drawing/2014/main" id="{41AEB537-44DC-C3C3-1371-43EACFCF4649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7" name="Cube 1406">
              <a:extLst>
                <a:ext uri="{FF2B5EF4-FFF2-40B4-BE49-F238E27FC236}">
                  <a16:creationId xmlns:a16="http://schemas.microsoft.com/office/drawing/2014/main" id="{3A2EF023-850B-00E2-29E7-4B3AE5FEEE75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8" name="Cube 1407">
              <a:extLst>
                <a:ext uri="{FF2B5EF4-FFF2-40B4-BE49-F238E27FC236}">
                  <a16:creationId xmlns:a16="http://schemas.microsoft.com/office/drawing/2014/main" id="{747453FE-63A3-3EB3-0710-587B5B2D80A7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09" name="Group 1408">
            <a:extLst>
              <a:ext uri="{FF2B5EF4-FFF2-40B4-BE49-F238E27FC236}">
                <a16:creationId xmlns:a16="http://schemas.microsoft.com/office/drawing/2014/main" id="{37A3C93E-EDBC-057B-5007-BBBA301FA827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10" name="Cube 1409">
              <a:extLst>
                <a:ext uri="{FF2B5EF4-FFF2-40B4-BE49-F238E27FC236}">
                  <a16:creationId xmlns:a16="http://schemas.microsoft.com/office/drawing/2014/main" id="{82E6F268-8226-F593-9BB2-90F87F8814A2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1" name="Cube 1410">
              <a:extLst>
                <a:ext uri="{FF2B5EF4-FFF2-40B4-BE49-F238E27FC236}">
                  <a16:creationId xmlns:a16="http://schemas.microsoft.com/office/drawing/2014/main" id="{B10B44E4-7D91-5844-18C1-FAFD2997351A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2" name="Cube 1411">
              <a:extLst>
                <a:ext uri="{FF2B5EF4-FFF2-40B4-BE49-F238E27FC236}">
                  <a16:creationId xmlns:a16="http://schemas.microsoft.com/office/drawing/2014/main" id="{0E236593-D27A-E455-F483-DF099C804D46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3" name="Cube 1412">
              <a:extLst>
                <a:ext uri="{FF2B5EF4-FFF2-40B4-BE49-F238E27FC236}">
                  <a16:creationId xmlns:a16="http://schemas.microsoft.com/office/drawing/2014/main" id="{FF666789-BCF2-E912-7E28-1049481A76D1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4" name="Cube 1413">
              <a:extLst>
                <a:ext uri="{FF2B5EF4-FFF2-40B4-BE49-F238E27FC236}">
                  <a16:creationId xmlns:a16="http://schemas.microsoft.com/office/drawing/2014/main" id="{040A7F59-2040-EA1D-7D05-AFEAEACCB74A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5" name="Cube 1414">
              <a:extLst>
                <a:ext uri="{FF2B5EF4-FFF2-40B4-BE49-F238E27FC236}">
                  <a16:creationId xmlns:a16="http://schemas.microsoft.com/office/drawing/2014/main" id="{B4A0A488-10AC-2707-7338-1A56D32CBF90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6" name="Cube 1415">
              <a:extLst>
                <a:ext uri="{FF2B5EF4-FFF2-40B4-BE49-F238E27FC236}">
                  <a16:creationId xmlns:a16="http://schemas.microsoft.com/office/drawing/2014/main" id="{93F7A649-A346-470C-9690-779D2E622AF3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7" name="Cube 1416">
              <a:extLst>
                <a:ext uri="{FF2B5EF4-FFF2-40B4-BE49-F238E27FC236}">
                  <a16:creationId xmlns:a16="http://schemas.microsoft.com/office/drawing/2014/main" id="{AEF1876C-3E18-280E-624C-71816BBB4925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8" name="Cube 1417">
              <a:extLst>
                <a:ext uri="{FF2B5EF4-FFF2-40B4-BE49-F238E27FC236}">
                  <a16:creationId xmlns:a16="http://schemas.microsoft.com/office/drawing/2014/main" id="{463F0C02-4A3C-8542-C932-A4C08C90F77D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9" name="Cube 1418">
              <a:extLst>
                <a:ext uri="{FF2B5EF4-FFF2-40B4-BE49-F238E27FC236}">
                  <a16:creationId xmlns:a16="http://schemas.microsoft.com/office/drawing/2014/main" id="{EAE2B0FA-9301-EE09-56F8-E8CFFBB6735D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20" name="Group 1419">
            <a:extLst>
              <a:ext uri="{FF2B5EF4-FFF2-40B4-BE49-F238E27FC236}">
                <a16:creationId xmlns:a16="http://schemas.microsoft.com/office/drawing/2014/main" id="{093CF0D0-89DD-50BF-98C0-9658EBE77E12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21" name="Cube 1420">
              <a:extLst>
                <a:ext uri="{FF2B5EF4-FFF2-40B4-BE49-F238E27FC236}">
                  <a16:creationId xmlns:a16="http://schemas.microsoft.com/office/drawing/2014/main" id="{8F27ADD0-C90E-90AB-FABC-7960AB9A07E0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2" name="Cube 1421">
              <a:extLst>
                <a:ext uri="{FF2B5EF4-FFF2-40B4-BE49-F238E27FC236}">
                  <a16:creationId xmlns:a16="http://schemas.microsoft.com/office/drawing/2014/main" id="{CF6FA272-2931-2683-55DC-D445FCB2DE1B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3" name="Cube 1422">
              <a:extLst>
                <a:ext uri="{FF2B5EF4-FFF2-40B4-BE49-F238E27FC236}">
                  <a16:creationId xmlns:a16="http://schemas.microsoft.com/office/drawing/2014/main" id="{36E2B8E7-523B-E463-1874-37EC307B4DF8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4" name="Cube 1423">
              <a:extLst>
                <a:ext uri="{FF2B5EF4-FFF2-40B4-BE49-F238E27FC236}">
                  <a16:creationId xmlns:a16="http://schemas.microsoft.com/office/drawing/2014/main" id="{D7486A82-962D-AEF1-3CD5-14EB87D543A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5" name="Cube 1424">
              <a:extLst>
                <a:ext uri="{FF2B5EF4-FFF2-40B4-BE49-F238E27FC236}">
                  <a16:creationId xmlns:a16="http://schemas.microsoft.com/office/drawing/2014/main" id="{20632A0B-69D7-2AD1-3663-8699AB010D34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6" name="Cube 1425">
              <a:extLst>
                <a:ext uri="{FF2B5EF4-FFF2-40B4-BE49-F238E27FC236}">
                  <a16:creationId xmlns:a16="http://schemas.microsoft.com/office/drawing/2014/main" id="{F32B156A-933B-A013-F49A-ED8060C223A5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7" name="Cube 1426">
              <a:extLst>
                <a:ext uri="{FF2B5EF4-FFF2-40B4-BE49-F238E27FC236}">
                  <a16:creationId xmlns:a16="http://schemas.microsoft.com/office/drawing/2014/main" id="{D0412D3E-46C4-CDB7-D763-654231A8FFB2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8" name="Cube 1427">
              <a:extLst>
                <a:ext uri="{FF2B5EF4-FFF2-40B4-BE49-F238E27FC236}">
                  <a16:creationId xmlns:a16="http://schemas.microsoft.com/office/drawing/2014/main" id="{BA404DFF-E197-A2FF-E7BB-C5326BFDEA0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9" name="Cube 1428">
              <a:extLst>
                <a:ext uri="{FF2B5EF4-FFF2-40B4-BE49-F238E27FC236}">
                  <a16:creationId xmlns:a16="http://schemas.microsoft.com/office/drawing/2014/main" id="{3C94CC91-2EEB-4DA1-D38E-757EF70113E8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0" name="Cube 1429">
              <a:extLst>
                <a:ext uri="{FF2B5EF4-FFF2-40B4-BE49-F238E27FC236}">
                  <a16:creationId xmlns:a16="http://schemas.microsoft.com/office/drawing/2014/main" id="{526F9056-D23B-C26F-4337-47FD3410E337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1" name="Group 1430">
            <a:extLst>
              <a:ext uri="{FF2B5EF4-FFF2-40B4-BE49-F238E27FC236}">
                <a16:creationId xmlns:a16="http://schemas.microsoft.com/office/drawing/2014/main" id="{AC429C2F-7CFD-84D1-88E6-F02B5B6620E6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32" name="Cube 1431">
              <a:extLst>
                <a:ext uri="{FF2B5EF4-FFF2-40B4-BE49-F238E27FC236}">
                  <a16:creationId xmlns:a16="http://schemas.microsoft.com/office/drawing/2014/main" id="{4D19DB75-E5AA-919A-7CF2-D4ACDEB2F8B2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3" name="Cube 1432">
              <a:extLst>
                <a:ext uri="{FF2B5EF4-FFF2-40B4-BE49-F238E27FC236}">
                  <a16:creationId xmlns:a16="http://schemas.microsoft.com/office/drawing/2014/main" id="{CE5D6F84-E313-F2BC-EE5A-3ED334371A1E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4" name="Cube 1433">
              <a:extLst>
                <a:ext uri="{FF2B5EF4-FFF2-40B4-BE49-F238E27FC236}">
                  <a16:creationId xmlns:a16="http://schemas.microsoft.com/office/drawing/2014/main" id="{7C4A344F-80AC-84F4-1B8A-1B319C87E8C1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5" name="Cube 1434">
              <a:extLst>
                <a:ext uri="{FF2B5EF4-FFF2-40B4-BE49-F238E27FC236}">
                  <a16:creationId xmlns:a16="http://schemas.microsoft.com/office/drawing/2014/main" id="{0BFA01AC-0CF2-33AE-2324-AC9D75D91EFA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6" name="Cube 1435">
              <a:extLst>
                <a:ext uri="{FF2B5EF4-FFF2-40B4-BE49-F238E27FC236}">
                  <a16:creationId xmlns:a16="http://schemas.microsoft.com/office/drawing/2014/main" id="{7F599AC1-1DA8-87E3-7EEB-56D3F595E593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7" name="Cube 1436">
              <a:extLst>
                <a:ext uri="{FF2B5EF4-FFF2-40B4-BE49-F238E27FC236}">
                  <a16:creationId xmlns:a16="http://schemas.microsoft.com/office/drawing/2014/main" id="{6A9F8D97-F278-BE4C-FD63-D462D7A7BA2C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8" name="Cube 1437">
              <a:extLst>
                <a:ext uri="{FF2B5EF4-FFF2-40B4-BE49-F238E27FC236}">
                  <a16:creationId xmlns:a16="http://schemas.microsoft.com/office/drawing/2014/main" id="{354760CF-07D5-5163-B143-3185FED9A41D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9" name="Cube 1438">
              <a:extLst>
                <a:ext uri="{FF2B5EF4-FFF2-40B4-BE49-F238E27FC236}">
                  <a16:creationId xmlns:a16="http://schemas.microsoft.com/office/drawing/2014/main" id="{1754D893-AF17-F201-5680-4132B0AADE64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0" name="Cube 1439">
              <a:extLst>
                <a:ext uri="{FF2B5EF4-FFF2-40B4-BE49-F238E27FC236}">
                  <a16:creationId xmlns:a16="http://schemas.microsoft.com/office/drawing/2014/main" id="{704ABC81-ECCC-27F7-D5AA-370762BBF289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1" name="Cube 1440">
              <a:extLst>
                <a:ext uri="{FF2B5EF4-FFF2-40B4-BE49-F238E27FC236}">
                  <a16:creationId xmlns:a16="http://schemas.microsoft.com/office/drawing/2014/main" id="{C8D8E1E9-AA03-FAB0-CA3E-9D4E21335129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42" name="Group 1441">
            <a:extLst>
              <a:ext uri="{FF2B5EF4-FFF2-40B4-BE49-F238E27FC236}">
                <a16:creationId xmlns:a16="http://schemas.microsoft.com/office/drawing/2014/main" id="{2F399FBC-9A34-B87B-55E1-641601C3B9F3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43" name="Cube 1442">
              <a:extLst>
                <a:ext uri="{FF2B5EF4-FFF2-40B4-BE49-F238E27FC236}">
                  <a16:creationId xmlns:a16="http://schemas.microsoft.com/office/drawing/2014/main" id="{11A9059E-95D7-B71E-CD80-BE43B4C8C3C1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4" name="Cube 1443">
              <a:extLst>
                <a:ext uri="{FF2B5EF4-FFF2-40B4-BE49-F238E27FC236}">
                  <a16:creationId xmlns:a16="http://schemas.microsoft.com/office/drawing/2014/main" id="{58887B08-2231-95D2-DCDC-D92E184D5324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5" name="Cube 1444">
              <a:extLst>
                <a:ext uri="{FF2B5EF4-FFF2-40B4-BE49-F238E27FC236}">
                  <a16:creationId xmlns:a16="http://schemas.microsoft.com/office/drawing/2014/main" id="{0B245BED-B4AA-038C-DFD8-51D3E4F27B61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6" name="Cube 1445">
              <a:extLst>
                <a:ext uri="{FF2B5EF4-FFF2-40B4-BE49-F238E27FC236}">
                  <a16:creationId xmlns:a16="http://schemas.microsoft.com/office/drawing/2014/main" id="{620B21D4-DC71-BF81-656E-B3BC53839731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7" name="Cube 1446">
              <a:extLst>
                <a:ext uri="{FF2B5EF4-FFF2-40B4-BE49-F238E27FC236}">
                  <a16:creationId xmlns:a16="http://schemas.microsoft.com/office/drawing/2014/main" id="{9491125D-5033-1CAC-322E-82A026E7B4E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8" name="Cube 1447">
              <a:extLst>
                <a:ext uri="{FF2B5EF4-FFF2-40B4-BE49-F238E27FC236}">
                  <a16:creationId xmlns:a16="http://schemas.microsoft.com/office/drawing/2014/main" id="{B8A632DB-E806-C2F1-6F39-36DE421CBB7A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9" name="Cube 1448">
              <a:extLst>
                <a:ext uri="{FF2B5EF4-FFF2-40B4-BE49-F238E27FC236}">
                  <a16:creationId xmlns:a16="http://schemas.microsoft.com/office/drawing/2014/main" id="{3D089C7D-C57E-51A6-AF6F-0F1366DBC566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0" name="Cube 1449">
              <a:extLst>
                <a:ext uri="{FF2B5EF4-FFF2-40B4-BE49-F238E27FC236}">
                  <a16:creationId xmlns:a16="http://schemas.microsoft.com/office/drawing/2014/main" id="{69979BFC-FCE8-27C8-6824-003450B50064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1" name="Cube 1450">
              <a:extLst>
                <a:ext uri="{FF2B5EF4-FFF2-40B4-BE49-F238E27FC236}">
                  <a16:creationId xmlns:a16="http://schemas.microsoft.com/office/drawing/2014/main" id="{3786A5DF-4A21-9852-4836-5226CE0A2075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2" name="Cube 1451">
              <a:extLst>
                <a:ext uri="{FF2B5EF4-FFF2-40B4-BE49-F238E27FC236}">
                  <a16:creationId xmlns:a16="http://schemas.microsoft.com/office/drawing/2014/main" id="{A332FFF4-4C4F-AD19-6D47-47C5C745B4C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53" name="Group 1452">
            <a:extLst>
              <a:ext uri="{FF2B5EF4-FFF2-40B4-BE49-F238E27FC236}">
                <a16:creationId xmlns:a16="http://schemas.microsoft.com/office/drawing/2014/main" id="{FA4E7A05-041D-048F-6D59-7C2B1E5CE6E6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54" name="Cube 1453">
              <a:extLst>
                <a:ext uri="{FF2B5EF4-FFF2-40B4-BE49-F238E27FC236}">
                  <a16:creationId xmlns:a16="http://schemas.microsoft.com/office/drawing/2014/main" id="{6EED2E64-4463-873D-3747-CBCCB322B5FD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5" name="Cube 1454">
              <a:extLst>
                <a:ext uri="{FF2B5EF4-FFF2-40B4-BE49-F238E27FC236}">
                  <a16:creationId xmlns:a16="http://schemas.microsoft.com/office/drawing/2014/main" id="{14FED429-A06F-3C0D-9288-BF2029F01E46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6" name="Cube 1455">
              <a:extLst>
                <a:ext uri="{FF2B5EF4-FFF2-40B4-BE49-F238E27FC236}">
                  <a16:creationId xmlns:a16="http://schemas.microsoft.com/office/drawing/2014/main" id="{F341E7CF-747C-73C5-01F2-733C1EFB4D08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7" name="Cube 1456">
              <a:extLst>
                <a:ext uri="{FF2B5EF4-FFF2-40B4-BE49-F238E27FC236}">
                  <a16:creationId xmlns:a16="http://schemas.microsoft.com/office/drawing/2014/main" id="{2A920987-4D62-4D22-C382-676DE6D71F5A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8" name="Cube 1457">
              <a:extLst>
                <a:ext uri="{FF2B5EF4-FFF2-40B4-BE49-F238E27FC236}">
                  <a16:creationId xmlns:a16="http://schemas.microsoft.com/office/drawing/2014/main" id="{880B1590-0DAA-B91C-70B2-8F505983BC2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9" name="Cube 1458">
              <a:extLst>
                <a:ext uri="{FF2B5EF4-FFF2-40B4-BE49-F238E27FC236}">
                  <a16:creationId xmlns:a16="http://schemas.microsoft.com/office/drawing/2014/main" id="{9728790B-45BD-7AEB-394B-13A0442062D2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0" name="Cube 1459">
              <a:extLst>
                <a:ext uri="{FF2B5EF4-FFF2-40B4-BE49-F238E27FC236}">
                  <a16:creationId xmlns:a16="http://schemas.microsoft.com/office/drawing/2014/main" id="{9573906E-8111-D6BF-73D5-F21B8E82A5A6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1" name="Cube 1460">
              <a:extLst>
                <a:ext uri="{FF2B5EF4-FFF2-40B4-BE49-F238E27FC236}">
                  <a16:creationId xmlns:a16="http://schemas.microsoft.com/office/drawing/2014/main" id="{1C174048-0B20-E9CD-A344-DD58BC9BF735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2" name="Cube 1461">
              <a:extLst>
                <a:ext uri="{FF2B5EF4-FFF2-40B4-BE49-F238E27FC236}">
                  <a16:creationId xmlns:a16="http://schemas.microsoft.com/office/drawing/2014/main" id="{EE20A41A-CF66-5491-1197-3B01A94671F6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3" name="Cube 1462">
              <a:extLst>
                <a:ext uri="{FF2B5EF4-FFF2-40B4-BE49-F238E27FC236}">
                  <a16:creationId xmlns:a16="http://schemas.microsoft.com/office/drawing/2014/main" id="{1A87F074-B4F0-EC51-00C2-C02AE76EB8F8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64" name="Group 1463">
            <a:extLst>
              <a:ext uri="{FF2B5EF4-FFF2-40B4-BE49-F238E27FC236}">
                <a16:creationId xmlns:a16="http://schemas.microsoft.com/office/drawing/2014/main" id="{8476250E-279F-B027-A467-4E972A138FF5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65" name="Cube 1464">
              <a:extLst>
                <a:ext uri="{FF2B5EF4-FFF2-40B4-BE49-F238E27FC236}">
                  <a16:creationId xmlns:a16="http://schemas.microsoft.com/office/drawing/2014/main" id="{664AB330-6119-B2E7-7734-E53AC504A3A0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6" name="Cube 1465">
              <a:extLst>
                <a:ext uri="{FF2B5EF4-FFF2-40B4-BE49-F238E27FC236}">
                  <a16:creationId xmlns:a16="http://schemas.microsoft.com/office/drawing/2014/main" id="{78AAF170-07CA-404F-68FB-44FB81AA3950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7" name="Cube 1466">
              <a:extLst>
                <a:ext uri="{FF2B5EF4-FFF2-40B4-BE49-F238E27FC236}">
                  <a16:creationId xmlns:a16="http://schemas.microsoft.com/office/drawing/2014/main" id="{F9C2C2FF-E667-3BD5-5C8A-1CC5B7412A7A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8" name="Cube 1467">
              <a:extLst>
                <a:ext uri="{FF2B5EF4-FFF2-40B4-BE49-F238E27FC236}">
                  <a16:creationId xmlns:a16="http://schemas.microsoft.com/office/drawing/2014/main" id="{38B48509-6AA1-EB08-21EE-DE07E896752C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9" name="Cube 1468">
              <a:extLst>
                <a:ext uri="{FF2B5EF4-FFF2-40B4-BE49-F238E27FC236}">
                  <a16:creationId xmlns:a16="http://schemas.microsoft.com/office/drawing/2014/main" id="{20FD2482-FE8D-15F7-7782-70E16CDF435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0" name="Cube 1469">
              <a:extLst>
                <a:ext uri="{FF2B5EF4-FFF2-40B4-BE49-F238E27FC236}">
                  <a16:creationId xmlns:a16="http://schemas.microsoft.com/office/drawing/2014/main" id="{4778F7C9-D646-BAC3-CABC-755F76A892AE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1" name="Cube 1470">
              <a:extLst>
                <a:ext uri="{FF2B5EF4-FFF2-40B4-BE49-F238E27FC236}">
                  <a16:creationId xmlns:a16="http://schemas.microsoft.com/office/drawing/2014/main" id="{4CDEFA29-5E95-C139-A3CE-9FF366BA4D2D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2" name="Cube 1471">
              <a:extLst>
                <a:ext uri="{FF2B5EF4-FFF2-40B4-BE49-F238E27FC236}">
                  <a16:creationId xmlns:a16="http://schemas.microsoft.com/office/drawing/2014/main" id="{8055C008-8039-BE8E-53F8-5E47D59F720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3" name="Cube 1472">
              <a:extLst>
                <a:ext uri="{FF2B5EF4-FFF2-40B4-BE49-F238E27FC236}">
                  <a16:creationId xmlns:a16="http://schemas.microsoft.com/office/drawing/2014/main" id="{73C70A34-9F9A-71F9-EF6A-3A07860A0279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4" name="Cube 1473">
              <a:extLst>
                <a:ext uri="{FF2B5EF4-FFF2-40B4-BE49-F238E27FC236}">
                  <a16:creationId xmlns:a16="http://schemas.microsoft.com/office/drawing/2014/main" id="{61D534A4-563B-D603-3C63-1894B334AF42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75" name="Group 1474">
            <a:extLst>
              <a:ext uri="{FF2B5EF4-FFF2-40B4-BE49-F238E27FC236}">
                <a16:creationId xmlns:a16="http://schemas.microsoft.com/office/drawing/2014/main" id="{B14A9FFD-5D57-2777-F1EA-1AE5D1E7D6B8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76" name="Cube 1475">
              <a:extLst>
                <a:ext uri="{FF2B5EF4-FFF2-40B4-BE49-F238E27FC236}">
                  <a16:creationId xmlns:a16="http://schemas.microsoft.com/office/drawing/2014/main" id="{2260EC6E-E7CD-7635-53B8-DB8DC700A322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7" name="Cube 1476">
              <a:extLst>
                <a:ext uri="{FF2B5EF4-FFF2-40B4-BE49-F238E27FC236}">
                  <a16:creationId xmlns:a16="http://schemas.microsoft.com/office/drawing/2014/main" id="{8A2520C1-D5FD-0FE0-50DB-1ADB6E75D8D3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8" name="Cube 1477">
              <a:extLst>
                <a:ext uri="{FF2B5EF4-FFF2-40B4-BE49-F238E27FC236}">
                  <a16:creationId xmlns:a16="http://schemas.microsoft.com/office/drawing/2014/main" id="{74AE9718-E169-FDF6-F5BA-F0E4507AE0DD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9" name="Cube 1478">
              <a:extLst>
                <a:ext uri="{FF2B5EF4-FFF2-40B4-BE49-F238E27FC236}">
                  <a16:creationId xmlns:a16="http://schemas.microsoft.com/office/drawing/2014/main" id="{02462B38-6A53-AA86-3FFF-062201724484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0" name="Cube 1479">
              <a:extLst>
                <a:ext uri="{FF2B5EF4-FFF2-40B4-BE49-F238E27FC236}">
                  <a16:creationId xmlns:a16="http://schemas.microsoft.com/office/drawing/2014/main" id="{B6114E15-A86F-5C9C-72F1-72FE4CF4F061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1" name="Cube 1480">
              <a:extLst>
                <a:ext uri="{FF2B5EF4-FFF2-40B4-BE49-F238E27FC236}">
                  <a16:creationId xmlns:a16="http://schemas.microsoft.com/office/drawing/2014/main" id="{073E418E-A53E-ABE6-6F87-7CB40A9436B0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2" name="Cube 1481">
              <a:extLst>
                <a:ext uri="{FF2B5EF4-FFF2-40B4-BE49-F238E27FC236}">
                  <a16:creationId xmlns:a16="http://schemas.microsoft.com/office/drawing/2014/main" id="{36AD4947-997D-F88F-4567-07AF74218E2A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3" name="Cube 1482">
              <a:extLst>
                <a:ext uri="{FF2B5EF4-FFF2-40B4-BE49-F238E27FC236}">
                  <a16:creationId xmlns:a16="http://schemas.microsoft.com/office/drawing/2014/main" id="{60DC514B-8E2F-71F9-CE0D-56A61F6324D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4" name="Cube 1483">
              <a:extLst>
                <a:ext uri="{FF2B5EF4-FFF2-40B4-BE49-F238E27FC236}">
                  <a16:creationId xmlns:a16="http://schemas.microsoft.com/office/drawing/2014/main" id="{12866558-EF88-1871-5CCD-04998544871B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5" name="Cube 1484">
              <a:extLst>
                <a:ext uri="{FF2B5EF4-FFF2-40B4-BE49-F238E27FC236}">
                  <a16:creationId xmlns:a16="http://schemas.microsoft.com/office/drawing/2014/main" id="{4CB66819-D2A5-0CA0-2A3E-B31981F84F02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86" name="Group 1485">
            <a:extLst>
              <a:ext uri="{FF2B5EF4-FFF2-40B4-BE49-F238E27FC236}">
                <a16:creationId xmlns:a16="http://schemas.microsoft.com/office/drawing/2014/main" id="{8FC76BA2-08C8-1E0B-DF69-474AD4330989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87" name="Cube 1486">
              <a:extLst>
                <a:ext uri="{FF2B5EF4-FFF2-40B4-BE49-F238E27FC236}">
                  <a16:creationId xmlns:a16="http://schemas.microsoft.com/office/drawing/2014/main" id="{DC2521FA-AFFF-3E42-F398-34248DB393E5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8" name="Cube 1487">
              <a:extLst>
                <a:ext uri="{FF2B5EF4-FFF2-40B4-BE49-F238E27FC236}">
                  <a16:creationId xmlns:a16="http://schemas.microsoft.com/office/drawing/2014/main" id="{82848F94-93FD-FE89-1676-419FFE22419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9" name="Cube 1488">
              <a:extLst>
                <a:ext uri="{FF2B5EF4-FFF2-40B4-BE49-F238E27FC236}">
                  <a16:creationId xmlns:a16="http://schemas.microsoft.com/office/drawing/2014/main" id="{86C72D74-25A3-0145-E914-A95C9263A1D5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0" name="Cube 1489">
              <a:extLst>
                <a:ext uri="{FF2B5EF4-FFF2-40B4-BE49-F238E27FC236}">
                  <a16:creationId xmlns:a16="http://schemas.microsoft.com/office/drawing/2014/main" id="{913F0004-3FD7-BFC8-0137-24DA297702CF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1" name="Cube 1490">
              <a:extLst>
                <a:ext uri="{FF2B5EF4-FFF2-40B4-BE49-F238E27FC236}">
                  <a16:creationId xmlns:a16="http://schemas.microsoft.com/office/drawing/2014/main" id="{A514E823-4891-53CB-D6E8-CB20CC82DFB3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2" name="Cube 1491">
              <a:extLst>
                <a:ext uri="{FF2B5EF4-FFF2-40B4-BE49-F238E27FC236}">
                  <a16:creationId xmlns:a16="http://schemas.microsoft.com/office/drawing/2014/main" id="{437C02DF-262A-CB37-345B-771168C37A17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3" name="Cube 1492">
              <a:extLst>
                <a:ext uri="{FF2B5EF4-FFF2-40B4-BE49-F238E27FC236}">
                  <a16:creationId xmlns:a16="http://schemas.microsoft.com/office/drawing/2014/main" id="{23DA8900-EEF0-ACDB-4893-45EFD14F60A0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4" name="Cube 1493">
              <a:extLst>
                <a:ext uri="{FF2B5EF4-FFF2-40B4-BE49-F238E27FC236}">
                  <a16:creationId xmlns:a16="http://schemas.microsoft.com/office/drawing/2014/main" id="{EA7F64D4-634E-AFEF-09D4-0EECDD8C7212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5" name="Cube 1494">
              <a:extLst>
                <a:ext uri="{FF2B5EF4-FFF2-40B4-BE49-F238E27FC236}">
                  <a16:creationId xmlns:a16="http://schemas.microsoft.com/office/drawing/2014/main" id="{F2587198-96E1-C6D6-43C5-7FE6F3F5FA5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6" name="Cube 1495">
              <a:extLst>
                <a:ext uri="{FF2B5EF4-FFF2-40B4-BE49-F238E27FC236}">
                  <a16:creationId xmlns:a16="http://schemas.microsoft.com/office/drawing/2014/main" id="{2D67EB3D-0D7D-4659-B347-1A3D4A785525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97" name="Cube 1496">
            <a:extLst>
              <a:ext uri="{FF2B5EF4-FFF2-40B4-BE49-F238E27FC236}">
                <a16:creationId xmlns:a16="http://schemas.microsoft.com/office/drawing/2014/main" id="{57728A1B-5C9E-2ECF-D0BE-A985C224A55E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8" name="Cube 1497">
            <a:extLst>
              <a:ext uri="{FF2B5EF4-FFF2-40B4-BE49-F238E27FC236}">
                <a16:creationId xmlns:a16="http://schemas.microsoft.com/office/drawing/2014/main" id="{50FDC95D-3037-B1BC-2C1B-16712545409B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9" name="Cube 1498">
            <a:extLst>
              <a:ext uri="{FF2B5EF4-FFF2-40B4-BE49-F238E27FC236}">
                <a16:creationId xmlns:a16="http://schemas.microsoft.com/office/drawing/2014/main" id="{A9CD3C22-E1C6-3095-1FE9-BDCF27A466F8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0" name="Cube 1499">
            <a:extLst>
              <a:ext uri="{FF2B5EF4-FFF2-40B4-BE49-F238E27FC236}">
                <a16:creationId xmlns:a16="http://schemas.microsoft.com/office/drawing/2014/main" id="{342D2975-9D4C-0FF9-6464-B7FBFCE16742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1" name="Cube 1500">
            <a:extLst>
              <a:ext uri="{FF2B5EF4-FFF2-40B4-BE49-F238E27FC236}">
                <a16:creationId xmlns:a16="http://schemas.microsoft.com/office/drawing/2014/main" id="{C466A56F-E201-7FAE-61F9-873431A6F40F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2" name="Cube 1501">
            <a:extLst>
              <a:ext uri="{FF2B5EF4-FFF2-40B4-BE49-F238E27FC236}">
                <a16:creationId xmlns:a16="http://schemas.microsoft.com/office/drawing/2014/main" id="{9534F6C9-7EA7-1086-F8EB-E31A38F0D759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3" name="Cube 1502">
            <a:extLst>
              <a:ext uri="{FF2B5EF4-FFF2-40B4-BE49-F238E27FC236}">
                <a16:creationId xmlns:a16="http://schemas.microsoft.com/office/drawing/2014/main" id="{4EFE19A6-83F7-460D-37F4-D6B3BFC0278B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4" name="Cube 1503">
            <a:extLst>
              <a:ext uri="{FF2B5EF4-FFF2-40B4-BE49-F238E27FC236}">
                <a16:creationId xmlns:a16="http://schemas.microsoft.com/office/drawing/2014/main" id="{B539AD32-EA5E-CF24-8960-D81D0716D3B7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5" name="Cube 1504">
            <a:extLst>
              <a:ext uri="{FF2B5EF4-FFF2-40B4-BE49-F238E27FC236}">
                <a16:creationId xmlns:a16="http://schemas.microsoft.com/office/drawing/2014/main" id="{158D9333-3D2F-95EF-5FCD-95853515E70F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6" name="Cube 1505">
            <a:extLst>
              <a:ext uri="{FF2B5EF4-FFF2-40B4-BE49-F238E27FC236}">
                <a16:creationId xmlns:a16="http://schemas.microsoft.com/office/drawing/2014/main" id="{C215A8C9-3A9B-DF28-5D4C-6A96D4DCD24E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7" name="Cube 1506">
            <a:extLst>
              <a:ext uri="{FF2B5EF4-FFF2-40B4-BE49-F238E27FC236}">
                <a16:creationId xmlns:a16="http://schemas.microsoft.com/office/drawing/2014/main" id="{71FC1054-F3A5-EF05-5FB8-9C7F91A20D06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8" name="Cube 1507">
            <a:extLst>
              <a:ext uri="{FF2B5EF4-FFF2-40B4-BE49-F238E27FC236}">
                <a16:creationId xmlns:a16="http://schemas.microsoft.com/office/drawing/2014/main" id="{A0A049DC-E16E-BA6C-32C8-A2FE72B69792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9" name="Cube 1508">
            <a:extLst>
              <a:ext uri="{FF2B5EF4-FFF2-40B4-BE49-F238E27FC236}">
                <a16:creationId xmlns:a16="http://schemas.microsoft.com/office/drawing/2014/main" id="{F9CAD658-2CB4-82CD-110C-31AF7C0FD7BA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0" name="TextBox 1509">
            <a:extLst>
              <a:ext uri="{FF2B5EF4-FFF2-40B4-BE49-F238E27FC236}">
                <a16:creationId xmlns:a16="http://schemas.microsoft.com/office/drawing/2014/main" id="{CCF069FE-6BCB-FB02-2616-97E0438E1304}"/>
              </a:ext>
            </a:extLst>
          </p:cNvPr>
          <p:cNvSpPr txBox="1"/>
          <p:nvPr/>
        </p:nvSpPr>
        <p:spPr>
          <a:xfrm>
            <a:off x="352641" y="4265700"/>
            <a:ext cx="2399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Drag the thousands,  hundreds, tens and ones to the correct column to make your number. </a:t>
            </a:r>
          </a:p>
        </p:txBody>
      </p:sp>
      <p:grpSp>
        <p:nvGrpSpPr>
          <p:cNvPr id="1511" name="Group 1510">
            <a:extLst>
              <a:ext uri="{FF2B5EF4-FFF2-40B4-BE49-F238E27FC236}">
                <a16:creationId xmlns:a16="http://schemas.microsoft.com/office/drawing/2014/main" id="{FA20E880-1169-B94F-95D5-34E2F719F2A1}"/>
              </a:ext>
            </a:extLst>
          </p:cNvPr>
          <p:cNvGrpSpPr/>
          <p:nvPr/>
        </p:nvGrpSpPr>
        <p:grpSpPr>
          <a:xfrm>
            <a:off x="367601" y="1960143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512" name="Cube 1511">
              <a:extLst>
                <a:ext uri="{FF2B5EF4-FFF2-40B4-BE49-F238E27FC236}">
                  <a16:creationId xmlns:a16="http://schemas.microsoft.com/office/drawing/2014/main" id="{3824671D-914B-0864-8BDF-44ED58F5521A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3" name="Cube 1512">
              <a:extLst>
                <a:ext uri="{FF2B5EF4-FFF2-40B4-BE49-F238E27FC236}">
                  <a16:creationId xmlns:a16="http://schemas.microsoft.com/office/drawing/2014/main" id="{5AA15FF1-6BCE-8B1A-8851-3D5B607D5BA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4" name="Cube 1513">
              <a:extLst>
                <a:ext uri="{FF2B5EF4-FFF2-40B4-BE49-F238E27FC236}">
                  <a16:creationId xmlns:a16="http://schemas.microsoft.com/office/drawing/2014/main" id="{812EA435-7AA6-650C-B34B-3F9DA9DD90E2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5" name="Cube 1514">
              <a:extLst>
                <a:ext uri="{FF2B5EF4-FFF2-40B4-BE49-F238E27FC236}">
                  <a16:creationId xmlns:a16="http://schemas.microsoft.com/office/drawing/2014/main" id="{369B78D7-D182-FE19-6879-4CC6B6AABD5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6" name="Cube 1515">
              <a:extLst>
                <a:ext uri="{FF2B5EF4-FFF2-40B4-BE49-F238E27FC236}">
                  <a16:creationId xmlns:a16="http://schemas.microsoft.com/office/drawing/2014/main" id="{EF8A53B0-9B13-66EB-3B03-72BCD6C78F1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7" name="Cube 1516">
              <a:extLst>
                <a:ext uri="{FF2B5EF4-FFF2-40B4-BE49-F238E27FC236}">
                  <a16:creationId xmlns:a16="http://schemas.microsoft.com/office/drawing/2014/main" id="{477840A0-5E15-9A10-18A1-DAB7FC1DBA93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8" name="Cube 1517">
              <a:extLst>
                <a:ext uri="{FF2B5EF4-FFF2-40B4-BE49-F238E27FC236}">
                  <a16:creationId xmlns:a16="http://schemas.microsoft.com/office/drawing/2014/main" id="{1CF79956-9D72-8BF0-2C6F-6CD56977CB33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9" name="Cube 1518">
              <a:extLst>
                <a:ext uri="{FF2B5EF4-FFF2-40B4-BE49-F238E27FC236}">
                  <a16:creationId xmlns:a16="http://schemas.microsoft.com/office/drawing/2014/main" id="{1713E7F2-E87A-868B-3F79-A40F70EEAEC2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0" name="Cube 1519">
              <a:extLst>
                <a:ext uri="{FF2B5EF4-FFF2-40B4-BE49-F238E27FC236}">
                  <a16:creationId xmlns:a16="http://schemas.microsoft.com/office/drawing/2014/main" id="{DB7ECAC5-6FE9-D604-2CA2-B35E1ECB41DB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1" name="Cube 1520">
              <a:extLst>
                <a:ext uri="{FF2B5EF4-FFF2-40B4-BE49-F238E27FC236}">
                  <a16:creationId xmlns:a16="http://schemas.microsoft.com/office/drawing/2014/main" id="{CBEF3F6F-36EA-3CAB-7A8B-45BE3B09A4AC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22" name="Group 1521">
            <a:extLst>
              <a:ext uri="{FF2B5EF4-FFF2-40B4-BE49-F238E27FC236}">
                <a16:creationId xmlns:a16="http://schemas.microsoft.com/office/drawing/2014/main" id="{E93AE368-8B9C-F2DC-981A-CA0BDE3E1ACF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523" name="Group 1522">
              <a:extLst>
                <a:ext uri="{FF2B5EF4-FFF2-40B4-BE49-F238E27FC236}">
                  <a16:creationId xmlns:a16="http://schemas.microsoft.com/office/drawing/2014/main" id="{27DE30AE-DB49-3A1B-C0B8-7315FD5670A0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23" name="Cube 1622">
                <a:extLst>
                  <a:ext uri="{FF2B5EF4-FFF2-40B4-BE49-F238E27FC236}">
                    <a16:creationId xmlns:a16="http://schemas.microsoft.com/office/drawing/2014/main" id="{D2C66917-7065-E538-EF1C-C7883532E30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4" name="Cube 1623">
                <a:extLst>
                  <a:ext uri="{FF2B5EF4-FFF2-40B4-BE49-F238E27FC236}">
                    <a16:creationId xmlns:a16="http://schemas.microsoft.com/office/drawing/2014/main" id="{5EA25A6B-7FE9-D28E-1DA5-96626A19FAD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5" name="Cube 1624">
                <a:extLst>
                  <a:ext uri="{FF2B5EF4-FFF2-40B4-BE49-F238E27FC236}">
                    <a16:creationId xmlns:a16="http://schemas.microsoft.com/office/drawing/2014/main" id="{8354E09E-27B5-4A9A-A722-F3D6F62D109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6" name="Cube 1625">
                <a:extLst>
                  <a:ext uri="{FF2B5EF4-FFF2-40B4-BE49-F238E27FC236}">
                    <a16:creationId xmlns:a16="http://schemas.microsoft.com/office/drawing/2014/main" id="{7884B6E1-0B0F-19AD-9791-6F658EE1F08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7" name="Cube 1626">
                <a:extLst>
                  <a:ext uri="{FF2B5EF4-FFF2-40B4-BE49-F238E27FC236}">
                    <a16:creationId xmlns:a16="http://schemas.microsoft.com/office/drawing/2014/main" id="{AA3945BD-5ACC-6D1C-D1DD-895B3A1B2D6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8" name="Cube 1627">
                <a:extLst>
                  <a:ext uri="{FF2B5EF4-FFF2-40B4-BE49-F238E27FC236}">
                    <a16:creationId xmlns:a16="http://schemas.microsoft.com/office/drawing/2014/main" id="{27397C89-2570-9742-3836-1D0907D3AC2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9" name="Cube 1628">
                <a:extLst>
                  <a:ext uri="{FF2B5EF4-FFF2-40B4-BE49-F238E27FC236}">
                    <a16:creationId xmlns:a16="http://schemas.microsoft.com/office/drawing/2014/main" id="{F05F5739-90D2-0562-8490-08CBDFBA6CD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0" name="Cube 1629">
                <a:extLst>
                  <a:ext uri="{FF2B5EF4-FFF2-40B4-BE49-F238E27FC236}">
                    <a16:creationId xmlns:a16="http://schemas.microsoft.com/office/drawing/2014/main" id="{34211724-2D79-2C25-3239-F73C773311D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1" name="Cube 1630">
                <a:extLst>
                  <a:ext uri="{FF2B5EF4-FFF2-40B4-BE49-F238E27FC236}">
                    <a16:creationId xmlns:a16="http://schemas.microsoft.com/office/drawing/2014/main" id="{21C0FA3A-FE79-24CF-13B9-82CE32CC26E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2" name="Cube 1631">
                <a:extLst>
                  <a:ext uri="{FF2B5EF4-FFF2-40B4-BE49-F238E27FC236}">
                    <a16:creationId xmlns:a16="http://schemas.microsoft.com/office/drawing/2014/main" id="{2B0C2CDB-7B3F-4C80-3E7A-DCBA709330F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4" name="Group 1523">
              <a:extLst>
                <a:ext uri="{FF2B5EF4-FFF2-40B4-BE49-F238E27FC236}">
                  <a16:creationId xmlns:a16="http://schemas.microsoft.com/office/drawing/2014/main" id="{57CBEFC8-57A4-9B57-AD95-AE152588DCF0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13" name="Cube 1612">
                <a:extLst>
                  <a:ext uri="{FF2B5EF4-FFF2-40B4-BE49-F238E27FC236}">
                    <a16:creationId xmlns:a16="http://schemas.microsoft.com/office/drawing/2014/main" id="{FEA9C46A-75CB-88F4-DC11-C62939E4767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4" name="Cube 1613">
                <a:extLst>
                  <a:ext uri="{FF2B5EF4-FFF2-40B4-BE49-F238E27FC236}">
                    <a16:creationId xmlns:a16="http://schemas.microsoft.com/office/drawing/2014/main" id="{91B69712-1F04-4884-F6F9-E7B8BD2BDF1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5" name="Cube 1614">
                <a:extLst>
                  <a:ext uri="{FF2B5EF4-FFF2-40B4-BE49-F238E27FC236}">
                    <a16:creationId xmlns:a16="http://schemas.microsoft.com/office/drawing/2014/main" id="{16FCB953-D82D-43F7-BE52-AA2155330BA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6" name="Cube 1615">
                <a:extLst>
                  <a:ext uri="{FF2B5EF4-FFF2-40B4-BE49-F238E27FC236}">
                    <a16:creationId xmlns:a16="http://schemas.microsoft.com/office/drawing/2014/main" id="{C0FF550D-4516-B832-098C-3755A16D9A8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7" name="Cube 1616">
                <a:extLst>
                  <a:ext uri="{FF2B5EF4-FFF2-40B4-BE49-F238E27FC236}">
                    <a16:creationId xmlns:a16="http://schemas.microsoft.com/office/drawing/2014/main" id="{92B01A21-35FD-F9F7-A3D2-A6101D008EC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8" name="Cube 1617">
                <a:extLst>
                  <a:ext uri="{FF2B5EF4-FFF2-40B4-BE49-F238E27FC236}">
                    <a16:creationId xmlns:a16="http://schemas.microsoft.com/office/drawing/2014/main" id="{70D6019D-2D90-5AD7-60E3-0270ED32C8A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9" name="Cube 1618">
                <a:extLst>
                  <a:ext uri="{FF2B5EF4-FFF2-40B4-BE49-F238E27FC236}">
                    <a16:creationId xmlns:a16="http://schemas.microsoft.com/office/drawing/2014/main" id="{8665335E-5A49-5DA9-BBA9-9BBFFD8F6CF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0" name="Cube 1619">
                <a:extLst>
                  <a:ext uri="{FF2B5EF4-FFF2-40B4-BE49-F238E27FC236}">
                    <a16:creationId xmlns:a16="http://schemas.microsoft.com/office/drawing/2014/main" id="{094CBE88-49D4-7AD5-D372-216A437E986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1" name="Cube 1620">
                <a:extLst>
                  <a:ext uri="{FF2B5EF4-FFF2-40B4-BE49-F238E27FC236}">
                    <a16:creationId xmlns:a16="http://schemas.microsoft.com/office/drawing/2014/main" id="{30AC9E22-9163-AA38-117D-3BAE7F083FC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2" name="Cube 1621">
                <a:extLst>
                  <a:ext uri="{FF2B5EF4-FFF2-40B4-BE49-F238E27FC236}">
                    <a16:creationId xmlns:a16="http://schemas.microsoft.com/office/drawing/2014/main" id="{98DC93BB-0D4B-C5C3-3D89-6B5B626DA66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5" name="Group 1524">
              <a:extLst>
                <a:ext uri="{FF2B5EF4-FFF2-40B4-BE49-F238E27FC236}">
                  <a16:creationId xmlns:a16="http://schemas.microsoft.com/office/drawing/2014/main" id="{B45F8393-F1FC-E4F0-E119-A6D19D8A15FE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03" name="Cube 1602">
                <a:extLst>
                  <a:ext uri="{FF2B5EF4-FFF2-40B4-BE49-F238E27FC236}">
                    <a16:creationId xmlns:a16="http://schemas.microsoft.com/office/drawing/2014/main" id="{4A9AA516-664A-791D-E8A9-51821D66949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4" name="Cube 1603">
                <a:extLst>
                  <a:ext uri="{FF2B5EF4-FFF2-40B4-BE49-F238E27FC236}">
                    <a16:creationId xmlns:a16="http://schemas.microsoft.com/office/drawing/2014/main" id="{AD4F1DC2-4E7C-9BB2-4BCB-F75E053C9A0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5" name="Cube 1604">
                <a:extLst>
                  <a:ext uri="{FF2B5EF4-FFF2-40B4-BE49-F238E27FC236}">
                    <a16:creationId xmlns:a16="http://schemas.microsoft.com/office/drawing/2014/main" id="{551BA4BA-1E9D-C772-09B2-D65D3D0ECEA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6" name="Cube 1605">
                <a:extLst>
                  <a:ext uri="{FF2B5EF4-FFF2-40B4-BE49-F238E27FC236}">
                    <a16:creationId xmlns:a16="http://schemas.microsoft.com/office/drawing/2014/main" id="{23CCEC33-16C6-472F-B940-94FB3DB91EB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7" name="Cube 1606">
                <a:extLst>
                  <a:ext uri="{FF2B5EF4-FFF2-40B4-BE49-F238E27FC236}">
                    <a16:creationId xmlns:a16="http://schemas.microsoft.com/office/drawing/2014/main" id="{5F8E4E3A-50C2-D78D-5325-C67E8689B84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8" name="Cube 1607">
                <a:extLst>
                  <a:ext uri="{FF2B5EF4-FFF2-40B4-BE49-F238E27FC236}">
                    <a16:creationId xmlns:a16="http://schemas.microsoft.com/office/drawing/2014/main" id="{1926D8EB-10C1-542F-60A0-EC4A493E1FD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9" name="Cube 1608">
                <a:extLst>
                  <a:ext uri="{FF2B5EF4-FFF2-40B4-BE49-F238E27FC236}">
                    <a16:creationId xmlns:a16="http://schemas.microsoft.com/office/drawing/2014/main" id="{B4812608-761F-791D-EFAE-1B6832EC43A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0" name="Cube 1609">
                <a:extLst>
                  <a:ext uri="{FF2B5EF4-FFF2-40B4-BE49-F238E27FC236}">
                    <a16:creationId xmlns:a16="http://schemas.microsoft.com/office/drawing/2014/main" id="{CD223366-17C3-8A42-52A6-7A5C9E4E088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1" name="Cube 1610">
                <a:extLst>
                  <a:ext uri="{FF2B5EF4-FFF2-40B4-BE49-F238E27FC236}">
                    <a16:creationId xmlns:a16="http://schemas.microsoft.com/office/drawing/2014/main" id="{1C7E6DA3-3B02-CE15-16D4-2EFE33C6E22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2" name="Cube 1611">
                <a:extLst>
                  <a:ext uri="{FF2B5EF4-FFF2-40B4-BE49-F238E27FC236}">
                    <a16:creationId xmlns:a16="http://schemas.microsoft.com/office/drawing/2014/main" id="{57F50DB8-2472-ED37-367F-8707FADFC89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6" name="Group 1525">
              <a:extLst>
                <a:ext uri="{FF2B5EF4-FFF2-40B4-BE49-F238E27FC236}">
                  <a16:creationId xmlns:a16="http://schemas.microsoft.com/office/drawing/2014/main" id="{2BFAFBC3-2204-9F7E-0799-255FB685D0D4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93" name="Cube 1592">
                <a:extLst>
                  <a:ext uri="{FF2B5EF4-FFF2-40B4-BE49-F238E27FC236}">
                    <a16:creationId xmlns:a16="http://schemas.microsoft.com/office/drawing/2014/main" id="{44372468-FD39-3125-6218-86DE470C238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4" name="Cube 1593">
                <a:extLst>
                  <a:ext uri="{FF2B5EF4-FFF2-40B4-BE49-F238E27FC236}">
                    <a16:creationId xmlns:a16="http://schemas.microsoft.com/office/drawing/2014/main" id="{42DC65CD-3A70-91C9-43E9-3522ABEA374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5" name="Cube 1594">
                <a:extLst>
                  <a:ext uri="{FF2B5EF4-FFF2-40B4-BE49-F238E27FC236}">
                    <a16:creationId xmlns:a16="http://schemas.microsoft.com/office/drawing/2014/main" id="{8A809D39-903A-8F90-29ED-2DF78A0C794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6" name="Cube 1595">
                <a:extLst>
                  <a:ext uri="{FF2B5EF4-FFF2-40B4-BE49-F238E27FC236}">
                    <a16:creationId xmlns:a16="http://schemas.microsoft.com/office/drawing/2014/main" id="{442275DA-C4FE-8351-1AA6-3716EDC3E11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7" name="Cube 1596">
                <a:extLst>
                  <a:ext uri="{FF2B5EF4-FFF2-40B4-BE49-F238E27FC236}">
                    <a16:creationId xmlns:a16="http://schemas.microsoft.com/office/drawing/2014/main" id="{68E507AA-5242-09EB-9129-E7CEF58EBE3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8" name="Cube 1597">
                <a:extLst>
                  <a:ext uri="{FF2B5EF4-FFF2-40B4-BE49-F238E27FC236}">
                    <a16:creationId xmlns:a16="http://schemas.microsoft.com/office/drawing/2014/main" id="{8C237018-CF76-8D79-A244-34D1BE9732C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9" name="Cube 1598">
                <a:extLst>
                  <a:ext uri="{FF2B5EF4-FFF2-40B4-BE49-F238E27FC236}">
                    <a16:creationId xmlns:a16="http://schemas.microsoft.com/office/drawing/2014/main" id="{4EF6ADCF-2BE7-D650-3F57-8D4D9971A6A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0" name="Cube 1599">
                <a:extLst>
                  <a:ext uri="{FF2B5EF4-FFF2-40B4-BE49-F238E27FC236}">
                    <a16:creationId xmlns:a16="http://schemas.microsoft.com/office/drawing/2014/main" id="{DCC5B2A3-44A2-C370-C8B9-0D5EDF9D600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1" name="Cube 1600">
                <a:extLst>
                  <a:ext uri="{FF2B5EF4-FFF2-40B4-BE49-F238E27FC236}">
                    <a16:creationId xmlns:a16="http://schemas.microsoft.com/office/drawing/2014/main" id="{FB694542-E39F-F4BD-9E8D-54E6DC8408B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2" name="Cube 1601">
                <a:extLst>
                  <a:ext uri="{FF2B5EF4-FFF2-40B4-BE49-F238E27FC236}">
                    <a16:creationId xmlns:a16="http://schemas.microsoft.com/office/drawing/2014/main" id="{97ED8473-5376-0645-F87E-7F9B753C737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7" name="Group 1526">
              <a:extLst>
                <a:ext uri="{FF2B5EF4-FFF2-40B4-BE49-F238E27FC236}">
                  <a16:creationId xmlns:a16="http://schemas.microsoft.com/office/drawing/2014/main" id="{38AAE632-A99F-4AF0-E759-751DB74E03A9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83" name="Cube 1582">
                <a:extLst>
                  <a:ext uri="{FF2B5EF4-FFF2-40B4-BE49-F238E27FC236}">
                    <a16:creationId xmlns:a16="http://schemas.microsoft.com/office/drawing/2014/main" id="{69C655A3-F1D4-3365-CF37-00DA45B78AE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4" name="Cube 1583">
                <a:extLst>
                  <a:ext uri="{FF2B5EF4-FFF2-40B4-BE49-F238E27FC236}">
                    <a16:creationId xmlns:a16="http://schemas.microsoft.com/office/drawing/2014/main" id="{008DBFA1-53D6-E494-909A-E039BC0880E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5" name="Cube 1584">
                <a:extLst>
                  <a:ext uri="{FF2B5EF4-FFF2-40B4-BE49-F238E27FC236}">
                    <a16:creationId xmlns:a16="http://schemas.microsoft.com/office/drawing/2014/main" id="{56D86B26-D03C-67E9-D0A3-DE7A405D98B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6" name="Cube 1585">
                <a:extLst>
                  <a:ext uri="{FF2B5EF4-FFF2-40B4-BE49-F238E27FC236}">
                    <a16:creationId xmlns:a16="http://schemas.microsoft.com/office/drawing/2014/main" id="{ED109652-9C2D-9E09-C9EA-4A276E233E5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7" name="Cube 1586">
                <a:extLst>
                  <a:ext uri="{FF2B5EF4-FFF2-40B4-BE49-F238E27FC236}">
                    <a16:creationId xmlns:a16="http://schemas.microsoft.com/office/drawing/2014/main" id="{EBDEBF14-EE5B-CAA6-8C12-B62461FE201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8" name="Cube 1587">
                <a:extLst>
                  <a:ext uri="{FF2B5EF4-FFF2-40B4-BE49-F238E27FC236}">
                    <a16:creationId xmlns:a16="http://schemas.microsoft.com/office/drawing/2014/main" id="{43D4EB1C-2666-522A-E295-C0A81BC65BE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9" name="Cube 1588">
                <a:extLst>
                  <a:ext uri="{FF2B5EF4-FFF2-40B4-BE49-F238E27FC236}">
                    <a16:creationId xmlns:a16="http://schemas.microsoft.com/office/drawing/2014/main" id="{4B7D9077-2E23-6865-E078-96299B169ED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0" name="Cube 1589">
                <a:extLst>
                  <a:ext uri="{FF2B5EF4-FFF2-40B4-BE49-F238E27FC236}">
                    <a16:creationId xmlns:a16="http://schemas.microsoft.com/office/drawing/2014/main" id="{981B1B0B-CE10-4F23-A4CB-C8F0117EF95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1" name="Cube 1590">
                <a:extLst>
                  <a:ext uri="{FF2B5EF4-FFF2-40B4-BE49-F238E27FC236}">
                    <a16:creationId xmlns:a16="http://schemas.microsoft.com/office/drawing/2014/main" id="{507DC802-9608-A575-B2D2-536DF400300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2" name="Cube 1591">
                <a:extLst>
                  <a:ext uri="{FF2B5EF4-FFF2-40B4-BE49-F238E27FC236}">
                    <a16:creationId xmlns:a16="http://schemas.microsoft.com/office/drawing/2014/main" id="{22BC6278-32C8-5EF0-6D17-C4986D2EB91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8" name="Group 1527">
              <a:extLst>
                <a:ext uri="{FF2B5EF4-FFF2-40B4-BE49-F238E27FC236}">
                  <a16:creationId xmlns:a16="http://schemas.microsoft.com/office/drawing/2014/main" id="{A012DC99-CA90-E1BB-B1E3-1D0B05782875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73" name="Cube 1572">
                <a:extLst>
                  <a:ext uri="{FF2B5EF4-FFF2-40B4-BE49-F238E27FC236}">
                    <a16:creationId xmlns:a16="http://schemas.microsoft.com/office/drawing/2014/main" id="{F78B279F-0A44-8789-2AE9-CF28E3A544A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4" name="Cube 1573">
                <a:extLst>
                  <a:ext uri="{FF2B5EF4-FFF2-40B4-BE49-F238E27FC236}">
                    <a16:creationId xmlns:a16="http://schemas.microsoft.com/office/drawing/2014/main" id="{292AF16B-01A1-D2C6-E9A5-213552C5A4A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5" name="Cube 1574">
                <a:extLst>
                  <a:ext uri="{FF2B5EF4-FFF2-40B4-BE49-F238E27FC236}">
                    <a16:creationId xmlns:a16="http://schemas.microsoft.com/office/drawing/2014/main" id="{F2133DC4-B925-51CE-24C6-80C298EB3AF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6" name="Cube 1575">
                <a:extLst>
                  <a:ext uri="{FF2B5EF4-FFF2-40B4-BE49-F238E27FC236}">
                    <a16:creationId xmlns:a16="http://schemas.microsoft.com/office/drawing/2014/main" id="{3A39C71F-5EE0-19CB-801E-1076DC4CF51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7" name="Cube 1576">
                <a:extLst>
                  <a:ext uri="{FF2B5EF4-FFF2-40B4-BE49-F238E27FC236}">
                    <a16:creationId xmlns:a16="http://schemas.microsoft.com/office/drawing/2014/main" id="{75093200-819B-52B0-6D1A-F91E3F546F8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8" name="Cube 1577">
                <a:extLst>
                  <a:ext uri="{FF2B5EF4-FFF2-40B4-BE49-F238E27FC236}">
                    <a16:creationId xmlns:a16="http://schemas.microsoft.com/office/drawing/2014/main" id="{1E542BFB-3448-A6A7-9C27-F9F071B4202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9" name="Cube 1578">
                <a:extLst>
                  <a:ext uri="{FF2B5EF4-FFF2-40B4-BE49-F238E27FC236}">
                    <a16:creationId xmlns:a16="http://schemas.microsoft.com/office/drawing/2014/main" id="{270A07DF-A183-A58E-A46D-4F369A0D623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0" name="Cube 1579">
                <a:extLst>
                  <a:ext uri="{FF2B5EF4-FFF2-40B4-BE49-F238E27FC236}">
                    <a16:creationId xmlns:a16="http://schemas.microsoft.com/office/drawing/2014/main" id="{E685858C-E307-3710-EBD7-EFD79A0E355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1" name="Cube 1580">
                <a:extLst>
                  <a:ext uri="{FF2B5EF4-FFF2-40B4-BE49-F238E27FC236}">
                    <a16:creationId xmlns:a16="http://schemas.microsoft.com/office/drawing/2014/main" id="{CF6A6CAF-972B-79CE-7B98-FDF9742A07D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2" name="Cube 1581">
                <a:extLst>
                  <a:ext uri="{FF2B5EF4-FFF2-40B4-BE49-F238E27FC236}">
                    <a16:creationId xmlns:a16="http://schemas.microsoft.com/office/drawing/2014/main" id="{2660703C-CEAA-CA02-1DAA-326EA645AA2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9" name="Group 1528">
              <a:extLst>
                <a:ext uri="{FF2B5EF4-FFF2-40B4-BE49-F238E27FC236}">
                  <a16:creationId xmlns:a16="http://schemas.microsoft.com/office/drawing/2014/main" id="{DE4993ED-CC82-6D14-2D5C-84402FEF9767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63" name="Cube 1562">
                <a:extLst>
                  <a:ext uri="{FF2B5EF4-FFF2-40B4-BE49-F238E27FC236}">
                    <a16:creationId xmlns:a16="http://schemas.microsoft.com/office/drawing/2014/main" id="{2B58258D-EED4-08DD-63DF-0BB0F4E6924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4" name="Cube 1563">
                <a:extLst>
                  <a:ext uri="{FF2B5EF4-FFF2-40B4-BE49-F238E27FC236}">
                    <a16:creationId xmlns:a16="http://schemas.microsoft.com/office/drawing/2014/main" id="{5360C3C2-7496-0682-5BD4-38E3696705A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5" name="Cube 1564">
                <a:extLst>
                  <a:ext uri="{FF2B5EF4-FFF2-40B4-BE49-F238E27FC236}">
                    <a16:creationId xmlns:a16="http://schemas.microsoft.com/office/drawing/2014/main" id="{25C25CDD-7F5A-A57B-CE96-61247DA3710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6" name="Cube 1565">
                <a:extLst>
                  <a:ext uri="{FF2B5EF4-FFF2-40B4-BE49-F238E27FC236}">
                    <a16:creationId xmlns:a16="http://schemas.microsoft.com/office/drawing/2014/main" id="{D0625151-00D4-CCC1-45E7-E090872E26F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7" name="Cube 1566">
                <a:extLst>
                  <a:ext uri="{FF2B5EF4-FFF2-40B4-BE49-F238E27FC236}">
                    <a16:creationId xmlns:a16="http://schemas.microsoft.com/office/drawing/2014/main" id="{BFCEA67D-10B7-57C7-515C-7806305DE2D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8" name="Cube 1567">
                <a:extLst>
                  <a:ext uri="{FF2B5EF4-FFF2-40B4-BE49-F238E27FC236}">
                    <a16:creationId xmlns:a16="http://schemas.microsoft.com/office/drawing/2014/main" id="{740F169E-5FBF-12D3-F267-E71BD312EA1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9" name="Cube 1568">
                <a:extLst>
                  <a:ext uri="{FF2B5EF4-FFF2-40B4-BE49-F238E27FC236}">
                    <a16:creationId xmlns:a16="http://schemas.microsoft.com/office/drawing/2014/main" id="{F2D164D8-4897-049A-640E-0F87B98C38B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0" name="Cube 1569">
                <a:extLst>
                  <a:ext uri="{FF2B5EF4-FFF2-40B4-BE49-F238E27FC236}">
                    <a16:creationId xmlns:a16="http://schemas.microsoft.com/office/drawing/2014/main" id="{B48C1BED-9E86-B866-C3A3-33117A9B694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1" name="Cube 1570">
                <a:extLst>
                  <a:ext uri="{FF2B5EF4-FFF2-40B4-BE49-F238E27FC236}">
                    <a16:creationId xmlns:a16="http://schemas.microsoft.com/office/drawing/2014/main" id="{944FB3E6-EA6F-D8C9-347D-F54B1EC6D11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2" name="Cube 1571">
                <a:extLst>
                  <a:ext uri="{FF2B5EF4-FFF2-40B4-BE49-F238E27FC236}">
                    <a16:creationId xmlns:a16="http://schemas.microsoft.com/office/drawing/2014/main" id="{C5F0E655-1E5C-FC36-FFB1-989BA12E33B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30" name="Group 1529">
              <a:extLst>
                <a:ext uri="{FF2B5EF4-FFF2-40B4-BE49-F238E27FC236}">
                  <a16:creationId xmlns:a16="http://schemas.microsoft.com/office/drawing/2014/main" id="{828545E6-B8FE-ACB7-98CA-6CF63674D819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53" name="Cube 1552">
                <a:extLst>
                  <a:ext uri="{FF2B5EF4-FFF2-40B4-BE49-F238E27FC236}">
                    <a16:creationId xmlns:a16="http://schemas.microsoft.com/office/drawing/2014/main" id="{CE60F55E-D602-8AD0-F204-632F873688B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4" name="Cube 1553">
                <a:extLst>
                  <a:ext uri="{FF2B5EF4-FFF2-40B4-BE49-F238E27FC236}">
                    <a16:creationId xmlns:a16="http://schemas.microsoft.com/office/drawing/2014/main" id="{00865AC2-2F1F-73F6-4D04-C9031B80F7F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5" name="Cube 1554">
                <a:extLst>
                  <a:ext uri="{FF2B5EF4-FFF2-40B4-BE49-F238E27FC236}">
                    <a16:creationId xmlns:a16="http://schemas.microsoft.com/office/drawing/2014/main" id="{5C59B4AF-8D48-8AD6-249D-08CF93AB1C0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6" name="Cube 1555">
                <a:extLst>
                  <a:ext uri="{FF2B5EF4-FFF2-40B4-BE49-F238E27FC236}">
                    <a16:creationId xmlns:a16="http://schemas.microsoft.com/office/drawing/2014/main" id="{E1C16D90-BC9C-565E-E4B6-D11837ED6C6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7" name="Cube 1556">
                <a:extLst>
                  <a:ext uri="{FF2B5EF4-FFF2-40B4-BE49-F238E27FC236}">
                    <a16:creationId xmlns:a16="http://schemas.microsoft.com/office/drawing/2014/main" id="{032DC52E-ADE1-E928-2107-5105BCE997F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8" name="Cube 1557">
                <a:extLst>
                  <a:ext uri="{FF2B5EF4-FFF2-40B4-BE49-F238E27FC236}">
                    <a16:creationId xmlns:a16="http://schemas.microsoft.com/office/drawing/2014/main" id="{9AB57CED-284D-1C28-0CAA-2A1377FCB3B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9" name="Cube 1558">
                <a:extLst>
                  <a:ext uri="{FF2B5EF4-FFF2-40B4-BE49-F238E27FC236}">
                    <a16:creationId xmlns:a16="http://schemas.microsoft.com/office/drawing/2014/main" id="{63A1374F-E53D-CCA3-B527-CC8FDC24F65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0" name="Cube 1559">
                <a:extLst>
                  <a:ext uri="{FF2B5EF4-FFF2-40B4-BE49-F238E27FC236}">
                    <a16:creationId xmlns:a16="http://schemas.microsoft.com/office/drawing/2014/main" id="{74A9D56B-DA75-77B0-BC8E-D2182572FD1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1" name="Cube 1560">
                <a:extLst>
                  <a:ext uri="{FF2B5EF4-FFF2-40B4-BE49-F238E27FC236}">
                    <a16:creationId xmlns:a16="http://schemas.microsoft.com/office/drawing/2014/main" id="{E0AAE74F-339B-65B4-9BEE-2D85CAA0810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2" name="Cube 1561">
                <a:extLst>
                  <a:ext uri="{FF2B5EF4-FFF2-40B4-BE49-F238E27FC236}">
                    <a16:creationId xmlns:a16="http://schemas.microsoft.com/office/drawing/2014/main" id="{D4878115-C17B-6180-5E01-DFB9366B9CA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31" name="Group 1530">
              <a:extLst>
                <a:ext uri="{FF2B5EF4-FFF2-40B4-BE49-F238E27FC236}">
                  <a16:creationId xmlns:a16="http://schemas.microsoft.com/office/drawing/2014/main" id="{D894A7A8-C26B-44B2-A9A1-5338ED8409A3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43" name="Cube 1542">
                <a:extLst>
                  <a:ext uri="{FF2B5EF4-FFF2-40B4-BE49-F238E27FC236}">
                    <a16:creationId xmlns:a16="http://schemas.microsoft.com/office/drawing/2014/main" id="{44292621-3CF2-EA26-8B27-6F3FFC29038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4" name="Cube 1543">
                <a:extLst>
                  <a:ext uri="{FF2B5EF4-FFF2-40B4-BE49-F238E27FC236}">
                    <a16:creationId xmlns:a16="http://schemas.microsoft.com/office/drawing/2014/main" id="{0DE9A6F0-7A7B-68DD-8B13-EE5AC1E9DCF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5" name="Cube 1544">
                <a:extLst>
                  <a:ext uri="{FF2B5EF4-FFF2-40B4-BE49-F238E27FC236}">
                    <a16:creationId xmlns:a16="http://schemas.microsoft.com/office/drawing/2014/main" id="{382A0EFE-9A20-CFBB-A6DA-752BBB7AD5F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6" name="Cube 1545">
                <a:extLst>
                  <a:ext uri="{FF2B5EF4-FFF2-40B4-BE49-F238E27FC236}">
                    <a16:creationId xmlns:a16="http://schemas.microsoft.com/office/drawing/2014/main" id="{4E954306-B2EA-FDFB-3907-C4ACD6AE747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7" name="Cube 1546">
                <a:extLst>
                  <a:ext uri="{FF2B5EF4-FFF2-40B4-BE49-F238E27FC236}">
                    <a16:creationId xmlns:a16="http://schemas.microsoft.com/office/drawing/2014/main" id="{AF30F5F4-A192-B92C-DCA2-EC04E0964E9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8" name="Cube 1547">
                <a:extLst>
                  <a:ext uri="{FF2B5EF4-FFF2-40B4-BE49-F238E27FC236}">
                    <a16:creationId xmlns:a16="http://schemas.microsoft.com/office/drawing/2014/main" id="{0B8F0D6D-33D2-B45F-83BD-C2135F08023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9" name="Cube 1548">
                <a:extLst>
                  <a:ext uri="{FF2B5EF4-FFF2-40B4-BE49-F238E27FC236}">
                    <a16:creationId xmlns:a16="http://schemas.microsoft.com/office/drawing/2014/main" id="{88784674-5D46-B3B6-9B62-9DDFFF799D1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0" name="Cube 1549">
                <a:extLst>
                  <a:ext uri="{FF2B5EF4-FFF2-40B4-BE49-F238E27FC236}">
                    <a16:creationId xmlns:a16="http://schemas.microsoft.com/office/drawing/2014/main" id="{A8F6D35D-2E64-4769-4880-55CF0CC908C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1" name="Cube 1550">
                <a:extLst>
                  <a:ext uri="{FF2B5EF4-FFF2-40B4-BE49-F238E27FC236}">
                    <a16:creationId xmlns:a16="http://schemas.microsoft.com/office/drawing/2014/main" id="{FD133CFE-ECEC-B347-0C06-16BEC3CE4CD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2" name="Cube 1551">
                <a:extLst>
                  <a:ext uri="{FF2B5EF4-FFF2-40B4-BE49-F238E27FC236}">
                    <a16:creationId xmlns:a16="http://schemas.microsoft.com/office/drawing/2014/main" id="{9C704FA9-2226-CCC9-88F3-5CBE393398F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32" name="Group 1531">
              <a:extLst>
                <a:ext uri="{FF2B5EF4-FFF2-40B4-BE49-F238E27FC236}">
                  <a16:creationId xmlns:a16="http://schemas.microsoft.com/office/drawing/2014/main" id="{1139E163-ABF3-151A-AC7F-162816365D48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33" name="Cube 1532">
                <a:extLst>
                  <a:ext uri="{FF2B5EF4-FFF2-40B4-BE49-F238E27FC236}">
                    <a16:creationId xmlns:a16="http://schemas.microsoft.com/office/drawing/2014/main" id="{3EA9D566-055C-F148-153E-59124944DBD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4" name="Cube 1533">
                <a:extLst>
                  <a:ext uri="{FF2B5EF4-FFF2-40B4-BE49-F238E27FC236}">
                    <a16:creationId xmlns:a16="http://schemas.microsoft.com/office/drawing/2014/main" id="{6DB92696-AFC1-E1EB-25EF-A94C7A4512F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5" name="Cube 1534">
                <a:extLst>
                  <a:ext uri="{FF2B5EF4-FFF2-40B4-BE49-F238E27FC236}">
                    <a16:creationId xmlns:a16="http://schemas.microsoft.com/office/drawing/2014/main" id="{B6259620-6533-967D-00BF-4A7FE587E30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6" name="Cube 1535">
                <a:extLst>
                  <a:ext uri="{FF2B5EF4-FFF2-40B4-BE49-F238E27FC236}">
                    <a16:creationId xmlns:a16="http://schemas.microsoft.com/office/drawing/2014/main" id="{3A73694D-ED96-D601-074E-FE07F5B21E2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7" name="Cube 1536">
                <a:extLst>
                  <a:ext uri="{FF2B5EF4-FFF2-40B4-BE49-F238E27FC236}">
                    <a16:creationId xmlns:a16="http://schemas.microsoft.com/office/drawing/2014/main" id="{74444479-383A-37D3-C84E-6E6FF082E28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8" name="Cube 1537">
                <a:extLst>
                  <a:ext uri="{FF2B5EF4-FFF2-40B4-BE49-F238E27FC236}">
                    <a16:creationId xmlns:a16="http://schemas.microsoft.com/office/drawing/2014/main" id="{8E695258-0CD7-AF71-831D-54E7F290328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9" name="Cube 1538">
                <a:extLst>
                  <a:ext uri="{FF2B5EF4-FFF2-40B4-BE49-F238E27FC236}">
                    <a16:creationId xmlns:a16="http://schemas.microsoft.com/office/drawing/2014/main" id="{5B42D24B-C293-3C57-332F-324B945FE6F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0" name="Cube 1539">
                <a:extLst>
                  <a:ext uri="{FF2B5EF4-FFF2-40B4-BE49-F238E27FC236}">
                    <a16:creationId xmlns:a16="http://schemas.microsoft.com/office/drawing/2014/main" id="{20C3D868-94AB-CF73-F4BA-BB90BFCB8B0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1" name="Cube 1540">
                <a:extLst>
                  <a:ext uri="{FF2B5EF4-FFF2-40B4-BE49-F238E27FC236}">
                    <a16:creationId xmlns:a16="http://schemas.microsoft.com/office/drawing/2014/main" id="{FBEB0100-44F1-F94B-99C2-A8AFB5349DC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2" name="Cube 1541">
                <a:extLst>
                  <a:ext uri="{FF2B5EF4-FFF2-40B4-BE49-F238E27FC236}">
                    <a16:creationId xmlns:a16="http://schemas.microsoft.com/office/drawing/2014/main" id="{69299742-73D0-D7D7-E9FC-F43C8B4DDCA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633" name="Group 1632">
            <a:extLst>
              <a:ext uri="{FF2B5EF4-FFF2-40B4-BE49-F238E27FC236}">
                <a16:creationId xmlns:a16="http://schemas.microsoft.com/office/drawing/2014/main" id="{3F0EAB35-9BA9-167C-6AD2-1C62D7B4507D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634" name="Group 1633">
              <a:extLst>
                <a:ext uri="{FF2B5EF4-FFF2-40B4-BE49-F238E27FC236}">
                  <a16:creationId xmlns:a16="http://schemas.microsoft.com/office/drawing/2014/main" id="{2CC54EF3-305E-CD29-D321-F0ADFBF29C51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34" name="Cube 1733">
                <a:extLst>
                  <a:ext uri="{FF2B5EF4-FFF2-40B4-BE49-F238E27FC236}">
                    <a16:creationId xmlns:a16="http://schemas.microsoft.com/office/drawing/2014/main" id="{F1EE7157-1AA3-87AF-B2D1-C8D41370976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5" name="Cube 1734">
                <a:extLst>
                  <a:ext uri="{FF2B5EF4-FFF2-40B4-BE49-F238E27FC236}">
                    <a16:creationId xmlns:a16="http://schemas.microsoft.com/office/drawing/2014/main" id="{51CF8349-410E-0E77-486E-05884BCA9C9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6" name="Cube 1735">
                <a:extLst>
                  <a:ext uri="{FF2B5EF4-FFF2-40B4-BE49-F238E27FC236}">
                    <a16:creationId xmlns:a16="http://schemas.microsoft.com/office/drawing/2014/main" id="{F90EC71F-B432-17B2-3566-627E41438F5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7" name="Cube 1736">
                <a:extLst>
                  <a:ext uri="{FF2B5EF4-FFF2-40B4-BE49-F238E27FC236}">
                    <a16:creationId xmlns:a16="http://schemas.microsoft.com/office/drawing/2014/main" id="{3B8ECECD-EBAA-ADD0-05D9-E0500E05219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8" name="Cube 1737">
                <a:extLst>
                  <a:ext uri="{FF2B5EF4-FFF2-40B4-BE49-F238E27FC236}">
                    <a16:creationId xmlns:a16="http://schemas.microsoft.com/office/drawing/2014/main" id="{9B9F71FB-C38E-7FF2-CA27-C7E94DEC2DD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9" name="Cube 1738">
                <a:extLst>
                  <a:ext uri="{FF2B5EF4-FFF2-40B4-BE49-F238E27FC236}">
                    <a16:creationId xmlns:a16="http://schemas.microsoft.com/office/drawing/2014/main" id="{4C137D07-F740-9CF8-A87E-E364631BA51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0" name="Cube 1739">
                <a:extLst>
                  <a:ext uri="{FF2B5EF4-FFF2-40B4-BE49-F238E27FC236}">
                    <a16:creationId xmlns:a16="http://schemas.microsoft.com/office/drawing/2014/main" id="{E805A2A0-FFA9-4032-4477-323889EBEEC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1" name="Cube 1740">
                <a:extLst>
                  <a:ext uri="{FF2B5EF4-FFF2-40B4-BE49-F238E27FC236}">
                    <a16:creationId xmlns:a16="http://schemas.microsoft.com/office/drawing/2014/main" id="{21584E43-3D9C-CD6E-C24D-4CEEA824997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2" name="Cube 1741">
                <a:extLst>
                  <a:ext uri="{FF2B5EF4-FFF2-40B4-BE49-F238E27FC236}">
                    <a16:creationId xmlns:a16="http://schemas.microsoft.com/office/drawing/2014/main" id="{9E656E69-5A21-BAC1-B71B-80F365B9282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3" name="Cube 1742">
                <a:extLst>
                  <a:ext uri="{FF2B5EF4-FFF2-40B4-BE49-F238E27FC236}">
                    <a16:creationId xmlns:a16="http://schemas.microsoft.com/office/drawing/2014/main" id="{F35B7153-702D-08CA-2A3B-A90B9F6F02B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5" name="Group 1634">
              <a:extLst>
                <a:ext uri="{FF2B5EF4-FFF2-40B4-BE49-F238E27FC236}">
                  <a16:creationId xmlns:a16="http://schemas.microsoft.com/office/drawing/2014/main" id="{E416BD51-5B56-777D-9AB9-C7215179CC2D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24" name="Cube 1723">
                <a:extLst>
                  <a:ext uri="{FF2B5EF4-FFF2-40B4-BE49-F238E27FC236}">
                    <a16:creationId xmlns:a16="http://schemas.microsoft.com/office/drawing/2014/main" id="{9934EDB5-AA3C-699D-A5CA-360465A2E46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5" name="Cube 1724">
                <a:extLst>
                  <a:ext uri="{FF2B5EF4-FFF2-40B4-BE49-F238E27FC236}">
                    <a16:creationId xmlns:a16="http://schemas.microsoft.com/office/drawing/2014/main" id="{19ACEA56-93B9-577B-7BDC-18E8D179BF0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6" name="Cube 1725">
                <a:extLst>
                  <a:ext uri="{FF2B5EF4-FFF2-40B4-BE49-F238E27FC236}">
                    <a16:creationId xmlns:a16="http://schemas.microsoft.com/office/drawing/2014/main" id="{5A215E22-57AB-299F-D0C2-E5E6663480D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7" name="Cube 1726">
                <a:extLst>
                  <a:ext uri="{FF2B5EF4-FFF2-40B4-BE49-F238E27FC236}">
                    <a16:creationId xmlns:a16="http://schemas.microsoft.com/office/drawing/2014/main" id="{54DBCE1E-5FB1-8912-DF47-DE2BA123312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8" name="Cube 1727">
                <a:extLst>
                  <a:ext uri="{FF2B5EF4-FFF2-40B4-BE49-F238E27FC236}">
                    <a16:creationId xmlns:a16="http://schemas.microsoft.com/office/drawing/2014/main" id="{46178383-27E2-E77E-E22E-1C2672BCCCF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9" name="Cube 1728">
                <a:extLst>
                  <a:ext uri="{FF2B5EF4-FFF2-40B4-BE49-F238E27FC236}">
                    <a16:creationId xmlns:a16="http://schemas.microsoft.com/office/drawing/2014/main" id="{B9E082D1-2840-69F2-1825-870D74BA2AE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0" name="Cube 1729">
                <a:extLst>
                  <a:ext uri="{FF2B5EF4-FFF2-40B4-BE49-F238E27FC236}">
                    <a16:creationId xmlns:a16="http://schemas.microsoft.com/office/drawing/2014/main" id="{C10CC6E8-B498-1B1A-2124-0D67119870B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1" name="Cube 1730">
                <a:extLst>
                  <a:ext uri="{FF2B5EF4-FFF2-40B4-BE49-F238E27FC236}">
                    <a16:creationId xmlns:a16="http://schemas.microsoft.com/office/drawing/2014/main" id="{2F381411-BA5A-0599-F646-3C7F6FCAD4A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2" name="Cube 1731">
                <a:extLst>
                  <a:ext uri="{FF2B5EF4-FFF2-40B4-BE49-F238E27FC236}">
                    <a16:creationId xmlns:a16="http://schemas.microsoft.com/office/drawing/2014/main" id="{C24A6DF3-DB43-0E43-CB73-84F359A89D5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3" name="Cube 1732">
                <a:extLst>
                  <a:ext uri="{FF2B5EF4-FFF2-40B4-BE49-F238E27FC236}">
                    <a16:creationId xmlns:a16="http://schemas.microsoft.com/office/drawing/2014/main" id="{B7FEF32A-5431-1CBB-5204-046E624FD5A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6" name="Group 1635">
              <a:extLst>
                <a:ext uri="{FF2B5EF4-FFF2-40B4-BE49-F238E27FC236}">
                  <a16:creationId xmlns:a16="http://schemas.microsoft.com/office/drawing/2014/main" id="{490B29C7-D53C-695D-4F4B-4C88E89EF529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14" name="Cube 1713">
                <a:extLst>
                  <a:ext uri="{FF2B5EF4-FFF2-40B4-BE49-F238E27FC236}">
                    <a16:creationId xmlns:a16="http://schemas.microsoft.com/office/drawing/2014/main" id="{904A9664-F5C2-53CB-8E76-BAA91F74767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5" name="Cube 1714">
                <a:extLst>
                  <a:ext uri="{FF2B5EF4-FFF2-40B4-BE49-F238E27FC236}">
                    <a16:creationId xmlns:a16="http://schemas.microsoft.com/office/drawing/2014/main" id="{6908C42D-2D28-D4B0-469C-89C08CA42DC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6" name="Cube 1715">
                <a:extLst>
                  <a:ext uri="{FF2B5EF4-FFF2-40B4-BE49-F238E27FC236}">
                    <a16:creationId xmlns:a16="http://schemas.microsoft.com/office/drawing/2014/main" id="{EFEE86C8-F655-BA54-6CC8-E7DBB56AF11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7" name="Cube 1716">
                <a:extLst>
                  <a:ext uri="{FF2B5EF4-FFF2-40B4-BE49-F238E27FC236}">
                    <a16:creationId xmlns:a16="http://schemas.microsoft.com/office/drawing/2014/main" id="{80D5D3E1-1460-D86E-D9EB-975273B236D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8" name="Cube 1717">
                <a:extLst>
                  <a:ext uri="{FF2B5EF4-FFF2-40B4-BE49-F238E27FC236}">
                    <a16:creationId xmlns:a16="http://schemas.microsoft.com/office/drawing/2014/main" id="{49EF0CCD-3E99-6CB6-580D-0D57D735058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9" name="Cube 1718">
                <a:extLst>
                  <a:ext uri="{FF2B5EF4-FFF2-40B4-BE49-F238E27FC236}">
                    <a16:creationId xmlns:a16="http://schemas.microsoft.com/office/drawing/2014/main" id="{4561A244-83DE-ACE6-D037-E5B23EFD182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0" name="Cube 1719">
                <a:extLst>
                  <a:ext uri="{FF2B5EF4-FFF2-40B4-BE49-F238E27FC236}">
                    <a16:creationId xmlns:a16="http://schemas.microsoft.com/office/drawing/2014/main" id="{07F46EB3-F543-04C0-129C-D11FDA5EA62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1" name="Cube 1720">
                <a:extLst>
                  <a:ext uri="{FF2B5EF4-FFF2-40B4-BE49-F238E27FC236}">
                    <a16:creationId xmlns:a16="http://schemas.microsoft.com/office/drawing/2014/main" id="{954B411D-AA37-63CC-B61E-67AF1F13BFF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2" name="Cube 1721">
                <a:extLst>
                  <a:ext uri="{FF2B5EF4-FFF2-40B4-BE49-F238E27FC236}">
                    <a16:creationId xmlns:a16="http://schemas.microsoft.com/office/drawing/2014/main" id="{3242DA4D-EC4B-0F1A-3246-92D5C6286DF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3" name="Cube 1722">
                <a:extLst>
                  <a:ext uri="{FF2B5EF4-FFF2-40B4-BE49-F238E27FC236}">
                    <a16:creationId xmlns:a16="http://schemas.microsoft.com/office/drawing/2014/main" id="{E5904AAF-F91A-E47B-A232-4EBF7682E4D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7" name="Group 1636">
              <a:extLst>
                <a:ext uri="{FF2B5EF4-FFF2-40B4-BE49-F238E27FC236}">
                  <a16:creationId xmlns:a16="http://schemas.microsoft.com/office/drawing/2014/main" id="{38A4F5F4-979A-539D-2BEE-24CBFA227125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04" name="Cube 1703">
                <a:extLst>
                  <a:ext uri="{FF2B5EF4-FFF2-40B4-BE49-F238E27FC236}">
                    <a16:creationId xmlns:a16="http://schemas.microsoft.com/office/drawing/2014/main" id="{E471801E-E007-42DF-4305-1045013A29F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5" name="Cube 1704">
                <a:extLst>
                  <a:ext uri="{FF2B5EF4-FFF2-40B4-BE49-F238E27FC236}">
                    <a16:creationId xmlns:a16="http://schemas.microsoft.com/office/drawing/2014/main" id="{540BD7C4-DAC6-15B9-B935-7116CB2011E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6" name="Cube 1705">
                <a:extLst>
                  <a:ext uri="{FF2B5EF4-FFF2-40B4-BE49-F238E27FC236}">
                    <a16:creationId xmlns:a16="http://schemas.microsoft.com/office/drawing/2014/main" id="{A115684F-9B7E-B7ED-E019-59CE792B02C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7" name="Cube 1706">
                <a:extLst>
                  <a:ext uri="{FF2B5EF4-FFF2-40B4-BE49-F238E27FC236}">
                    <a16:creationId xmlns:a16="http://schemas.microsoft.com/office/drawing/2014/main" id="{018FAE41-43DF-C737-1394-E497D96279E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8" name="Cube 1707">
                <a:extLst>
                  <a:ext uri="{FF2B5EF4-FFF2-40B4-BE49-F238E27FC236}">
                    <a16:creationId xmlns:a16="http://schemas.microsoft.com/office/drawing/2014/main" id="{51F18ADB-A21A-84B1-CB02-8085F3E791D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9" name="Cube 1708">
                <a:extLst>
                  <a:ext uri="{FF2B5EF4-FFF2-40B4-BE49-F238E27FC236}">
                    <a16:creationId xmlns:a16="http://schemas.microsoft.com/office/drawing/2014/main" id="{2FEE982E-FE1A-C9A3-000E-B1F2B311551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0" name="Cube 1709">
                <a:extLst>
                  <a:ext uri="{FF2B5EF4-FFF2-40B4-BE49-F238E27FC236}">
                    <a16:creationId xmlns:a16="http://schemas.microsoft.com/office/drawing/2014/main" id="{998B4C87-BC16-CBAA-FBEA-DEAAC08B24E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1" name="Cube 1710">
                <a:extLst>
                  <a:ext uri="{FF2B5EF4-FFF2-40B4-BE49-F238E27FC236}">
                    <a16:creationId xmlns:a16="http://schemas.microsoft.com/office/drawing/2014/main" id="{B382EDC6-DEF3-1F5F-509F-94190AC772A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2" name="Cube 1711">
                <a:extLst>
                  <a:ext uri="{FF2B5EF4-FFF2-40B4-BE49-F238E27FC236}">
                    <a16:creationId xmlns:a16="http://schemas.microsoft.com/office/drawing/2014/main" id="{4F4488D5-22B6-92DB-77FD-04A0961EB56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3" name="Cube 1712">
                <a:extLst>
                  <a:ext uri="{FF2B5EF4-FFF2-40B4-BE49-F238E27FC236}">
                    <a16:creationId xmlns:a16="http://schemas.microsoft.com/office/drawing/2014/main" id="{EB8CE2B9-9AF5-4FEF-9742-1AFF9499CEE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8" name="Group 1637">
              <a:extLst>
                <a:ext uri="{FF2B5EF4-FFF2-40B4-BE49-F238E27FC236}">
                  <a16:creationId xmlns:a16="http://schemas.microsoft.com/office/drawing/2014/main" id="{447F9B38-1968-764F-8305-07C2EDED0CEC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94" name="Cube 1693">
                <a:extLst>
                  <a:ext uri="{FF2B5EF4-FFF2-40B4-BE49-F238E27FC236}">
                    <a16:creationId xmlns:a16="http://schemas.microsoft.com/office/drawing/2014/main" id="{5273DF83-1B90-D066-C81F-3D027CA704E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5" name="Cube 1694">
                <a:extLst>
                  <a:ext uri="{FF2B5EF4-FFF2-40B4-BE49-F238E27FC236}">
                    <a16:creationId xmlns:a16="http://schemas.microsoft.com/office/drawing/2014/main" id="{B35C7372-1E1B-253F-0F74-3DBBFD6DAA3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6" name="Cube 1695">
                <a:extLst>
                  <a:ext uri="{FF2B5EF4-FFF2-40B4-BE49-F238E27FC236}">
                    <a16:creationId xmlns:a16="http://schemas.microsoft.com/office/drawing/2014/main" id="{526DDE7D-857C-9417-B255-55EB9E26678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7" name="Cube 1696">
                <a:extLst>
                  <a:ext uri="{FF2B5EF4-FFF2-40B4-BE49-F238E27FC236}">
                    <a16:creationId xmlns:a16="http://schemas.microsoft.com/office/drawing/2014/main" id="{F54145D0-AFFA-E1A4-E482-EA30E7F4431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8" name="Cube 1697">
                <a:extLst>
                  <a:ext uri="{FF2B5EF4-FFF2-40B4-BE49-F238E27FC236}">
                    <a16:creationId xmlns:a16="http://schemas.microsoft.com/office/drawing/2014/main" id="{C12A2343-D915-F180-AC4F-17437411EB2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9" name="Cube 1698">
                <a:extLst>
                  <a:ext uri="{FF2B5EF4-FFF2-40B4-BE49-F238E27FC236}">
                    <a16:creationId xmlns:a16="http://schemas.microsoft.com/office/drawing/2014/main" id="{66B1CBEC-B72D-1132-410A-B449172110E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0" name="Cube 1699">
                <a:extLst>
                  <a:ext uri="{FF2B5EF4-FFF2-40B4-BE49-F238E27FC236}">
                    <a16:creationId xmlns:a16="http://schemas.microsoft.com/office/drawing/2014/main" id="{84EDDFCE-D925-A4A9-1DC3-C3016F7605A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1" name="Cube 1700">
                <a:extLst>
                  <a:ext uri="{FF2B5EF4-FFF2-40B4-BE49-F238E27FC236}">
                    <a16:creationId xmlns:a16="http://schemas.microsoft.com/office/drawing/2014/main" id="{F9426E2B-5570-7816-0693-AF1FE4D1EA5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2" name="Cube 1701">
                <a:extLst>
                  <a:ext uri="{FF2B5EF4-FFF2-40B4-BE49-F238E27FC236}">
                    <a16:creationId xmlns:a16="http://schemas.microsoft.com/office/drawing/2014/main" id="{45E2E214-CC33-B46F-D737-D3FA1654FC5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3" name="Cube 1702">
                <a:extLst>
                  <a:ext uri="{FF2B5EF4-FFF2-40B4-BE49-F238E27FC236}">
                    <a16:creationId xmlns:a16="http://schemas.microsoft.com/office/drawing/2014/main" id="{A3FDAB7F-C7DF-7F99-721C-B9DDB8A2E3C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9" name="Group 1638">
              <a:extLst>
                <a:ext uri="{FF2B5EF4-FFF2-40B4-BE49-F238E27FC236}">
                  <a16:creationId xmlns:a16="http://schemas.microsoft.com/office/drawing/2014/main" id="{AA7B5664-0ED6-9546-19CC-E66E8E0064E7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84" name="Cube 1683">
                <a:extLst>
                  <a:ext uri="{FF2B5EF4-FFF2-40B4-BE49-F238E27FC236}">
                    <a16:creationId xmlns:a16="http://schemas.microsoft.com/office/drawing/2014/main" id="{30D73A56-491B-2A08-32D7-F498A59A7E0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5" name="Cube 1684">
                <a:extLst>
                  <a:ext uri="{FF2B5EF4-FFF2-40B4-BE49-F238E27FC236}">
                    <a16:creationId xmlns:a16="http://schemas.microsoft.com/office/drawing/2014/main" id="{BC9819C4-2F21-8F84-6488-362FF2D1E81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6" name="Cube 1685">
                <a:extLst>
                  <a:ext uri="{FF2B5EF4-FFF2-40B4-BE49-F238E27FC236}">
                    <a16:creationId xmlns:a16="http://schemas.microsoft.com/office/drawing/2014/main" id="{21135825-0974-3DA2-3813-86639ECC431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7" name="Cube 1686">
                <a:extLst>
                  <a:ext uri="{FF2B5EF4-FFF2-40B4-BE49-F238E27FC236}">
                    <a16:creationId xmlns:a16="http://schemas.microsoft.com/office/drawing/2014/main" id="{014E865F-5CFF-4310-04A0-D3F4D09882D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8" name="Cube 1687">
                <a:extLst>
                  <a:ext uri="{FF2B5EF4-FFF2-40B4-BE49-F238E27FC236}">
                    <a16:creationId xmlns:a16="http://schemas.microsoft.com/office/drawing/2014/main" id="{DDCF0C2D-7D7D-34B9-3E3A-1114984BC31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9" name="Cube 1688">
                <a:extLst>
                  <a:ext uri="{FF2B5EF4-FFF2-40B4-BE49-F238E27FC236}">
                    <a16:creationId xmlns:a16="http://schemas.microsoft.com/office/drawing/2014/main" id="{629827BF-4ACD-2AC4-8810-0E6499E7D20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0" name="Cube 1689">
                <a:extLst>
                  <a:ext uri="{FF2B5EF4-FFF2-40B4-BE49-F238E27FC236}">
                    <a16:creationId xmlns:a16="http://schemas.microsoft.com/office/drawing/2014/main" id="{DFCB2FA4-BD17-4598-8766-7CA729B10D9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1" name="Cube 1690">
                <a:extLst>
                  <a:ext uri="{FF2B5EF4-FFF2-40B4-BE49-F238E27FC236}">
                    <a16:creationId xmlns:a16="http://schemas.microsoft.com/office/drawing/2014/main" id="{5B4C47E8-5DF2-B57A-0C7D-F1D090D0472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2" name="Cube 1691">
                <a:extLst>
                  <a:ext uri="{FF2B5EF4-FFF2-40B4-BE49-F238E27FC236}">
                    <a16:creationId xmlns:a16="http://schemas.microsoft.com/office/drawing/2014/main" id="{CB9546A6-EE36-901A-70C7-157523CFA23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3" name="Cube 1692">
                <a:extLst>
                  <a:ext uri="{FF2B5EF4-FFF2-40B4-BE49-F238E27FC236}">
                    <a16:creationId xmlns:a16="http://schemas.microsoft.com/office/drawing/2014/main" id="{520958E0-D508-B48C-D77C-938D4C39FC9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40" name="Group 1639">
              <a:extLst>
                <a:ext uri="{FF2B5EF4-FFF2-40B4-BE49-F238E27FC236}">
                  <a16:creationId xmlns:a16="http://schemas.microsoft.com/office/drawing/2014/main" id="{DAC6323E-C6CA-7B9B-A07C-854B75136762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74" name="Cube 1673">
                <a:extLst>
                  <a:ext uri="{FF2B5EF4-FFF2-40B4-BE49-F238E27FC236}">
                    <a16:creationId xmlns:a16="http://schemas.microsoft.com/office/drawing/2014/main" id="{3036D1AA-07FC-D3EE-6753-BD20E49F529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5" name="Cube 1674">
                <a:extLst>
                  <a:ext uri="{FF2B5EF4-FFF2-40B4-BE49-F238E27FC236}">
                    <a16:creationId xmlns:a16="http://schemas.microsoft.com/office/drawing/2014/main" id="{6FA09953-6C21-DAAB-68A2-606AD2308A0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6" name="Cube 1675">
                <a:extLst>
                  <a:ext uri="{FF2B5EF4-FFF2-40B4-BE49-F238E27FC236}">
                    <a16:creationId xmlns:a16="http://schemas.microsoft.com/office/drawing/2014/main" id="{D7B3F295-7B56-0CAB-27C4-3B12F1693AB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7" name="Cube 1676">
                <a:extLst>
                  <a:ext uri="{FF2B5EF4-FFF2-40B4-BE49-F238E27FC236}">
                    <a16:creationId xmlns:a16="http://schemas.microsoft.com/office/drawing/2014/main" id="{6389AFD8-020F-62B6-3B9F-AB25FF92168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8" name="Cube 1677">
                <a:extLst>
                  <a:ext uri="{FF2B5EF4-FFF2-40B4-BE49-F238E27FC236}">
                    <a16:creationId xmlns:a16="http://schemas.microsoft.com/office/drawing/2014/main" id="{CF727A3A-B1D5-984D-ABBF-F0447518A83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9" name="Cube 1678">
                <a:extLst>
                  <a:ext uri="{FF2B5EF4-FFF2-40B4-BE49-F238E27FC236}">
                    <a16:creationId xmlns:a16="http://schemas.microsoft.com/office/drawing/2014/main" id="{5B37FE24-A0FB-9C5D-01BE-4E3F17DD0B6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0" name="Cube 1679">
                <a:extLst>
                  <a:ext uri="{FF2B5EF4-FFF2-40B4-BE49-F238E27FC236}">
                    <a16:creationId xmlns:a16="http://schemas.microsoft.com/office/drawing/2014/main" id="{D9F3B8EF-DB32-BC85-637B-E02776DBC6B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1" name="Cube 1680">
                <a:extLst>
                  <a:ext uri="{FF2B5EF4-FFF2-40B4-BE49-F238E27FC236}">
                    <a16:creationId xmlns:a16="http://schemas.microsoft.com/office/drawing/2014/main" id="{8D60359B-242B-CB12-0C57-A573CE68E50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2" name="Cube 1681">
                <a:extLst>
                  <a:ext uri="{FF2B5EF4-FFF2-40B4-BE49-F238E27FC236}">
                    <a16:creationId xmlns:a16="http://schemas.microsoft.com/office/drawing/2014/main" id="{BC050823-BE14-089F-4A04-5CF18120A90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3" name="Cube 1682">
                <a:extLst>
                  <a:ext uri="{FF2B5EF4-FFF2-40B4-BE49-F238E27FC236}">
                    <a16:creationId xmlns:a16="http://schemas.microsoft.com/office/drawing/2014/main" id="{34EA29AB-E320-DFF0-E7F2-15DA3325F37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41" name="Group 1640">
              <a:extLst>
                <a:ext uri="{FF2B5EF4-FFF2-40B4-BE49-F238E27FC236}">
                  <a16:creationId xmlns:a16="http://schemas.microsoft.com/office/drawing/2014/main" id="{8FA01F62-1CBD-EC36-0B92-77157300579C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64" name="Cube 1663">
                <a:extLst>
                  <a:ext uri="{FF2B5EF4-FFF2-40B4-BE49-F238E27FC236}">
                    <a16:creationId xmlns:a16="http://schemas.microsoft.com/office/drawing/2014/main" id="{9EBCC6E1-56E0-64D3-017B-8C301FC59EB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5" name="Cube 1664">
                <a:extLst>
                  <a:ext uri="{FF2B5EF4-FFF2-40B4-BE49-F238E27FC236}">
                    <a16:creationId xmlns:a16="http://schemas.microsoft.com/office/drawing/2014/main" id="{86AE6781-C417-DFBC-5C87-BFBFF93D3DE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6" name="Cube 1665">
                <a:extLst>
                  <a:ext uri="{FF2B5EF4-FFF2-40B4-BE49-F238E27FC236}">
                    <a16:creationId xmlns:a16="http://schemas.microsoft.com/office/drawing/2014/main" id="{498B9356-95C3-42AB-C088-C830425FB4C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7" name="Cube 1666">
                <a:extLst>
                  <a:ext uri="{FF2B5EF4-FFF2-40B4-BE49-F238E27FC236}">
                    <a16:creationId xmlns:a16="http://schemas.microsoft.com/office/drawing/2014/main" id="{19F69A5D-BA8E-AADC-A11F-F5858B657E1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8" name="Cube 1667">
                <a:extLst>
                  <a:ext uri="{FF2B5EF4-FFF2-40B4-BE49-F238E27FC236}">
                    <a16:creationId xmlns:a16="http://schemas.microsoft.com/office/drawing/2014/main" id="{47AEF2D9-19D7-FE97-1CA1-C8C1B4D7A9D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9" name="Cube 1668">
                <a:extLst>
                  <a:ext uri="{FF2B5EF4-FFF2-40B4-BE49-F238E27FC236}">
                    <a16:creationId xmlns:a16="http://schemas.microsoft.com/office/drawing/2014/main" id="{15AA0526-E910-9BF7-9ABF-A56FCF1A212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0" name="Cube 1669">
                <a:extLst>
                  <a:ext uri="{FF2B5EF4-FFF2-40B4-BE49-F238E27FC236}">
                    <a16:creationId xmlns:a16="http://schemas.microsoft.com/office/drawing/2014/main" id="{52EFF8E8-B35A-0CD4-28E3-DAE268F5183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1" name="Cube 1670">
                <a:extLst>
                  <a:ext uri="{FF2B5EF4-FFF2-40B4-BE49-F238E27FC236}">
                    <a16:creationId xmlns:a16="http://schemas.microsoft.com/office/drawing/2014/main" id="{B6AEA266-9140-FD28-F010-89EC591A66D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2" name="Cube 1671">
                <a:extLst>
                  <a:ext uri="{FF2B5EF4-FFF2-40B4-BE49-F238E27FC236}">
                    <a16:creationId xmlns:a16="http://schemas.microsoft.com/office/drawing/2014/main" id="{B308A511-3ABA-1E31-1B22-6293A5C1407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3" name="Cube 1672">
                <a:extLst>
                  <a:ext uri="{FF2B5EF4-FFF2-40B4-BE49-F238E27FC236}">
                    <a16:creationId xmlns:a16="http://schemas.microsoft.com/office/drawing/2014/main" id="{8673C5BF-A777-4F88-D669-12C037CFF86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42" name="Group 1641">
              <a:extLst>
                <a:ext uri="{FF2B5EF4-FFF2-40B4-BE49-F238E27FC236}">
                  <a16:creationId xmlns:a16="http://schemas.microsoft.com/office/drawing/2014/main" id="{B3AEB128-5950-5530-A7F2-B8B47D701F27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54" name="Cube 1653">
                <a:extLst>
                  <a:ext uri="{FF2B5EF4-FFF2-40B4-BE49-F238E27FC236}">
                    <a16:creationId xmlns:a16="http://schemas.microsoft.com/office/drawing/2014/main" id="{0EB7326A-6398-8B4A-9154-17D72B34C93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5" name="Cube 1654">
                <a:extLst>
                  <a:ext uri="{FF2B5EF4-FFF2-40B4-BE49-F238E27FC236}">
                    <a16:creationId xmlns:a16="http://schemas.microsoft.com/office/drawing/2014/main" id="{60FF8495-56BC-D877-CA90-3BFE9E2FA91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6" name="Cube 1655">
                <a:extLst>
                  <a:ext uri="{FF2B5EF4-FFF2-40B4-BE49-F238E27FC236}">
                    <a16:creationId xmlns:a16="http://schemas.microsoft.com/office/drawing/2014/main" id="{4DCE3ADC-B7D1-1012-0C43-AB59AE00892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7" name="Cube 1656">
                <a:extLst>
                  <a:ext uri="{FF2B5EF4-FFF2-40B4-BE49-F238E27FC236}">
                    <a16:creationId xmlns:a16="http://schemas.microsoft.com/office/drawing/2014/main" id="{69CE3F33-05F1-13E9-5866-65553C31D1A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8" name="Cube 1657">
                <a:extLst>
                  <a:ext uri="{FF2B5EF4-FFF2-40B4-BE49-F238E27FC236}">
                    <a16:creationId xmlns:a16="http://schemas.microsoft.com/office/drawing/2014/main" id="{1B7FEA15-E0C9-3C40-3AF3-A60F3AA3653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9" name="Cube 1658">
                <a:extLst>
                  <a:ext uri="{FF2B5EF4-FFF2-40B4-BE49-F238E27FC236}">
                    <a16:creationId xmlns:a16="http://schemas.microsoft.com/office/drawing/2014/main" id="{275E73D3-DB63-8A7C-8BF4-FE189EEF04D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0" name="Cube 1659">
                <a:extLst>
                  <a:ext uri="{FF2B5EF4-FFF2-40B4-BE49-F238E27FC236}">
                    <a16:creationId xmlns:a16="http://schemas.microsoft.com/office/drawing/2014/main" id="{5F67C385-7969-CD19-2253-3DDC2996813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1" name="Cube 1660">
                <a:extLst>
                  <a:ext uri="{FF2B5EF4-FFF2-40B4-BE49-F238E27FC236}">
                    <a16:creationId xmlns:a16="http://schemas.microsoft.com/office/drawing/2014/main" id="{ECE90BC8-3730-BCB6-3BDB-5FA30BCBB4D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2" name="Cube 1661">
                <a:extLst>
                  <a:ext uri="{FF2B5EF4-FFF2-40B4-BE49-F238E27FC236}">
                    <a16:creationId xmlns:a16="http://schemas.microsoft.com/office/drawing/2014/main" id="{04A42B5B-256F-8B39-B82F-FCDD75360AE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3" name="Cube 1662">
                <a:extLst>
                  <a:ext uri="{FF2B5EF4-FFF2-40B4-BE49-F238E27FC236}">
                    <a16:creationId xmlns:a16="http://schemas.microsoft.com/office/drawing/2014/main" id="{893D9CF2-C5F2-24A3-7ADA-48E00BD5CBB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43" name="Group 1642">
              <a:extLst>
                <a:ext uri="{FF2B5EF4-FFF2-40B4-BE49-F238E27FC236}">
                  <a16:creationId xmlns:a16="http://schemas.microsoft.com/office/drawing/2014/main" id="{2F222036-02F3-6D9E-8363-2945C74D3AC4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44" name="Cube 1643">
                <a:extLst>
                  <a:ext uri="{FF2B5EF4-FFF2-40B4-BE49-F238E27FC236}">
                    <a16:creationId xmlns:a16="http://schemas.microsoft.com/office/drawing/2014/main" id="{5152B1C8-2A04-389B-4A5B-13C4EA1C724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5" name="Cube 1644">
                <a:extLst>
                  <a:ext uri="{FF2B5EF4-FFF2-40B4-BE49-F238E27FC236}">
                    <a16:creationId xmlns:a16="http://schemas.microsoft.com/office/drawing/2014/main" id="{19E672B1-0A42-DFAA-44C4-CE6C875B1E6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6" name="Cube 1645">
                <a:extLst>
                  <a:ext uri="{FF2B5EF4-FFF2-40B4-BE49-F238E27FC236}">
                    <a16:creationId xmlns:a16="http://schemas.microsoft.com/office/drawing/2014/main" id="{8066279B-338F-6AB1-6F37-DC0B4796F08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7" name="Cube 1646">
                <a:extLst>
                  <a:ext uri="{FF2B5EF4-FFF2-40B4-BE49-F238E27FC236}">
                    <a16:creationId xmlns:a16="http://schemas.microsoft.com/office/drawing/2014/main" id="{C516D5CF-CF4F-7A2A-6FC7-4018A1A343E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8" name="Cube 1647">
                <a:extLst>
                  <a:ext uri="{FF2B5EF4-FFF2-40B4-BE49-F238E27FC236}">
                    <a16:creationId xmlns:a16="http://schemas.microsoft.com/office/drawing/2014/main" id="{7DF7811E-9256-F539-B02D-4AF9552C6C9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9" name="Cube 1648">
                <a:extLst>
                  <a:ext uri="{FF2B5EF4-FFF2-40B4-BE49-F238E27FC236}">
                    <a16:creationId xmlns:a16="http://schemas.microsoft.com/office/drawing/2014/main" id="{48FC3F45-D7D3-A1B3-BC14-50844ED90C8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0" name="Cube 1649">
                <a:extLst>
                  <a:ext uri="{FF2B5EF4-FFF2-40B4-BE49-F238E27FC236}">
                    <a16:creationId xmlns:a16="http://schemas.microsoft.com/office/drawing/2014/main" id="{32F90801-EEAB-CF78-B7A8-3C12B99A249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1" name="Cube 1650">
                <a:extLst>
                  <a:ext uri="{FF2B5EF4-FFF2-40B4-BE49-F238E27FC236}">
                    <a16:creationId xmlns:a16="http://schemas.microsoft.com/office/drawing/2014/main" id="{A47F3C04-105C-72F2-FF35-0D319E4172F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2" name="Cube 1651">
                <a:extLst>
                  <a:ext uri="{FF2B5EF4-FFF2-40B4-BE49-F238E27FC236}">
                    <a16:creationId xmlns:a16="http://schemas.microsoft.com/office/drawing/2014/main" id="{6D9A0919-DDD2-0FE3-6839-A4687B9AA77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3" name="Cube 1652">
                <a:extLst>
                  <a:ext uri="{FF2B5EF4-FFF2-40B4-BE49-F238E27FC236}">
                    <a16:creationId xmlns:a16="http://schemas.microsoft.com/office/drawing/2014/main" id="{A6405EC0-7BA4-31C2-218F-D9A3881CDAF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44" name="Group 1743">
            <a:extLst>
              <a:ext uri="{FF2B5EF4-FFF2-40B4-BE49-F238E27FC236}">
                <a16:creationId xmlns:a16="http://schemas.microsoft.com/office/drawing/2014/main" id="{D54A8A3C-82B5-272A-AF50-32B0C4099BB2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745" name="Group 1744">
              <a:extLst>
                <a:ext uri="{FF2B5EF4-FFF2-40B4-BE49-F238E27FC236}">
                  <a16:creationId xmlns:a16="http://schemas.microsoft.com/office/drawing/2014/main" id="{E2EA5619-5F91-BB66-F43B-2309DDF1B38E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45" name="Cube 1844">
                <a:extLst>
                  <a:ext uri="{FF2B5EF4-FFF2-40B4-BE49-F238E27FC236}">
                    <a16:creationId xmlns:a16="http://schemas.microsoft.com/office/drawing/2014/main" id="{90F83B55-4C0A-64A5-4F08-E5A96E190C5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6" name="Cube 1845">
                <a:extLst>
                  <a:ext uri="{FF2B5EF4-FFF2-40B4-BE49-F238E27FC236}">
                    <a16:creationId xmlns:a16="http://schemas.microsoft.com/office/drawing/2014/main" id="{33A7F36A-1E2D-2163-CEF2-98096BCD4C2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7" name="Cube 1846">
                <a:extLst>
                  <a:ext uri="{FF2B5EF4-FFF2-40B4-BE49-F238E27FC236}">
                    <a16:creationId xmlns:a16="http://schemas.microsoft.com/office/drawing/2014/main" id="{C25C91D0-8CAD-0C0E-7B11-AED3C81BFA6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8" name="Cube 1847">
                <a:extLst>
                  <a:ext uri="{FF2B5EF4-FFF2-40B4-BE49-F238E27FC236}">
                    <a16:creationId xmlns:a16="http://schemas.microsoft.com/office/drawing/2014/main" id="{0EE71719-341D-D5E1-5C26-B9511CEE388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9" name="Cube 1848">
                <a:extLst>
                  <a:ext uri="{FF2B5EF4-FFF2-40B4-BE49-F238E27FC236}">
                    <a16:creationId xmlns:a16="http://schemas.microsoft.com/office/drawing/2014/main" id="{FE424DAB-7A83-4FE5-0438-523FEB2083F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0" name="Cube 1849">
                <a:extLst>
                  <a:ext uri="{FF2B5EF4-FFF2-40B4-BE49-F238E27FC236}">
                    <a16:creationId xmlns:a16="http://schemas.microsoft.com/office/drawing/2014/main" id="{D6069B93-EBAE-A8B4-7F35-6B5EA4057B2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1" name="Cube 1850">
                <a:extLst>
                  <a:ext uri="{FF2B5EF4-FFF2-40B4-BE49-F238E27FC236}">
                    <a16:creationId xmlns:a16="http://schemas.microsoft.com/office/drawing/2014/main" id="{A86C2C17-CB21-AB8D-63C5-192E1CAEA7E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2" name="Cube 1851">
                <a:extLst>
                  <a:ext uri="{FF2B5EF4-FFF2-40B4-BE49-F238E27FC236}">
                    <a16:creationId xmlns:a16="http://schemas.microsoft.com/office/drawing/2014/main" id="{1B9451DC-44FF-42D1-1394-F5F3306F3C0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3" name="Cube 1852">
                <a:extLst>
                  <a:ext uri="{FF2B5EF4-FFF2-40B4-BE49-F238E27FC236}">
                    <a16:creationId xmlns:a16="http://schemas.microsoft.com/office/drawing/2014/main" id="{E72BD6EB-CF0E-A756-4E8C-7A9F63D209F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4" name="Cube 1853">
                <a:extLst>
                  <a:ext uri="{FF2B5EF4-FFF2-40B4-BE49-F238E27FC236}">
                    <a16:creationId xmlns:a16="http://schemas.microsoft.com/office/drawing/2014/main" id="{899F4DB2-FD50-7413-23CA-5502E899A66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46" name="Group 1745">
              <a:extLst>
                <a:ext uri="{FF2B5EF4-FFF2-40B4-BE49-F238E27FC236}">
                  <a16:creationId xmlns:a16="http://schemas.microsoft.com/office/drawing/2014/main" id="{11D14D1E-AAF4-0B1A-8F67-AFBA495EA661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35" name="Cube 1834">
                <a:extLst>
                  <a:ext uri="{FF2B5EF4-FFF2-40B4-BE49-F238E27FC236}">
                    <a16:creationId xmlns:a16="http://schemas.microsoft.com/office/drawing/2014/main" id="{569A18C6-BD4B-A89E-CFC9-AF84C6F2C03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6" name="Cube 1835">
                <a:extLst>
                  <a:ext uri="{FF2B5EF4-FFF2-40B4-BE49-F238E27FC236}">
                    <a16:creationId xmlns:a16="http://schemas.microsoft.com/office/drawing/2014/main" id="{5DC583FF-3495-650B-D25A-F1A49A23424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7" name="Cube 1836">
                <a:extLst>
                  <a:ext uri="{FF2B5EF4-FFF2-40B4-BE49-F238E27FC236}">
                    <a16:creationId xmlns:a16="http://schemas.microsoft.com/office/drawing/2014/main" id="{E71B12C9-A945-A3D0-2F04-67FA6C141E2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8" name="Cube 1837">
                <a:extLst>
                  <a:ext uri="{FF2B5EF4-FFF2-40B4-BE49-F238E27FC236}">
                    <a16:creationId xmlns:a16="http://schemas.microsoft.com/office/drawing/2014/main" id="{64A8C765-127D-9FEA-BD08-158873B0CD6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9" name="Cube 1838">
                <a:extLst>
                  <a:ext uri="{FF2B5EF4-FFF2-40B4-BE49-F238E27FC236}">
                    <a16:creationId xmlns:a16="http://schemas.microsoft.com/office/drawing/2014/main" id="{D1D691C9-930C-8E46-FA6E-AC22F7C46C7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0" name="Cube 1839">
                <a:extLst>
                  <a:ext uri="{FF2B5EF4-FFF2-40B4-BE49-F238E27FC236}">
                    <a16:creationId xmlns:a16="http://schemas.microsoft.com/office/drawing/2014/main" id="{A1BA67F7-F9D8-619B-626B-BCA7D714154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1" name="Cube 1840">
                <a:extLst>
                  <a:ext uri="{FF2B5EF4-FFF2-40B4-BE49-F238E27FC236}">
                    <a16:creationId xmlns:a16="http://schemas.microsoft.com/office/drawing/2014/main" id="{0714DC14-623C-BC48-BC21-C27EEC9D21D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2" name="Cube 1841">
                <a:extLst>
                  <a:ext uri="{FF2B5EF4-FFF2-40B4-BE49-F238E27FC236}">
                    <a16:creationId xmlns:a16="http://schemas.microsoft.com/office/drawing/2014/main" id="{E436F3BE-B3FF-8DDC-7ACD-784A8890D78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3" name="Cube 1842">
                <a:extLst>
                  <a:ext uri="{FF2B5EF4-FFF2-40B4-BE49-F238E27FC236}">
                    <a16:creationId xmlns:a16="http://schemas.microsoft.com/office/drawing/2014/main" id="{FA3406AF-80FF-11A2-7964-B00C86B376B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4" name="Cube 1843">
                <a:extLst>
                  <a:ext uri="{FF2B5EF4-FFF2-40B4-BE49-F238E27FC236}">
                    <a16:creationId xmlns:a16="http://schemas.microsoft.com/office/drawing/2014/main" id="{BAFF8D73-5C1F-A8D7-5277-5DD9CEC85D5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47" name="Group 1746">
              <a:extLst>
                <a:ext uri="{FF2B5EF4-FFF2-40B4-BE49-F238E27FC236}">
                  <a16:creationId xmlns:a16="http://schemas.microsoft.com/office/drawing/2014/main" id="{8E59FEE1-FCDF-97EA-B1C6-757801146346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25" name="Cube 1824">
                <a:extLst>
                  <a:ext uri="{FF2B5EF4-FFF2-40B4-BE49-F238E27FC236}">
                    <a16:creationId xmlns:a16="http://schemas.microsoft.com/office/drawing/2014/main" id="{D6A7C9AB-4E96-2474-FC58-C8851C8982B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6" name="Cube 1825">
                <a:extLst>
                  <a:ext uri="{FF2B5EF4-FFF2-40B4-BE49-F238E27FC236}">
                    <a16:creationId xmlns:a16="http://schemas.microsoft.com/office/drawing/2014/main" id="{1C17AE25-0B97-B967-75D9-3AF76C52EC2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7" name="Cube 1826">
                <a:extLst>
                  <a:ext uri="{FF2B5EF4-FFF2-40B4-BE49-F238E27FC236}">
                    <a16:creationId xmlns:a16="http://schemas.microsoft.com/office/drawing/2014/main" id="{504714F8-9142-0CBD-5DD1-C47A823E60C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8" name="Cube 1827">
                <a:extLst>
                  <a:ext uri="{FF2B5EF4-FFF2-40B4-BE49-F238E27FC236}">
                    <a16:creationId xmlns:a16="http://schemas.microsoft.com/office/drawing/2014/main" id="{A77C56BF-1D18-3B35-EEFB-E71F58746E6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9" name="Cube 1828">
                <a:extLst>
                  <a:ext uri="{FF2B5EF4-FFF2-40B4-BE49-F238E27FC236}">
                    <a16:creationId xmlns:a16="http://schemas.microsoft.com/office/drawing/2014/main" id="{57CC5051-9291-B3F7-4ABA-56FCA959DFF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0" name="Cube 1829">
                <a:extLst>
                  <a:ext uri="{FF2B5EF4-FFF2-40B4-BE49-F238E27FC236}">
                    <a16:creationId xmlns:a16="http://schemas.microsoft.com/office/drawing/2014/main" id="{FC0C9D90-5E4A-CCE9-9027-B9944EB0B17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1" name="Cube 1830">
                <a:extLst>
                  <a:ext uri="{FF2B5EF4-FFF2-40B4-BE49-F238E27FC236}">
                    <a16:creationId xmlns:a16="http://schemas.microsoft.com/office/drawing/2014/main" id="{0977BE93-4BE7-F314-A085-4C1BDD6B7E0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2" name="Cube 1831">
                <a:extLst>
                  <a:ext uri="{FF2B5EF4-FFF2-40B4-BE49-F238E27FC236}">
                    <a16:creationId xmlns:a16="http://schemas.microsoft.com/office/drawing/2014/main" id="{77321543-A0D0-1BD3-5AE4-9CCCD4CF97B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3" name="Cube 1832">
                <a:extLst>
                  <a:ext uri="{FF2B5EF4-FFF2-40B4-BE49-F238E27FC236}">
                    <a16:creationId xmlns:a16="http://schemas.microsoft.com/office/drawing/2014/main" id="{140E7F85-FA7C-209E-2C35-CA0A5ED5782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4" name="Cube 1833">
                <a:extLst>
                  <a:ext uri="{FF2B5EF4-FFF2-40B4-BE49-F238E27FC236}">
                    <a16:creationId xmlns:a16="http://schemas.microsoft.com/office/drawing/2014/main" id="{366BDFF3-F1B8-93B8-CA3B-471D7A960DA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48" name="Group 1747">
              <a:extLst>
                <a:ext uri="{FF2B5EF4-FFF2-40B4-BE49-F238E27FC236}">
                  <a16:creationId xmlns:a16="http://schemas.microsoft.com/office/drawing/2014/main" id="{9B625861-68DF-98DA-5DCA-19CCE6C7819C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15" name="Cube 1814">
                <a:extLst>
                  <a:ext uri="{FF2B5EF4-FFF2-40B4-BE49-F238E27FC236}">
                    <a16:creationId xmlns:a16="http://schemas.microsoft.com/office/drawing/2014/main" id="{23930668-AB5D-E37C-91AF-F0580C971B1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6" name="Cube 1815">
                <a:extLst>
                  <a:ext uri="{FF2B5EF4-FFF2-40B4-BE49-F238E27FC236}">
                    <a16:creationId xmlns:a16="http://schemas.microsoft.com/office/drawing/2014/main" id="{D109251F-6099-AC27-2B43-E179EAA2886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7" name="Cube 1816">
                <a:extLst>
                  <a:ext uri="{FF2B5EF4-FFF2-40B4-BE49-F238E27FC236}">
                    <a16:creationId xmlns:a16="http://schemas.microsoft.com/office/drawing/2014/main" id="{AB09EAEA-D29B-0E43-C596-861F7E5D712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8" name="Cube 1817">
                <a:extLst>
                  <a:ext uri="{FF2B5EF4-FFF2-40B4-BE49-F238E27FC236}">
                    <a16:creationId xmlns:a16="http://schemas.microsoft.com/office/drawing/2014/main" id="{8E612B3B-7704-952C-32DF-5E6E7E3B86F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9" name="Cube 1818">
                <a:extLst>
                  <a:ext uri="{FF2B5EF4-FFF2-40B4-BE49-F238E27FC236}">
                    <a16:creationId xmlns:a16="http://schemas.microsoft.com/office/drawing/2014/main" id="{0A8A528A-970C-500B-56F0-40FBB0B4889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0" name="Cube 1819">
                <a:extLst>
                  <a:ext uri="{FF2B5EF4-FFF2-40B4-BE49-F238E27FC236}">
                    <a16:creationId xmlns:a16="http://schemas.microsoft.com/office/drawing/2014/main" id="{0EB36AB4-843F-4FA6-018E-2A6A821EFD6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1" name="Cube 1820">
                <a:extLst>
                  <a:ext uri="{FF2B5EF4-FFF2-40B4-BE49-F238E27FC236}">
                    <a16:creationId xmlns:a16="http://schemas.microsoft.com/office/drawing/2014/main" id="{9DE08DFB-80F6-97E0-1628-B37DB4D4175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2" name="Cube 1821">
                <a:extLst>
                  <a:ext uri="{FF2B5EF4-FFF2-40B4-BE49-F238E27FC236}">
                    <a16:creationId xmlns:a16="http://schemas.microsoft.com/office/drawing/2014/main" id="{58E2AEC0-234B-FC2E-64B5-688D260F025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3" name="Cube 1822">
                <a:extLst>
                  <a:ext uri="{FF2B5EF4-FFF2-40B4-BE49-F238E27FC236}">
                    <a16:creationId xmlns:a16="http://schemas.microsoft.com/office/drawing/2014/main" id="{73DD9DAD-02CE-CAE6-38E2-9D711F2B186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4" name="Cube 1823">
                <a:extLst>
                  <a:ext uri="{FF2B5EF4-FFF2-40B4-BE49-F238E27FC236}">
                    <a16:creationId xmlns:a16="http://schemas.microsoft.com/office/drawing/2014/main" id="{A8850482-397E-9C9D-8C87-3AB95B472D9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49" name="Group 1748">
              <a:extLst>
                <a:ext uri="{FF2B5EF4-FFF2-40B4-BE49-F238E27FC236}">
                  <a16:creationId xmlns:a16="http://schemas.microsoft.com/office/drawing/2014/main" id="{06B2C0F8-46A2-DE8C-6949-2FFAE517B786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05" name="Cube 1804">
                <a:extLst>
                  <a:ext uri="{FF2B5EF4-FFF2-40B4-BE49-F238E27FC236}">
                    <a16:creationId xmlns:a16="http://schemas.microsoft.com/office/drawing/2014/main" id="{F935BB33-B022-8069-59F2-6F4DCB02ABD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6" name="Cube 1805">
                <a:extLst>
                  <a:ext uri="{FF2B5EF4-FFF2-40B4-BE49-F238E27FC236}">
                    <a16:creationId xmlns:a16="http://schemas.microsoft.com/office/drawing/2014/main" id="{93A82090-61BF-057C-3325-0A58AB44717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7" name="Cube 1806">
                <a:extLst>
                  <a:ext uri="{FF2B5EF4-FFF2-40B4-BE49-F238E27FC236}">
                    <a16:creationId xmlns:a16="http://schemas.microsoft.com/office/drawing/2014/main" id="{08293A08-4CC7-E612-8126-40332B5CA2B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8" name="Cube 1807">
                <a:extLst>
                  <a:ext uri="{FF2B5EF4-FFF2-40B4-BE49-F238E27FC236}">
                    <a16:creationId xmlns:a16="http://schemas.microsoft.com/office/drawing/2014/main" id="{D35F3D5C-697D-09F6-07B1-00244357BB8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9" name="Cube 1808">
                <a:extLst>
                  <a:ext uri="{FF2B5EF4-FFF2-40B4-BE49-F238E27FC236}">
                    <a16:creationId xmlns:a16="http://schemas.microsoft.com/office/drawing/2014/main" id="{891F84A9-9DAE-02BA-A7A9-3AA55057A0B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0" name="Cube 1809">
                <a:extLst>
                  <a:ext uri="{FF2B5EF4-FFF2-40B4-BE49-F238E27FC236}">
                    <a16:creationId xmlns:a16="http://schemas.microsoft.com/office/drawing/2014/main" id="{B1C92BCA-DD13-237F-A856-52A5063BD6E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1" name="Cube 1810">
                <a:extLst>
                  <a:ext uri="{FF2B5EF4-FFF2-40B4-BE49-F238E27FC236}">
                    <a16:creationId xmlns:a16="http://schemas.microsoft.com/office/drawing/2014/main" id="{01631D48-F379-9DE2-D34D-E9B74E01C9C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2" name="Cube 1811">
                <a:extLst>
                  <a:ext uri="{FF2B5EF4-FFF2-40B4-BE49-F238E27FC236}">
                    <a16:creationId xmlns:a16="http://schemas.microsoft.com/office/drawing/2014/main" id="{72284DB8-AA9E-F441-A9C1-348FE82B396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3" name="Cube 1812">
                <a:extLst>
                  <a:ext uri="{FF2B5EF4-FFF2-40B4-BE49-F238E27FC236}">
                    <a16:creationId xmlns:a16="http://schemas.microsoft.com/office/drawing/2014/main" id="{99D2794B-7691-685E-1B3E-004AF829F87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4" name="Cube 1813">
                <a:extLst>
                  <a:ext uri="{FF2B5EF4-FFF2-40B4-BE49-F238E27FC236}">
                    <a16:creationId xmlns:a16="http://schemas.microsoft.com/office/drawing/2014/main" id="{0ED3296D-E9EC-F51A-9A25-97DB80F4213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0" name="Group 1749">
              <a:extLst>
                <a:ext uri="{FF2B5EF4-FFF2-40B4-BE49-F238E27FC236}">
                  <a16:creationId xmlns:a16="http://schemas.microsoft.com/office/drawing/2014/main" id="{7B56B4CA-03B9-1A7D-D47B-2E5E5684104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95" name="Cube 1794">
                <a:extLst>
                  <a:ext uri="{FF2B5EF4-FFF2-40B4-BE49-F238E27FC236}">
                    <a16:creationId xmlns:a16="http://schemas.microsoft.com/office/drawing/2014/main" id="{A5CD9A90-0714-5D97-C65C-BA02C8163F7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6" name="Cube 1795">
                <a:extLst>
                  <a:ext uri="{FF2B5EF4-FFF2-40B4-BE49-F238E27FC236}">
                    <a16:creationId xmlns:a16="http://schemas.microsoft.com/office/drawing/2014/main" id="{FC494FD4-65BC-B797-B804-54A0E8EC31A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7" name="Cube 1796">
                <a:extLst>
                  <a:ext uri="{FF2B5EF4-FFF2-40B4-BE49-F238E27FC236}">
                    <a16:creationId xmlns:a16="http://schemas.microsoft.com/office/drawing/2014/main" id="{33866CAD-D5B0-D4F9-7229-BA4255F353F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8" name="Cube 1797">
                <a:extLst>
                  <a:ext uri="{FF2B5EF4-FFF2-40B4-BE49-F238E27FC236}">
                    <a16:creationId xmlns:a16="http://schemas.microsoft.com/office/drawing/2014/main" id="{866B6A5B-616A-EFC8-5AE9-1098F857255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9" name="Cube 1798">
                <a:extLst>
                  <a:ext uri="{FF2B5EF4-FFF2-40B4-BE49-F238E27FC236}">
                    <a16:creationId xmlns:a16="http://schemas.microsoft.com/office/drawing/2014/main" id="{04C86019-18FF-FA82-2EDC-0A9247CCC98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0" name="Cube 1799">
                <a:extLst>
                  <a:ext uri="{FF2B5EF4-FFF2-40B4-BE49-F238E27FC236}">
                    <a16:creationId xmlns:a16="http://schemas.microsoft.com/office/drawing/2014/main" id="{2FD40D81-3A7A-FDB0-169F-F798BE6085A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1" name="Cube 1800">
                <a:extLst>
                  <a:ext uri="{FF2B5EF4-FFF2-40B4-BE49-F238E27FC236}">
                    <a16:creationId xmlns:a16="http://schemas.microsoft.com/office/drawing/2014/main" id="{47BD451A-4698-64F7-F44D-CA08372F0CC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2" name="Cube 1801">
                <a:extLst>
                  <a:ext uri="{FF2B5EF4-FFF2-40B4-BE49-F238E27FC236}">
                    <a16:creationId xmlns:a16="http://schemas.microsoft.com/office/drawing/2014/main" id="{1B7C1289-00EF-D275-845C-F273DE4D0BF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3" name="Cube 1802">
                <a:extLst>
                  <a:ext uri="{FF2B5EF4-FFF2-40B4-BE49-F238E27FC236}">
                    <a16:creationId xmlns:a16="http://schemas.microsoft.com/office/drawing/2014/main" id="{F570ED7D-80E8-858A-EF55-7BCA9A6019A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4" name="Cube 1803">
                <a:extLst>
                  <a:ext uri="{FF2B5EF4-FFF2-40B4-BE49-F238E27FC236}">
                    <a16:creationId xmlns:a16="http://schemas.microsoft.com/office/drawing/2014/main" id="{4D492BD9-E92F-CCDE-077D-C4BCB0696D6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1" name="Group 1750">
              <a:extLst>
                <a:ext uri="{FF2B5EF4-FFF2-40B4-BE49-F238E27FC236}">
                  <a16:creationId xmlns:a16="http://schemas.microsoft.com/office/drawing/2014/main" id="{EF338036-7308-320D-335F-0500D835F6BD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85" name="Cube 1784">
                <a:extLst>
                  <a:ext uri="{FF2B5EF4-FFF2-40B4-BE49-F238E27FC236}">
                    <a16:creationId xmlns:a16="http://schemas.microsoft.com/office/drawing/2014/main" id="{DBF62561-A5E0-D686-7936-125D86A9A24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6" name="Cube 1785">
                <a:extLst>
                  <a:ext uri="{FF2B5EF4-FFF2-40B4-BE49-F238E27FC236}">
                    <a16:creationId xmlns:a16="http://schemas.microsoft.com/office/drawing/2014/main" id="{E357AAF9-5F16-0CD6-C9F0-034E78C14CC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7" name="Cube 1786">
                <a:extLst>
                  <a:ext uri="{FF2B5EF4-FFF2-40B4-BE49-F238E27FC236}">
                    <a16:creationId xmlns:a16="http://schemas.microsoft.com/office/drawing/2014/main" id="{9CD8AB09-5D01-0E2C-1C7D-D66CC4E526C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8" name="Cube 1787">
                <a:extLst>
                  <a:ext uri="{FF2B5EF4-FFF2-40B4-BE49-F238E27FC236}">
                    <a16:creationId xmlns:a16="http://schemas.microsoft.com/office/drawing/2014/main" id="{A23C0774-1754-5E62-3900-B7ABE52052B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9" name="Cube 1788">
                <a:extLst>
                  <a:ext uri="{FF2B5EF4-FFF2-40B4-BE49-F238E27FC236}">
                    <a16:creationId xmlns:a16="http://schemas.microsoft.com/office/drawing/2014/main" id="{6FF8BE5B-6AAB-5B76-E0E9-652DBA3D9CC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0" name="Cube 1789">
                <a:extLst>
                  <a:ext uri="{FF2B5EF4-FFF2-40B4-BE49-F238E27FC236}">
                    <a16:creationId xmlns:a16="http://schemas.microsoft.com/office/drawing/2014/main" id="{DBC38506-1C82-BAD5-C9C4-98D9956D9F3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1" name="Cube 1790">
                <a:extLst>
                  <a:ext uri="{FF2B5EF4-FFF2-40B4-BE49-F238E27FC236}">
                    <a16:creationId xmlns:a16="http://schemas.microsoft.com/office/drawing/2014/main" id="{CBD75483-5D13-EC6F-38D1-FB4F1C45E19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2" name="Cube 1791">
                <a:extLst>
                  <a:ext uri="{FF2B5EF4-FFF2-40B4-BE49-F238E27FC236}">
                    <a16:creationId xmlns:a16="http://schemas.microsoft.com/office/drawing/2014/main" id="{2DE3F34D-CBE0-868B-56A0-43B63D36BF6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3" name="Cube 1792">
                <a:extLst>
                  <a:ext uri="{FF2B5EF4-FFF2-40B4-BE49-F238E27FC236}">
                    <a16:creationId xmlns:a16="http://schemas.microsoft.com/office/drawing/2014/main" id="{AE5CC621-0CC9-B4D2-9825-266AD6ABDA9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4" name="Cube 1793">
                <a:extLst>
                  <a:ext uri="{FF2B5EF4-FFF2-40B4-BE49-F238E27FC236}">
                    <a16:creationId xmlns:a16="http://schemas.microsoft.com/office/drawing/2014/main" id="{F5239700-D55F-DF0C-197E-D0EEEB106D2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2" name="Group 1751">
              <a:extLst>
                <a:ext uri="{FF2B5EF4-FFF2-40B4-BE49-F238E27FC236}">
                  <a16:creationId xmlns:a16="http://schemas.microsoft.com/office/drawing/2014/main" id="{FBE4EF7A-A393-C7ED-279E-C104401CE60F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75" name="Cube 1774">
                <a:extLst>
                  <a:ext uri="{FF2B5EF4-FFF2-40B4-BE49-F238E27FC236}">
                    <a16:creationId xmlns:a16="http://schemas.microsoft.com/office/drawing/2014/main" id="{F18D5EF1-FE7F-1435-90B6-E9E22C15727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6" name="Cube 1775">
                <a:extLst>
                  <a:ext uri="{FF2B5EF4-FFF2-40B4-BE49-F238E27FC236}">
                    <a16:creationId xmlns:a16="http://schemas.microsoft.com/office/drawing/2014/main" id="{5EF75F92-639E-DAAD-1FEC-5DA93A92769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7" name="Cube 1776">
                <a:extLst>
                  <a:ext uri="{FF2B5EF4-FFF2-40B4-BE49-F238E27FC236}">
                    <a16:creationId xmlns:a16="http://schemas.microsoft.com/office/drawing/2014/main" id="{4DEBE04B-42D6-4899-49CE-D0CEA079B04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8" name="Cube 1777">
                <a:extLst>
                  <a:ext uri="{FF2B5EF4-FFF2-40B4-BE49-F238E27FC236}">
                    <a16:creationId xmlns:a16="http://schemas.microsoft.com/office/drawing/2014/main" id="{75F0598B-7C04-5CC9-1B8E-1135E5B318F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9" name="Cube 1778">
                <a:extLst>
                  <a:ext uri="{FF2B5EF4-FFF2-40B4-BE49-F238E27FC236}">
                    <a16:creationId xmlns:a16="http://schemas.microsoft.com/office/drawing/2014/main" id="{57CB1D8F-FDAD-AAF4-0C2D-EA4589C2A10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0" name="Cube 1779">
                <a:extLst>
                  <a:ext uri="{FF2B5EF4-FFF2-40B4-BE49-F238E27FC236}">
                    <a16:creationId xmlns:a16="http://schemas.microsoft.com/office/drawing/2014/main" id="{207712E9-D24D-B622-5702-3CBF788854B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1" name="Cube 1780">
                <a:extLst>
                  <a:ext uri="{FF2B5EF4-FFF2-40B4-BE49-F238E27FC236}">
                    <a16:creationId xmlns:a16="http://schemas.microsoft.com/office/drawing/2014/main" id="{6C9820E5-12A8-F143-612F-BD8B7092A76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2" name="Cube 1781">
                <a:extLst>
                  <a:ext uri="{FF2B5EF4-FFF2-40B4-BE49-F238E27FC236}">
                    <a16:creationId xmlns:a16="http://schemas.microsoft.com/office/drawing/2014/main" id="{5EC8D555-337D-C1CD-2453-1A357EEB3FB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3" name="Cube 1782">
                <a:extLst>
                  <a:ext uri="{FF2B5EF4-FFF2-40B4-BE49-F238E27FC236}">
                    <a16:creationId xmlns:a16="http://schemas.microsoft.com/office/drawing/2014/main" id="{AE225311-DD2E-F8EA-D76D-BFDD5A372A3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4" name="Cube 1783">
                <a:extLst>
                  <a:ext uri="{FF2B5EF4-FFF2-40B4-BE49-F238E27FC236}">
                    <a16:creationId xmlns:a16="http://schemas.microsoft.com/office/drawing/2014/main" id="{15C7874C-7CAF-D808-7E88-06A93B3466E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3" name="Group 1752">
              <a:extLst>
                <a:ext uri="{FF2B5EF4-FFF2-40B4-BE49-F238E27FC236}">
                  <a16:creationId xmlns:a16="http://schemas.microsoft.com/office/drawing/2014/main" id="{421A8607-807A-7853-3D6C-D50F72EEC2D0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65" name="Cube 1764">
                <a:extLst>
                  <a:ext uri="{FF2B5EF4-FFF2-40B4-BE49-F238E27FC236}">
                    <a16:creationId xmlns:a16="http://schemas.microsoft.com/office/drawing/2014/main" id="{C43F967E-DBA5-2B7A-A9A6-14FD7030986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6" name="Cube 1765">
                <a:extLst>
                  <a:ext uri="{FF2B5EF4-FFF2-40B4-BE49-F238E27FC236}">
                    <a16:creationId xmlns:a16="http://schemas.microsoft.com/office/drawing/2014/main" id="{5778EDB8-146D-FA34-E404-AA936456599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7" name="Cube 1766">
                <a:extLst>
                  <a:ext uri="{FF2B5EF4-FFF2-40B4-BE49-F238E27FC236}">
                    <a16:creationId xmlns:a16="http://schemas.microsoft.com/office/drawing/2014/main" id="{27172139-98C1-2975-1BB9-DDD2EA7EEA1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8" name="Cube 1767">
                <a:extLst>
                  <a:ext uri="{FF2B5EF4-FFF2-40B4-BE49-F238E27FC236}">
                    <a16:creationId xmlns:a16="http://schemas.microsoft.com/office/drawing/2014/main" id="{2BC8E5F5-F636-A35D-FC4C-12F32210B5A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9" name="Cube 1768">
                <a:extLst>
                  <a:ext uri="{FF2B5EF4-FFF2-40B4-BE49-F238E27FC236}">
                    <a16:creationId xmlns:a16="http://schemas.microsoft.com/office/drawing/2014/main" id="{C35634CA-37D3-8926-1AAD-D178C2A07BC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0" name="Cube 1769">
                <a:extLst>
                  <a:ext uri="{FF2B5EF4-FFF2-40B4-BE49-F238E27FC236}">
                    <a16:creationId xmlns:a16="http://schemas.microsoft.com/office/drawing/2014/main" id="{0093EA87-9348-DE5A-2E0F-0D17F7D9BB9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1" name="Cube 1770">
                <a:extLst>
                  <a:ext uri="{FF2B5EF4-FFF2-40B4-BE49-F238E27FC236}">
                    <a16:creationId xmlns:a16="http://schemas.microsoft.com/office/drawing/2014/main" id="{F6A3A6D2-1CE1-854C-8EFA-29E123D9071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2" name="Cube 1771">
                <a:extLst>
                  <a:ext uri="{FF2B5EF4-FFF2-40B4-BE49-F238E27FC236}">
                    <a16:creationId xmlns:a16="http://schemas.microsoft.com/office/drawing/2014/main" id="{D9F1AAC9-3E6D-2602-0BF7-272F411E753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3" name="Cube 1772">
                <a:extLst>
                  <a:ext uri="{FF2B5EF4-FFF2-40B4-BE49-F238E27FC236}">
                    <a16:creationId xmlns:a16="http://schemas.microsoft.com/office/drawing/2014/main" id="{EA30AE6C-8C1F-D3C6-E9A5-22CF9DC76A1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4" name="Cube 1773">
                <a:extLst>
                  <a:ext uri="{FF2B5EF4-FFF2-40B4-BE49-F238E27FC236}">
                    <a16:creationId xmlns:a16="http://schemas.microsoft.com/office/drawing/2014/main" id="{5E0D20B2-81E9-196F-8D2D-3534D49C918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4" name="Group 1753">
              <a:extLst>
                <a:ext uri="{FF2B5EF4-FFF2-40B4-BE49-F238E27FC236}">
                  <a16:creationId xmlns:a16="http://schemas.microsoft.com/office/drawing/2014/main" id="{5547791C-2D1B-63FA-2A14-7D308E831E36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55" name="Cube 1754">
                <a:extLst>
                  <a:ext uri="{FF2B5EF4-FFF2-40B4-BE49-F238E27FC236}">
                    <a16:creationId xmlns:a16="http://schemas.microsoft.com/office/drawing/2014/main" id="{4ADE45F6-1E5B-D76B-EDCF-081400CE34D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6" name="Cube 1755">
                <a:extLst>
                  <a:ext uri="{FF2B5EF4-FFF2-40B4-BE49-F238E27FC236}">
                    <a16:creationId xmlns:a16="http://schemas.microsoft.com/office/drawing/2014/main" id="{A7DCC001-71EF-FE98-DBC9-CD6603B396D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7" name="Cube 1756">
                <a:extLst>
                  <a:ext uri="{FF2B5EF4-FFF2-40B4-BE49-F238E27FC236}">
                    <a16:creationId xmlns:a16="http://schemas.microsoft.com/office/drawing/2014/main" id="{6F662BE9-DF6C-5754-2F37-274B9629783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8" name="Cube 1757">
                <a:extLst>
                  <a:ext uri="{FF2B5EF4-FFF2-40B4-BE49-F238E27FC236}">
                    <a16:creationId xmlns:a16="http://schemas.microsoft.com/office/drawing/2014/main" id="{6DA55BAE-60D7-0F9E-84A5-6FB2C905C05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9" name="Cube 1758">
                <a:extLst>
                  <a:ext uri="{FF2B5EF4-FFF2-40B4-BE49-F238E27FC236}">
                    <a16:creationId xmlns:a16="http://schemas.microsoft.com/office/drawing/2014/main" id="{6D91684D-4CDC-CBB6-9573-ADD04FFB810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0" name="Cube 1759">
                <a:extLst>
                  <a:ext uri="{FF2B5EF4-FFF2-40B4-BE49-F238E27FC236}">
                    <a16:creationId xmlns:a16="http://schemas.microsoft.com/office/drawing/2014/main" id="{6FFFB6D3-B83A-2B75-F34A-18E6681B2C3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1" name="Cube 1760">
                <a:extLst>
                  <a:ext uri="{FF2B5EF4-FFF2-40B4-BE49-F238E27FC236}">
                    <a16:creationId xmlns:a16="http://schemas.microsoft.com/office/drawing/2014/main" id="{52908F31-35D7-E66A-0999-E1267E1BD86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2" name="Cube 1761">
                <a:extLst>
                  <a:ext uri="{FF2B5EF4-FFF2-40B4-BE49-F238E27FC236}">
                    <a16:creationId xmlns:a16="http://schemas.microsoft.com/office/drawing/2014/main" id="{4F5C8AEC-974A-2854-8218-6B0EA158662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3" name="Cube 1762">
                <a:extLst>
                  <a:ext uri="{FF2B5EF4-FFF2-40B4-BE49-F238E27FC236}">
                    <a16:creationId xmlns:a16="http://schemas.microsoft.com/office/drawing/2014/main" id="{BEA7EB9F-C26D-446E-BC2B-17CEFE22282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4" name="Cube 1763">
                <a:extLst>
                  <a:ext uri="{FF2B5EF4-FFF2-40B4-BE49-F238E27FC236}">
                    <a16:creationId xmlns:a16="http://schemas.microsoft.com/office/drawing/2014/main" id="{D34E8C57-D403-C583-C8D9-2C5633DAA3B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855" name="Group 1854">
            <a:extLst>
              <a:ext uri="{FF2B5EF4-FFF2-40B4-BE49-F238E27FC236}">
                <a16:creationId xmlns:a16="http://schemas.microsoft.com/office/drawing/2014/main" id="{BA5E2987-3500-01A5-A724-23AAEB1A539D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856" name="Group 1855">
              <a:extLst>
                <a:ext uri="{FF2B5EF4-FFF2-40B4-BE49-F238E27FC236}">
                  <a16:creationId xmlns:a16="http://schemas.microsoft.com/office/drawing/2014/main" id="{96D30654-B6DF-85EF-52C3-1A6933959F74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56" name="Cube 1955">
                <a:extLst>
                  <a:ext uri="{FF2B5EF4-FFF2-40B4-BE49-F238E27FC236}">
                    <a16:creationId xmlns:a16="http://schemas.microsoft.com/office/drawing/2014/main" id="{93FB63B6-3DF1-098B-86DA-BC1609AF567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7" name="Cube 1956">
                <a:extLst>
                  <a:ext uri="{FF2B5EF4-FFF2-40B4-BE49-F238E27FC236}">
                    <a16:creationId xmlns:a16="http://schemas.microsoft.com/office/drawing/2014/main" id="{C443DACA-6D04-C85D-B1FD-150B501315A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8" name="Cube 1957">
                <a:extLst>
                  <a:ext uri="{FF2B5EF4-FFF2-40B4-BE49-F238E27FC236}">
                    <a16:creationId xmlns:a16="http://schemas.microsoft.com/office/drawing/2014/main" id="{9F4CD6E0-55FD-4B59-6353-B3243B4B1B5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9" name="Cube 1958">
                <a:extLst>
                  <a:ext uri="{FF2B5EF4-FFF2-40B4-BE49-F238E27FC236}">
                    <a16:creationId xmlns:a16="http://schemas.microsoft.com/office/drawing/2014/main" id="{1DD698DA-DE16-B385-3DB4-8B64AEBFDD9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0" name="Cube 1959">
                <a:extLst>
                  <a:ext uri="{FF2B5EF4-FFF2-40B4-BE49-F238E27FC236}">
                    <a16:creationId xmlns:a16="http://schemas.microsoft.com/office/drawing/2014/main" id="{25E75992-F55B-C46B-DE85-095853DEE62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1" name="Cube 1960">
                <a:extLst>
                  <a:ext uri="{FF2B5EF4-FFF2-40B4-BE49-F238E27FC236}">
                    <a16:creationId xmlns:a16="http://schemas.microsoft.com/office/drawing/2014/main" id="{AF812A20-2161-935B-6B0A-E230BEED5EA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2" name="Cube 1961">
                <a:extLst>
                  <a:ext uri="{FF2B5EF4-FFF2-40B4-BE49-F238E27FC236}">
                    <a16:creationId xmlns:a16="http://schemas.microsoft.com/office/drawing/2014/main" id="{90EF2193-9A12-CBD9-A0D6-13497B4411A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3" name="Cube 1962">
                <a:extLst>
                  <a:ext uri="{FF2B5EF4-FFF2-40B4-BE49-F238E27FC236}">
                    <a16:creationId xmlns:a16="http://schemas.microsoft.com/office/drawing/2014/main" id="{CC9B4E35-BB2B-8DB8-0E3F-9560A604714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4" name="Cube 1963">
                <a:extLst>
                  <a:ext uri="{FF2B5EF4-FFF2-40B4-BE49-F238E27FC236}">
                    <a16:creationId xmlns:a16="http://schemas.microsoft.com/office/drawing/2014/main" id="{F6D72F78-8A90-D532-6E50-53A82CFBD21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5" name="Cube 1964">
                <a:extLst>
                  <a:ext uri="{FF2B5EF4-FFF2-40B4-BE49-F238E27FC236}">
                    <a16:creationId xmlns:a16="http://schemas.microsoft.com/office/drawing/2014/main" id="{BFB59C41-CD87-195C-1A79-D9C87C43AA3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57" name="Group 1856">
              <a:extLst>
                <a:ext uri="{FF2B5EF4-FFF2-40B4-BE49-F238E27FC236}">
                  <a16:creationId xmlns:a16="http://schemas.microsoft.com/office/drawing/2014/main" id="{6503A765-2470-AA11-EF27-CB24B6B555FD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46" name="Cube 1945">
                <a:extLst>
                  <a:ext uri="{FF2B5EF4-FFF2-40B4-BE49-F238E27FC236}">
                    <a16:creationId xmlns:a16="http://schemas.microsoft.com/office/drawing/2014/main" id="{51A3383D-17E8-A1E8-A232-1827029763F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7" name="Cube 1946">
                <a:extLst>
                  <a:ext uri="{FF2B5EF4-FFF2-40B4-BE49-F238E27FC236}">
                    <a16:creationId xmlns:a16="http://schemas.microsoft.com/office/drawing/2014/main" id="{FFD2BB1A-7C85-2480-1497-AA799DE444A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8" name="Cube 1947">
                <a:extLst>
                  <a:ext uri="{FF2B5EF4-FFF2-40B4-BE49-F238E27FC236}">
                    <a16:creationId xmlns:a16="http://schemas.microsoft.com/office/drawing/2014/main" id="{97B49660-334A-6F1C-0B82-2C47EA36A8C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9" name="Cube 1948">
                <a:extLst>
                  <a:ext uri="{FF2B5EF4-FFF2-40B4-BE49-F238E27FC236}">
                    <a16:creationId xmlns:a16="http://schemas.microsoft.com/office/drawing/2014/main" id="{3404E240-1A65-BE7C-395C-1012B74B50F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0" name="Cube 1949">
                <a:extLst>
                  <a:ext uri="{FF2B5EF4-FFF2-40B4-BE49-F238E27FC236}">
                    <a16:creationId xmlns:a16="http://schemas.microsoft.com/office/drawing/2014/main" id="{19BF885C-50AF-1835-7741-DF28DC25767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1" name="Cube 1950">
                <a:extLst>
                  <a:ext uri="{FF2B5EF4-FFF2-40B4-BE49-F238E27FC236}">
                    <a16:creationId xmlns:a16="http://schemas.microsoft.com/office/drawing/2014/main" id="{F8474DD8-9B2B-5724-EB97-8E89358557B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2" name="Cube 1951">
                <a:extLst>
                  <a:ext uri="{FF2B5EF4-FFF2-40B4-BE49-F238E27FC236}">
                    <a16:creationId xmlns:a16="http://schemas.microsoft.com/office/drawing/2014/main" id="{625CD0E9-5903-1223-59A0-D74F85BE6F9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3" name="Cube 1952">
                <a:extLst>
                  <a:ext uri="{FF2B5EF4-FFF2-40B4-BE49-F238E27FC236}">
                    <a16:creationId xmlns:a16="http://schemas.microsoft.com/office/drawing/2014/main" id="{1EAF8219-A0CB-8247-BD1D-C233140D533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4" name="Cube 1953">
                <a:extLst>
                  <a:ext uri="{FF2B5EF4-FFF2-40B4-BE49-F238E27FC236}">
                    <a16:creationId xmlns:a16="http://schemas.microsoft.com/office/drawing/2014/main" id="{17E84BE6-1D4A-864B-90D5-6E01480CDCE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5" name="Cube 1954">
                <a:extLst>
                  <a:ext uri="{FF2B5EF4-FFF2-40B4-BE49-F238E27FC236}">
                    <a16:creationId xmlns:a16="http://schemas.microsoft.com/office/drawing/2014/main" id="{A8312CD5-1CF5-4DAB-64C3-C75B102B828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58" name="Group 1857">
              <a:extLst>
                <a:ext uri="{FF2B5EF4-FFF2-40B4-BE49-F238E27FC236}">
                  <a16:creationId xmlns:a16="http://schemas.microsoft.com/office/drawing/2014/main" id="{570E8C66-DA78-8CB3-A71E-E553B31603CF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36" name="Cube 1935">
                <a:extLst>
                  <a:ext uri="{FF2B5EF4-FFF2-40B4-BE49-F238E27FC236}">
                    <a16:creationId xmlns:a16="http://schemas.microsoft.com/office/drawing/2014/main" id="{7602A832-5E2E-880B-511F-35617939C63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7" name="Cube 1936">
                <a:extLst>
                  <a:ext uri="{FF2B5EF4-FFF2-40B4-BE49-F238E27FC236}">
                    <a16:creationId xmlns:a16="http://schemas.microsoft.com/office/drawing/2014/main" id="{39CE3C0B-69E8-8AF2-45B3-4FC4475847D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8" name="Cube 1937">
                <a:extLst>
                  <a:ext uri="{FF2B5EF4-FFF2-40B4-BE49-F238E27FC236}">
                    <a16:creationId xmlns:a16="http://schemas.microsoft.com/office/drawing/2014/main" id="{F80D3780-2F6A-D0AC-1FF7-278E912FD31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9" name="Cube 1938">
                <a:extLst>
                  <a:ext uri="{FF2B5EF4-FFF2-40B4-BE49-F238E27FC236}">
                    <a16:creationId xmlns:a16="http://schemas.microsoft.com/office/drawing/2014/main" id="{A630C2ED-019D-607F-680F-C429259B6C3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0" name="Cube 1939">
                <a:extLst>
                  <a:ext uri="{FF2B5EF4-FFF2-40B4-BE49-F238E27FC236}">
                    <a16:creationId xmlns:a16="http://schemas.microsoft.com/office/drawing/2014/main" id="{4CCD8D70-9385-3E6A-58E1-B56B305947D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1" name="Cube 1940">
                <a:extLst>
                  <a:ext uri="{FF2B5EF4-FFF2-40B4-BE49-F238E27FC236}">
                    <a16:creationId xmlns:a16="http://schemas.microsoft.com/office/drawing/2014/main" id="{B2C1572E-6EC3-F8E3-29F0-F73E7C3F5F7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2" name="Cube 1941">
                <a:extLst>
                  <a:ext uri="{FF2B5EF4-FFF2-40B4-BE49-F238E27FC236}">
                    <a16:creationId xmlns:a16="http://schemas.microsoft.com/office/drawing/2014/main" id="{2813FC3D-91A0-1E0C-785F-460DC77303D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3" name="Cube 1942">
                <a:extLst>
                  <a:ext uri="{FF2B5EF4-FFF2-40B4-BE49-F238E27FC236}">
                    <a16:creationId xmlns:a16="http://schemas.microsoft.com/office/drawing/2014/main" id="{61BB1364-E0D3-5B57-FB68-1C7AB58BC30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4" name="Cube 1943">
                <a:extLst>
                  <a:ext uri="{FF2B5EF4-FFF2-40B4-BE49-F238E27FC236}">
                    <a16:creationId xmlns:a16="http://schemas.microsoft.com/office/drawing/2014/main" id="{F028E9C1-4D06-EE72-96DD-038B1B0A287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5" name="Cube 1944">
                <a:extLst>
                  <a:ext uri="{FF2B5EF4-FFF2-40B4-BE49-F238E27FC236}">
                    <a16:creationId xmlns:a16="http://schemas.microsoft.com/office/drawing/2014/main" id="{9D96E1A5-6F5C-B1EF-BB43-D155161C1BE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59" name="Group 1858">
              <a:extLst>
                <a:ext uri="{FF2B5EF4-FFF2-40B4-BE49-F238E27FC236}">
                  <a16:creationId xmlns:a16="http://schemas.microsoft.com/office/drawing/2014/main" id="{A0E44D83-64A6-C11B-2516-142E82B3C207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26" name="Cube 1925">
                <a:extLst>
                  <a:ext uri="{FF2B5EF4-FFF2-40B4-BE49-F238E27FC236}">
                    <a16:creationId xmlns:a16="http://schemas.microsoft.com/office/drawing/2014/main" id="{9D61EB92-C37B-9BBD-4B53-8D0B2534F45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7" name="Cube 1926">
                <a:extLst>
                  <a:ext uri="{FF2B5EF4-FFF2-40B4-BE49-F238E27FC236}">
                    <a16:creationId xmlns:a16="http://schemas.microsoft.com/office/drawing/2014/main" id="{3F2AA0EF-7DF9-AFD0-2661-DA441B88059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8" name="Cube 1927">
                <a:extLst>
                  <a:ext uri="{FF2B5EF4-FFF2-40B4-BE49-F238E27FC236}">
                    <a16:creationId xmlns:a16="http://schemas.microsoft.com/office/drawing/2014/main" id="{C6F134B1-4EDB-D249-D896-26F76DC5F8C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9" name="Cube 1928">
                <a:extLst>
                  <a:ext uri="{FF2B5EF4-FFF2-40B4-BE49-F238E27FC236}">
                    <a16:creationId xmlns:a16="http://schemas.microsoft.com/office/drawing/2014/main" id="{558F6F54-67E7-4DDE-CF2D-6EE3C31A607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0" name="Cube 1929">
                <a:extLst>
                  <a:ext uri="{FF2B5EF4-FFF2-40B4-BE49-F238E27FC236}">
                    <a16:creationId xmlns:a16="http://schemas.microsoft.com/office/drawing/2014/main" id="{9D784AE8-09DC-AF15-39AE-93F303341A0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1" name="Cube 1930">
                <a:extLst>
                  <a:ext uri="{FF2B5EF4-FFF2-40B4-BE49-F238E27FC236}">
                    <a16:creationId xmlns:a16="http://schemas.microsoft.com/office/drawing/2014/main" id="{D8657EAC-A506-AB75-CD82-A88F3D9B213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2" name="Cube 1931">
                <a:extLst>
                  <a:ext uri="{FF2B5EF4-FFF2-40B4-BE49-F238E27FC236}">
                    <a16:creationId xmlns:a16="http://schemas.microsoft.com/office/drawing/2014/main" id="{859AD4D8-34B4-17A8-7C29-99CEDA3973A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3" name="Cube 1932">
                <a:extLst>
                  <a:ext uri="{FF2B5EF4-FFF2-40B4-BE49-F238E27FC236}">
                    <a16:creationId xmlns:a16="http://schemas.microsoft.com/office/drawing/2014/main" id="{16CCC2F0-8E3D-43C9-F9D8-151F3554E93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4" name="Cube 1933">
                <a:extLst>
                  <a:ext uri="{FF2B5EF4-FFF2-40B4-BE49-F238E27FC236}">
                    <a16:creationId xmlns:a16="http://schemas.microsoft.com/office/drawing/2014/main" id="{642A5E1F-5F1B-6ED4-5463-8DEBD4615A9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5" name="Cube 1934">
                <a:extLst>
                  <a:ext uri="{FF2B5EF4-FFF2-40B4-BE49-F238E27FC236}">
                    <a16:creationId xmlns:a16="http://schemas.microsoft.com/office/drawing/2014/main" id="{507A544E-765C-E890-A2E4-4E28988BF18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0" name="Group 1859">
              <a:extLst>
                <a:ext uri="{FF2B5EF4-FFF2-40B4-BE49-F238E27FC236}">
                  <a16:creationId xmlns:a16="http://schemas.microsoft.com/office/drawing/2014/main" id="{B4F14B89-2E0D-CF1C-7795-403923A7DA8D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16" name="Cube 1915">
                <a:extLst>
                  <a:ext uri="{FF2B5EF4-FFF2-40B4-BE49-F238E27FC236}">
                    <a16:creationId xmlns:a16="http://schemas.microsoft.com/office/drawing/2014/main" id="{C15F7399-BAD2-B283-FA71-FDA48243E70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7" name="Cube 1916">
                <a:extLst>
                  <a:ext uri="{FF2B5EF4-FFF2-40B4-BE49-F238E27FC236}">
                    <a16:creationId xmlns:a16="http://schemas.microsoft.com/office/drawing/2014/main" id="{C9D9B880-AD74-0292-5433-8FEBE54C4EA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8" name="Cube 1917">
                <a:extLst>
                  <a:ext uri="{FF2B5EF4-FFF2-40B4-BE49-F238E27FC236}">
                    <a16:creationId xmlns:a16="http://schemas.microsoft.com/office/drawing/2014/main" id="{957A3B28-2444-BAD7-DDE7-9C6945A1486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9" name="Cube 1918">
                <a:extLst>
                  <a:ext uri="{FF2B5EF4-FFF2-40B4-BE49-F238E27FC236}">
                    <a16:creationId xmlns:a16="http://schemas.microsoft.com/office/drawing/2014/main" id="{16F9CA3B-DFE6-A43E-7A35-E2EF96D17C6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0" name="Cube 1919">
                <a:extLst>
                  <a:ext uri="{FF2B5EF4-FFF2-40B4-BE49-F238E27FC236}">
                    <a16:creationId xmlns:a16="http://schemas.microsoft.com/office/drawing/2014/main" id="{DB5D1C74-EAAA-E04A-2499-702D1B31661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1" name="Cube 1920">
                <a:extLst>
                  <a:ext uri="{FF2B5EF4-FFF2-40B4-BE49-F238E27FC236}">
                    <a16:creationId xmlns:a16="http://schemas.microsoft.com/office/drawing/2014/main" id="{D305B023-AEEC-F09F-A3CE-FFDA211400B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2" name="Cube 1921">
                <a:extLst>
                  <a:ext uri="{FF2B5EF4-FFF2-40B4-BE49-F238E27FC236}">
                    <a16:creationId xmlns:a16="http://schemas.microsoft.com/office/drawing/2014/main" id="{4F2D9B2E-E93D-7B6D-350D-0A94519D5CB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3" name="Cube 1922">
                <a:extLst>
                  <a:ext uri="{FF2B5EF4-FFF2-40B4-BE49-F238E27FC236}">
                    <a16:creationId xmlns:a16="http://schemas.microsoft.com/office/drawing/2014/main" id="{96B00333-7DC8-8A8D-5125-60EFD2789ED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4" name="Cube 1923">
                <a:extLst>
                  <a:ext uri="{FF2B5EF4-FFF2-40B4-BE49-F238E27FC236}">
                    <a16:creationId xmlns:a16="http://schemas.microsoft.com/office/drawing/2014/main" id="{FF7BCEC8-9C74-C131-608E-AB31C58F63F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5" name="Cube 1924">
                <a:extLst>
                  <a:ext uri="{FF2B5EF4-FFF2-40B4-BE49-F238E27FC236}">
                    <a16:creationId xmlns:a16="http://schemas.microsoft.com/office/drawing/2014/main" id="{1BA19D18-2D8C-7795-81AD-C53DDF4A00D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1" name="Group 1860">
              <a:extLst>
                <a:ext uri="{FF2B5EF4-FFF2-40B4-BE49-F238E27FC236}">
                  <a16:creationId xmlns:a16="http://schemas.microsoft.com/office/drawing/2014/main" id="{2F9F9433-9118-C8A7-93FC-5BAE62C9BD48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06" name="Cube 1905">
                <a:extLst>
                  <a:ext uri="{FF2B5EF4-FFF2-40B4-BE49-F238E27FC236}">
                    <a16:creationId xmlns:a16="http://schemas.microsoft.com/office/drawing/2014/main" id="{7C3A4169-7EDE-27FC-EDBE-07D443BD28C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7" name="Cube 1906">
                <a:extLst>
                  <a:ext uri="{FF2B5EF4-FFF2-40B4-BE49-F238E27FC236}">
                    <a16:creationId xmlns:a16="http://schemas.microsoft.com/office/drawing/2014/main" id="{33502B22-817F-5E3F-B3F3-B3E80BAB3EE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8" name="Cube 1907">
                <a:extLst>
                  <a:ext uri="{FF2B5EF4-FFF2-40B4-BE49-F238E27FC236}">
                    <a16:creationId xmlns:a16="http://schemas.microsoft.com/office/drawing/2014/main" id="{EBF4A33F-6E5B-B327-70A3-9CBB324E425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9" name="Cube 1908">
                <a:extLst>
                  <a:ext uri="{FF2B5EF4-FFF2-40B4-BE49-F238E27FC236}">
                    <a16:creationId xmlns:a16="http://schemas.microsoft.com/office/drawing/2014/main" id="{3BC64719-1E62-70A3-EDF6-6E43DFEADF3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0" name="Cube 1909">
                <a:extLst>
                  <a:ext uri="{FF2B5EF4-FFF2-40B4-BE49-F238E27FC236}">
                    <a16:creationId xmlns:a16="http://schemas.microsoft.com/office/drawing/2014/main" id="{67A637BB-0D4E-831C-1110-122D169AC2E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1" name="Cube 1910">
                <a:extLst>
                  <a:ext uri="{FF2B5EF4-FFF2-40B4-BE49-F238E27FC236}">
                    <a16:creationId xmlns:a16="http://schemas.microsoft.com/office/drawing/2014/main" id="{7CB36780-142F-4128-0D76-F6B388C670E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2" name="Cube 1911">
                <a:extLst>
                  <a:ext uri="{FF2B5EF4-FFF2-40B4-BE49-F238E27FC236}">
                    <a16:creationId xmlns:a16="http://schemas.microsoft.com/office/drawing/2014/main" id="{B324D6CD-5091-79D5-25AB-83A33C81D12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3" name="Cube 1912">
                <a:extLst>
                  <a:ext uri="{FF2B5EF4-FFF2-40B4-BE49-F238E27FC236}">
                    <a16:creationId xmlns:a16="http://schemas.microsoft.com/office/drawing/2014/main" id="{DE96E766-3B86-D02F-8113-8B70B694CD1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4" name="Cube 1913">
                <a:extLst>
                  <a:ext uri="{FF2B5EF4-FFF2-40B4-BE49-F238E27FC236}">
                    <a16:creationId xmlns:a16="http://schemas.microsoft.com/office/drawing/2014/main" id="{1BB2A55D-82C7-A76C-B9C3-BB0AC5DCAFE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5" name="Cube 1914">
                <a:extLst>
                  <a:ext uri="{FF2B5EF4-FFF2-40B4-BE49-F238E27FC236}">
                    <a16:creationId xmlns:a16="http://schemas.microsoft.com/office/drawing/2014/main" id="{6EF2781F-1DD2-62F8-FE3F-13DB8E5DCA1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2" name="Group 1861">
              <a:extLst>
                <a:ext uri="{FF2B5EF4-FFF2-40B4-BE49-F238E27FC236}">
                  <a16:creationId xmlns:a16="http://schemas.microsoft.com/office/drawing/2014/main" id="{48C74738-0945-9591-BCCB-85901CA4C2C3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96" name="Cube 1895">
                <a:extLst>
                  <a:ext uri="{FF2B5EF4-FFF2-40B4-BE49-F238E27FC236}">
                    <a16:creationId xmlns:a16="http://schemas.microsoft.com/office/drawing/2014/main" id="{A1B84B17-6EB0-B880-82E5-6EA59848C3D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7" name="Cube 1896">
                <a:extLst>
                  <a:ext uri="{FF2B5EF4-FFF2-40B4-BE49-F238E27FC236}">
                    <a16:creationId xmlns:a16="http://schemas.microsoft.com/office/drawing/2014/main" id="{5F7692D5-0880-71D6-1C20-95A38163354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8" name="Cube 1897">
                <a:extLst>
                  <a:ext uri="{FF2B5EF4-FFF2-40B4-BE49-F238E27FC236}">
                    <a16:creationId xmlns:a16="http://schemas.microsoft.com/office/drawing/2014/main" id="{E76F7A03-17D7-820F-8E3D-68A88125085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9" name="Cube 1898">
                <a:extLst>
                  <a:ext uri="{FF2B5EF4-FFF2-40B4-BE49-F238E27FC236}">
                    <a16:creationId xmlns:a16="http://schemas.microsoft.com/office/drawing/2014/main" id="{B971F9C3-7293-B31C-D03B-ABDCD70E7D0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0" name="Cube 1899">
                <a:extLst>
                  <a:ext uri="{FF2B5EF4-FFF2-40B4-BE49-F238E27FC236}">
                    <a16:creationId xmlns:a16="http://schemas.microsoft.com/office/drawing/2014/main" id="{D5BD3990-A7B7-3010-9D18-640E87F3196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1" name="Cube 1900">
                <a:extLst>
                  <a:ext uri="{FF2B5EF4-FFF2-40B4-BE49-F238E27FC236}">
                    <a16:creationId xmlns:a16="http://schemas.microsoft.com/office/drawing/2014/main" id="{B395021A-55F1-861A-C1EC-B7712382AA1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2" name="Cube 1901">
                <a:extLst>
                  <a:ext uri="{FF2B5EF4-FFF2-40B4-BE49-F238E27FC236}">
                    <a16:creationId xmlns:a16="http://schemas.microsoft.com/office/drawing/2014/main" id="{2091BB35-7614-EA54-B98D-8E17EB33EDC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3" name="Cube 1902">
                <a:extLst>
                  <a:ext uri="{FF2B5EF4-FFF2-40B4-BE49-F238E27FC236}">
                    <a16:creationId xmlns:a16="http://schemas.microsoft.com/office/drawing/2014/main" id="{73BB088A-8418-75A3-0D66-AAAD19172CE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4" name="Cube 1903">
                <a:extLst>
                  <a:ext uri="{FF2B5EF4-FFF2-40B4-BE49-F238E27FC236}">
                    <a16:creationId xmlns:a16="http://schemas.microsoft.com/office/drawing/2014/main" id="{3AB03CC8-EB68-D35F-8267-8E870074493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5" name="Cube 1904">
                <a:extLst>
                  <a:ext uri="{FF2B5EF4-FFF2-40B4-BE49-F238E27FC236}">
                    <a16:creationId xmlns:a16="http://schemas.microsoft.com/office/drawing/2014/main" id="{60DDA716-1886-7C83-CA5C-D5A47C15FE0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3" name="Group 1862">
              <a:extLst>
                <a:ext uri="{FF2B5EF4-FFF2-40B4-BE49-F238E27FC236}">
                  <a16:creationId xmlns:a16="http://schemas.microsoft.com/office/drawing/2014/main" id="{BD3B831E-4FEF-379C-7F5B-03BE31F1C718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86" name="Cube 1885">
                <a:extLst>
                  <a:ext uri="{FF2B5EF4-FFF2-40B4-BE49-F238E27FC236}">
                    <a16:creationId xmlns:a16="http://schemas.microsoft.com/office/drawing/2014/main" id="{B847720F-F043-E4FE-0DA2-C4F4196B3B1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7" name="Cube 1886">
                <a:extLst>
                  <a:ext uri="{FF2B5EF4-FFF2-40B4-BE49-F238E27FC236}">
                    <a16:creationId xmlns:a16="http://schemas.microsoft.com/office/drawing/2014/main" id="{5F8742E4-11AC-0ECD-F1B9-96BD35FC74D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8" name="Cube 1887">
                <a:extLst>
                  <a:ext uri="{FF2B5EF4-FFF2-40B4-BE49-F238E27FC236}">
                    <a16:creationId xmlns:a16="http://schemas.microsoft.com/office/drawing/2014/main" id="{B6C5E6B1-CAFA-B05B-E750-D459AE92DFE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9" name="Cube 1888">
                <a:extLst>
                  <a:ext uri="{FF2B5EF4-FFF2-40B4-BE49-F238E27FC236}">
                    <a16:creationId xmlns:a16="http://schemas.microsoft.com/office/drawing/2014/main" id="{7E575F00-3EFF-6097-A34C-F33D494F12A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0" name="Cube 1889">
                <a:extLst>
                  <a:ext uri="{FF2B5EF4-FFF2-40B4-BE49-F238E27FC236}">
                    <a16:creationId xmlns:a16="http://schemas.microsoft.com/office/drawing/2014/main" id="{C4B4C171-A333-2ABD-799A-F1DA192C1F7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1" name="Cube 1890">
                <a:extLst>
                  <a:ext uri="{FF2B5EF4-FFF2-40B4-BE49-F238E27FC236}">
                    <a16:creationId xmlns:a16="http://schemas.microsoft.com/office/drawing/2014/main" id="{E6ECD8F7-C68C-ED4B-72CC-2ADE96A8FEE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2" name="Cube 1891">
                <a:extLst>
                  <a:ext uri="{FF2B5EF4-FFF2-40B4-BE49-F238E27FC236}">
                    <a16:creationId xmlns:a16="http://schemas.microsoft.com/office/drawing/2014/main" id="{142701D1-C33A-D766-6F22-BCA65BC1A9D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3" name="Cube 1892">
                <a:extLst>
                  <a:ext uri="{FF2B5EF4-FFF2-40B4-BE49-F238E27FC236}">
                    <a16:creationId xmlns:a16="http://schemas.microsoft.com/office/drawing/2014/main" id="{EEA3CDB8-C70B-A684-770B-5BACB8C70D3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4" name="Cube 1893">
                <a:extLst>
                  <a:ext uri="{FF2B5EF4-FFF2-40B4-BE49-F238E27FC236}">
                    <a16:creationId xmlns:a16="http://schemas.microsoft.com/office/drawing/2014/main" id="{51E6F4D2-6923-6C4D-BC02-AC19D9ECD7A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5" name="Cube 1894">
                <a:extLst>
                  <a:ext uri="{FF2B5EF4-FFF2-40B4-BE49-F238E27FC236}">
                    <a16:creationId xmlns:a16="http://schemas.microsoft.com/office/drawing/2014/main" id="{DD21B2E6-7376-061E-636B-959CFBBB4D1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4" name="Group 1863">
              <a:extLst>
                <a:ext uri="{FF2B5EF4-FFF2-40B4-BE49-F238E27FC236}">
                  <a16:creationId xmlns:a16="http://schemas.microsoft.com/office/drawing/2014/main" id="{7C09115B-12A8-1202-1D2F-02CE5A5AEB53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76" name="Cube 1875">
                <a:extLst>
                  <a:ext uri="{FF2B5EF4-FFF2-40B4-BE49-F238E27FC236}">
                    <a16:creationId xmlns:a16="http://schemas.microsoft.com/office/drawing/2014/main" id="{FF54E2D0-8B7D-35DC-1BF8-CEF04D944B5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7" name="Cube 1876">
                <a:extLst>
                  <a:ext uri="{FF2B5EF4-FFF2-40B4-BE49-F238E27FC236}">
                    <a16:creationId xmlns:a16="http://schemas.microsoft.com/office/drawing/2014/main" id="{60E55B59-06B8-CF7E-6185-1658C5F5EF1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8" name="Cube 1877">
                <a:extLst>
                  <a:ext uri="{FF2B5EF4-FFF2-40B4-BE49-F238E27FC236}">
                    <a16:creationId xmlns:a16="http://schemas.microsoft.com/office/drawing/2014/main" id="{3FE807AB-4C3B-5E1E-65F1-5F2ED70DCBF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9" name="Cube 1878">
                <a:extLst>
                  <a:ext uri="{FF2B5EF4-FFF2-40B4-BE49-F238E27FC236}">
                    <a16:creationId xmlns:a16="http://schemas.microsoft.com/office/drawing/2014/main" id="{63DD140B-9474-7932-405E-D2ED661FA1A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0" name="Cube 1879">
                <a:extLst>
                  <a:ext uri="{FF2B5EF4-FFF2-40B4-BE49-F238E27FC236}">
                    <a16:creationId xmlns:a16="http://schemas.microsoft.com/office/drawing/2014/main" id="{A5E7553D-ECE1-22EA-3B03-E925D4D7C10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1" name="Cube 1880">
                <a:extLst>
                  <a:ext uri="{FF2B5EF4-FFF2-40B4-BE49-F238E27FC236}">
                    <a16:creationId xmlns:a16="http://schemas.microsoft.com/office/drawing/2014/main" id="{03A25F5A-CAAF-219C-81A5-8693205AAFA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2" name="Cube 1881">
                <a:extLst>
                  <a:ext uri="{FF2B5EF4-FFF2-40B4-BE49-F238E27FC236}">
                    <a16:creationId xmlns:a16="http://schemas.microsoft.com/office/drawing/2014/main" id="{92930475-AB05-FBC6-4B50-59F2D4961DC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3" name="Cube 1882">
                <a:extLst>
                  <a:ext uri="{FF2B5EF4-FFF2-40B4-BE49-F238E27FC236}">
                    <a16:creationId xmlns:a16="http://schemas.microsoft.com/office/drawing/2014/main" id="{1DA96F63-4EFF-E5B5-F269-DC9EDE62BDC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4" name="Cube 1883">
                <a:extLst>
                  <a:ext uri="{FF2B5EF4-FFF2-40B4-BE49-F238E27FC236}">
                    <a16:creationId xmlns:a16="http://schemas.microsoft.com/office/drawing/2014/main" id="{1EEEC691-D27E-EF34-2776-9C159570F2A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5" name="Cube 1884">
                <a:extLst>
                  <a:ext uri="{FF2B5EF4-FFF2-40B4-BE49-F238E27FC236}">
                    <a16:creationId xmlns:a16="http://schemas.microsoft.com/office/drawing/2014/main" id="{B52892C4-C073-8B8E-CC75-6132286E3EA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5" name="Group 1864">
              <a:extLst>
                <a:ext uri="{FF2B5EF4-FFF2-40B4-BE49-F238E27FC236}">
                  <a16:creationId xmlns:a16="http://schemas.microsoft.com/office/drawing/2014/main" id="{25183918-2491-5B52-F553-E1F542A29553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66" name="Cube 1865">
                <a:extLst>
                  <a:ext uri="{FF2B5EF4-FFF2-40B4-BE49-F238E27FC236}">
                    <a16:creationId xmlns:a16="http://schemas.microsoft.com/office/drawing/2014/main" id="{91422707-8A13-8008-2B34-30E2D107315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7" name="Cube 1866">
                <a:extLst>
                  <a:ext uri="{FF2B5EF4-FFF2-40B4-BE49-F238E27FC236}">
                    <a16:creationId xmlns:a16="http://schemas.microsoft.com/office/drawing/2014/main" id="{3CE6CE13-B1BF-0685-5690-D4BA34BC296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8" name="Cube 1867">
                <a:extLst>
                  <a:ext uri="{FF2B5EF4-FFF2-40B4-BE49-F238E27FC236}">
                    <a16:creationId xmlns:a16="http://schemas.microsoft.com/office/drawing/2014/main" id="{7CDF2A6C-B5F7-6DAC-C7D5-62835A480BA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9" name="Cube 1868">
                <a:extLst>
                  <a:ext uri="{FF2B5EF4-FFF2-40B4-BE49-F238E27FC236}">
                    <a16:creationId xmlns:a16="http://schemas.microsoft.com/office/drawing/2014/main" id="{473D05C2-5671-344A-EAD1-1963572173C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0" name="Cube 1869">
                <a:extLst>
                  <a:ext uri="{FF2B5EF4-FFF2-40B4-BE49-F238E27FC236}">
                    <a16:creationId xmlns:a16="http://schemas.microsoft.com/office/drawing/2014/main" id="{A84F106D-324E-318D-0CCB-D10040B380E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1" name="Cube 1870">
                <a:extLst>
                  <a:ext uri="{FF2B5EF4-FFF2-40B4-BE49-F238E27FC236}">
                    <a16:creationId xmlns:a16="http://schemas.microsoft.com/office/drawing/2014/main" id="{F2083398-6B41-5A60-A43F-6B3A6774FB8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2" name="Cube 1871">
                <a:extLst>
                  <a:ext uri="{FF2B5EF4-FFF2-40B4-BE49-F238E27FC236}">
                    <a16:creationId xmlns:a16="http://schemas.microsoft.com/office/drawing/2014/main" id="{24D16576-D078-4E85-8512-07CB322FA66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3" name="Cube 1872">
                <a:extLst>
                  <a:ext uri="{FF2B5EF4-FFF2-40B4-BE49-F238E27FC236}">
                    <a16:creationId xmlns:a16="http://schemas.microsoft.com/office/drawing/2014/main" id="{5A285969-7351-EB91-814E-DC6414DAFA7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4" name="Cube 1873">
                <a:extLst>
                  <a:ext uri="{FF2B5EF4-FFF2-40B4-BE49-F238E27FC236}">
                    <a16:creationId xmlns:a16="http://schemas.microsoft.com/office/drawing/2014/main" id="{144FE857-8FE7-35CC-6680-FA370BC33FA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5" name="Cube 1874">
                <a:extLst>
                  <a:ext uri="{FF2B5EF4-FFF2-40B4-BE49-F238E27FC236}">
                    <a16:creationId xmlns:a16="http://schemas.microsoft.com/office/drawing/2014/main" id="{7422145D-A081-C707-CC9D-EC5FB235FEF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966" name="Group 1965">
            <a:extLst>
              <a:ext uri="{FF2B5EF4-FFF2-40B4-BE49-F238E27FC236}">
                <a16:creationId xmlns:a16="http://schemas.microsoft.com/office/drawing/2014/main" id="{A9AC9AE4-56D7-1190-589B-8EC4964A4CDF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967" name="Group 1966">
              <a:extLst>
                <a:ext uri="{FF2B5EF4-FFF2-40B4-BE49-F238E27FC236}">
                  <a16:creationId xmlns:a16="http://schemas.microsoft.com/office/drawing/2014/main" id="{6F7BFB0C-FAC6-BCE6-72BE-71B397001D69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67" name="Cube 2066">
                <a:extLst>
                  <a:ext uri="{FF2B5EF4-FFF2-40B4-BE49-F238E27FC236}">
                    <a16:creationId xmlns:a16="http://schemas.microsoft.com/office/drawing/2014/main" id="{63956779-1024-5C48-0408-21F6D0DDC9F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8" name="Cube 2067">
                <a:extLst>
                  <a:ext uri="{FF2B5EF4-FFF2-40B4-BE49-F238E27FC236}">
                    <a16:creationId xmlns:a16="http://schemas.microsoft.com/office/drawing/2014/main" id="{D5928A3F-D0F7-9508-B1D6-01039B9985E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9" name="Cube 2068">
                <a:extLst>
                  <a:ext uri="{FF2B5EF4-FFF2-40B4-BE49-F238E27FC236}">
                    <a16:creationId xmlns:a16="http://schemas.microsoft.com/office/drawing/2014/main" id="{0D01944E-1CD9-1915-D093-B6CC5134C82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0" name="Cube 2069">
                <a:extLst>
                  <a:ext uri="{FF2B5EF4-FFF2-40B4-BE49-F238E27FC236}">
                    <a16:creationId xmlns:a16="http://schemas.microsoft.com/office/drawing/2014/main" id="{16269DF7-08FD-1523-46C7-BFC4EBF989D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1" name="Cube 2070">
                <a:extLst>
                  <a:ext uri="{FF2B5EF4-FFF2-40B4-BE49-F238E27FC236}">
                    <a16:creationId xmlns:a16="http://schemas.microsoft.com/office/drawing/2014/main" id="{68FD58E9-22DA-A320-E534-4E4298E2049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2" name="Cube 2071">
                <a:extLst>
                  <a:ext uri="{FF2B5EF4-FFF2-40B4-BE49-F238E27FC236}">
                    <a16:creationId xmlns:a16="http://schemas.microsoft.com/office/drawing/2014/main" id="{4A9C1F69-5CAB-A7D5-2C01-86AB4404AA7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3" name="Cube 2072">
                <a:extLst>
                  <a:ext uri="{FF2B5EF4-FFF2-40B4-BE49-F238E27FC236}">
                    <a16:creationId xmlns:a16="http://schemas.microsoft.com/office/drawing/2014/main" id="{8D9BFDA7-2F71-6388-4FBC-541A0575809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4" name="Cube 2073">
                <a:extLst>
                  <a:ext uri="{FF2B5EF4-FFF2-40B4-BE49-F238E27FC236}">
                    <a16:creationId xmlns:a16="http://schemas.microsoft.com/office/drawing/2014/main" id="{CCF244FF-B3A2-DC3F-93F6-536AC0EFA95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5" name="Cube 2074">
                <a:extLst>
                  <a:ext uri="{FF2B5EF4-FFF2-40B4-BE49-F238E27FC236}">
                    <a16:creationId xmlns:a16="http://schemas.microsoft.com/office/drawing/2014/main" id="{8DAC0461-7466-8533-340D-9D6C9FDEAB6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6" name="Cube 2075">
                <a:extLst>
                  <a:ext uri="{FF2B5EF4-FFF2-40B4-BE49-F238E27FC236}">
                    <a16:creationId xmlns:a16="http://schemas.microsoft.com/office/drawing/2014/main" id="{6143C925-D773-9BE8-B3C1-96A73A5FBA7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68" name="Group 1967">
              <a:extLst>
                <a:ext uri="{FF2B5EF4-FFF2-40B4-BE49-F238E27FC236}">
                  <a16:creationId xmlns:a16="http://schemas.microsoft.com/office/drawing/2014/main" id="{B60A38FB-6E6A-FAF3-6278-44696AE5A45A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57" name="Cube 2056">
                <a:extLst>
                  <a:ext uri="{FF2B5EF4-FFF2-40B4-BE49-F238E27FC236}">
                    <a16:creationId xmlns:a16="http://schemas.microsoft.com/office/drawing/2014/main" id="{62A050A5-AAE2-E84C-C081-C7151BC43EA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8" name="Cube 2057">
                <a:extLst>
                  <a:ext uri="{FF2B5EF4-FFF2-40B4-BE49-F238E27FC236}">
                    <a16:creationId xmlns:a16="http://schemas.microsoft.com/office/drawing/2014/main" id="{4EE2C807-B0E5-3C45-896C-9A20F1CE60F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9" name="Cube 2058">
                <a:extLst>
                  <a:ext uri="{FF2B5EF4-FFF2-40B4-BE49-F238E27FC236}">
                    <a16:creationId xmlns:a16="http://schemas.microsoft.com/office/drawing/2014/main" id="{DC77EB98-D9C6-4A40-7DCE-BD00B27C04E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0" name="Cube 2059">
                <a:extLst>
                  <a:ext uri="{FF2B5EF4-FFF2-40B4-BE49-F238E27FC236}">
                    <a16:creationId xmlns:a16="http://schemas.microsoft.com/office/drawing/2014/main" id="{BEB19C15-4890-A12A-3F13-38C6DF2B330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1" name="Cube 2060">
                <a:extLst>
                  <a:ext uri="{FF2B5EF4-FFF2-40B4-BE49-F238E27FC236}">
                    <a16:creationId xmlns:a16="http://schemas.microsoft.com/office/drawing/2014/main" id="{246144C1-FE05-C24A-E31A-48DA0265E11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2" name="Cube 2061">
                <a:extLst>
                  <a:ext uri="{FF2B5EF4-FFF2-40B4-BE49-F238E27FC236}">
                    <a16:creationId xmlns:a16="http://schemas.microsoft.com/office/drawing/2014/main" id="{60332264-628C-79E7-09A7-73E17E9869A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3" name="Cube 2062">
                <a:extLst>
                  <a:ext uri="{FF2B5EF4-FFF2-40B4-BE49-F238E27FC236}">
                    <a16:creationId xmlns:a16="http://schemas.microsoft.com/office/drawing/2014/main" id="{A1869733-692C-F708-8327-F06F90C14E7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4" name="Cube 2063">
                <a:extLst>
                  <a:ext uri="{FF2B5EF4-FFF2-40B4-BE49-F238E27FC236}">
                    <a16:creationId xmlns:a16="http://schemas.microsoft.com/office/drawing/2014/main" id="{3899BEEE-8642-8967-3979-111D66280DF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5" name="Cube 2064">
                <a:extLst>
                  <a:ext uri="{FF2B5EF4-FFF2-40B4-BE49-F238E27FC236}">
                    <a16:creationId xmlns:a16="http://schemas.microsoft.com/office/drawing/2014/main" id="{ED86EC8C-9596-2055-237E-B4EA20F4DAA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6" name="Cube 2065">
                <a:extLst>
                  <a:ext uri="{FF2B5EF4-FFF2-40B4-BE49-F238E27FC236}">
                    <a16:creationId xmlns:a16="http://schemas.microsoft.com/office/drawing/2014/main" id="{84679896-6692-340F-2B03-C8E1AD681A3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69" name="Group 1968">
              <a:extLst>
                <a:ext uri="{FF2B5EF4-FFF2-40B4-BE49-F238E27FC236}">
                  <a16:creationId xmlns:a16="http://schemas.microsoft.com/office/drawing/2014/main" id="{6044351E-D90C-E76E-AE6B-E02E8B9954FD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47" name="Cube 2046">
                <a:extLst>
                  <a:ext uri="{FF2B5EF4-FFF2-40B4-BE49-F238E27FC236}">
                    <a16:creationId xmlns:a16="http://schemas.microsoft.com/office/drawing/2014/main" id="{25BB9B04-E8AB-0B66-9DE3-4DBEEDF5022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8" name="Cube 2047">
                <a:extLst>
                  <a:ext uri="{FF2B5EF4-FFF2-40B4-BE49-F238E27FC236}">
                    <a16:creationId xmlns:a16="http://schemas.microsoft.com/office/drawing/2014/main" id="{BC25FD4A-0D70-B5E2-4B40-5681090D898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9" name="Cube 2048">
                <a:extLst>
                  <a:ext uri="{FF2B5EF4-FFF2-40B4-BE49-F238E27FC236}">
                    <a16:creationId xmlns:a16="http://schemas.microsoft.com/office/drawing/2014/main" id="{101F96E0-C52B-AB22-B6EC-7FDDD262D68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0" name="Cube 2049">
                <a:extLst>
                  <a:ext uri="{FF2B5EF4-FFF2-40B4-BE49-F238E27FC236}">
                    <a16:creationId xmlns:a16="http://schemas.microsoft.com/office/drawing/2014/main" id="{1172CD82-1080-8060-4DE7-20439ED2B88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1" name="Cube 2050">
                <a:extLst>
                  <a:ext uri="{FF2B5EF4-FFF2-40B4-BE49-F238E27FC236}">
                    <a16:creationId xmlns:a16="http://schemas.microsoft.com/office/drawing/2014/main" id="{3C5661C1-8E6E-5E54-4138-2B03CB24288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2" name="Cube 2051">
                <a:extLst>
                  <a:ext uri="{FF2B5EF4-FFF2-40B4-BE49-F238E27FC236}">
                    <a16:creationId xmlns:a16="http://schemas.microsoft.com/office/drawing/2014/main" id="{8CF7ECCC-1683-65F5-A931-BA002FE0A6E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3" name="Cube 2052">
                <a:extLst>
                  <a:ext uri="{FF2B5EF4-FFF2-40B4-BE49-F238E27FC236}">
                    <a16:creationId xmlns:a16="http://schemas.microsoft.com/office/drawing/2014/main" id="{A9A6189A-0C7F-9678-ED71-454C794D62D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4" name="Cube 2053">
                <a:extLst>
                  <a:ext uri="{FF2B5EF4-FFF2-40B4-BE49-F238E27FC236}">
                    <a16:creationId xmlns:a16="http://schemas.microsoft.com/office/drawing/2014/main" id="{C14E13D9-42FD-9115-8894-2665B26269D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5" name="Cube 2054">
                <a:extLst>
                  <a:ext uri="{FF2B5EF4-FFF2-40B4-BE49-F238E27FC236}">
                    <a16:creationId xmlns:a16="http://schemas.microsoft.com/office/drawing/2014/main" id="{6D778259-997E-73D3-733E-C321D08C8D2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6" name="Cube 2055">
                <a:extLst>
                  <a:ext uri="{FF2B5EF4-FFF2-40B4-BE49-F238E27FC236}">
                    <a16:creationId xmlns:a16="http://schemas.microsoft.com/office/drawing/2014/main" id="{1AB883D4-8724-59A3-69BE-D0529197FEA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0" name="Group 1969">
              <a:extLst>
                <a:ext uri="{FF2B5EF4-FFF2-40B4-BE49-F238E27FC236}">
                  <a16:creationId xmlns:a16="http://schemas.microsoft.com/office/drawing/2014/main" id="{9FA3D7D2-45CF-E5CD-D37F-1B56B917D9BD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37" name="Cube 2036">
                <a:extLst>
                  <a:ext uri="{FF2B5EF4-FFF2-40B4-BE49-F238E27FC236}">
                    <a16:creationId xmlns:a16="http://schemas.microsoft.com/office/drawing/2014/main" id="{50638A5F-A2AA-6920-1715-0DF55D56627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8" name="Cube 2037">
                <a:extLst>
                  <a:ext uri="{FF2B5EF4-FFF2-40B4-BE49-F238E27FC236}">
                    <a16:creationId xmlns:a16="http://schemas.microsoft.com/office/drawing/2014/main" id="{05DEB276-99B2-6323-076A-94142007F55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9" name="Cube 2038">
                <a:extLst>
                  <a:ext uri="{FF2B5EF4-FFF2-40B4-BE49-F238E27FC236}">
                    <a16:creationId xmlns:a16="http://schemas.microsoft.com/office/drawing/2014/main" id="{84865FA4-3705-C9FE-4657-6D4E245B86C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0" name="Cube 2039">
                <a:extLst>
                  <a:ext uri="{FF2B5EF4-FFF2-40B4-BE49-F238E27FC236}">
                    <a16:creationId xmlns:a16="http://schemas.microsoft.com/office/drawing/2014/main" id="{8B3F7D17-9692-8525-7F2A-2C29505EFA7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1" name="Cube 2040">
                <a:extLst>
                  <a:ext uri="{FF2B5EF4-FFF2-40B4-BE49-F238E27FC236}">
                    <a16:creationId xmlns:a16="http://schemas.microsoft.com/office/drawing/2014/main" id="{C3110A47-5507-B52B-D12A-253A2A2D7FD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2" name="Cube 2041">
                <a:extLst>
                  <a:ext uri="{FF2B5EF4-FFF2-40B4-BE49-F238E27FC236}">
                    <a16:creationId xmlns:a16="http://schemas.microsoft.com/office/drawing/2014/main" id="{34FA438F-FB9F-17A4-E808-A3C7C06CEB7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3" name="Cube 2042">
                <a:extLst>
                  <a:ext uri="{FF2B5EF4-FFF2-40B4-BE49-F238E27FC236}">
                    <a16:creationId xmlns:a16="http://schemas.microsoft.com/office/drawing/2014/main" id="{FED9B6F6-D7E8-FA3B-5E74-8437855BE17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4" name="Cube 2043">
                <a:extLst>
                  <a:ext uri="{FF2B5EF4-FFF2-40B4-BE49-F238E27FC236}">
                    <a16:creationId xmlns:a16="http://schemas.microsoft.com/office/drawing/2014/main" id="{97142672-3DAE-09E2-5E2D-B83C78C98BF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5" name="Cube 2044">
                <a:extLst>
                  <a:ext uri="{FF2B5EF4-FFF2-40B4-BE49-F238E27FC236}">
                    <a16:creationId xmlns:a16="http://schemas.microsoft.com/office/drawing/2014/main" id="{676B2625-A65A-FCA3-7D8F-9F63C7B8D2C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6" name="Cube 2045">
                <a:extLst>
                  <a:ext uri="{FF2B5EF4-FFF2-40B4-BE49-F238E27FC236}">
                    <a16:creationId xmlns:a16="http://schemas.microsoft.com/office/drawing/2014/main" id="{5C2FAA7F-C9FA-A9FF-AE92-2342AE1B73B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1" name="Group 1970">
              <a:extLst>
                <a:ext uri="{FF2B5EF4-FFF2-40B4-BE49-F238E27FC236}">
                  <a16:creationId xmlns:a16="http://schemas.microsoft.com/office/drawing/2014/main" id="{9D2E5B52-3316-269E-3047-722C179C92C3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27" name="Cube 2026">
                <a:extLst>
                  <a:ext uri="{FF2B5EF4-FFF2-40B4-BE49-F238E27FC236}">
                    <a16:creationId xmlns:a16="http://schemas.microsoft.com/office/drawing/2014/main" id="{5019BD25-984F-EC98-2FEA-DCB56D0BF0D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8" name="Cube 2027">
                <a:extLst>
                  <a:ext uri="{FF2B5EF4-FFF2-40B4-BE49-F238E27FC236}">
                    <a16:creationId xmlns:a16="http://schemas.microsoft.com/office/drawing/2014/main" id="{7879A199-3A84-E65C-3CA3-86447C45E87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9" name="Cube 2028">
                <a:extLst>
                  <a:ext uri="{FF2B5EF4-FFF2-40B4-BE49-F238E27FC236}">
                    <a16:creationId xmlns:a16="http://schemas.microsoft.com/office/drawing/2014/main" id="{7EF592FC-B937-4B15-CA22-6E7197215F1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0" name="Cube 2029">
                <a:extLst>
                  <a:ext uri="{FF2B5EF4-FFF2-40B4-BE49-F238E27FC236}">
                    <a16:creationId xmlns:a16="http://schemas.microsoft.com/office/drawing/2014/main" id="{E91526C2-228E-2BC7-75CB-8B88D3E535C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1" name="Cube 2030">
                <a:extLst>
                  <a:ext uri="{FF2B5EF4-FFF2-40B4-BE49-F238E27FC236}">
                    <a16:creationId xmlns:a16="http://schemas.microsoft.com/office/drawing/2014/main" id="{AA61C1A5-AF27-6258-AED1-33B4F78F83A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2" name="Cube 2031">
                <a:extLst>
                  <a:ext uri="{FF2B5EF4-FFF2-40B4-BE49-F238E27FC236}">
                    <a16:creationId xmlns:a16="http://schemas.microsoft.com/office/drawing/2014/main" id="{C75F6EC9-E609-9326-1338-EFED29E367C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3" name="Cube 2032">
                <a:extLst>
                  <a:ext uri="{FF2B5EF4-FFF2-40B4-BE49-F238E27FC236}">
                    <a16:creationId xmlns:a16="http://schemas.microsoft.com/office/drawing/2014/main" id="{9E15E6B5-95A0-3723-A55F-DB8A5734EAF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4" name="Cube 2033">
                <a:extLst>
                  <a:ext uri="{FF2B5EF4-FFF2-40B4-BE49-F238E27FC236}">
                    <a16:creationId xmlns:a16="http://schemas.microsoft.com/office/drawing/2014/main" id="{1D1FC5CE-C5EA-59AF-9DE7-45717298F1B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5" name="Cube 2034">
                <a:extLst>
                  <a:ext uri="{FF2B5EF4-FFF2-40B4-BE49-F238E27FC236}">
                    <a16:creationId xmlns:a16="http://schemas.microsoft.com/office/drawing/2014/main" id="{F88A7499-E012-A5AF-5033-5402BD64A8F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6" name="Cube 2035">
                <a:extLst>
                  <a:ext uri="{FF2B5EF4-FFF2-40B4-BE49-F238E27FC236}">
                    <a16:creationId xmlns:a16="http://schemas.microsoft.com/office/drawing/2014/main" id="{D663A57F-93C9-20C5-E5FC-774686ACE2F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2" name="Group 1971">
              <a:extLst>
                <a:ext uri="{FF2B5EF4-FFF2-40B4-BE49-F238E27FC236}">
                  <a16:creationId xmlns:a16="http://schemas.microsoft.com/office/drawing/2014/main" id="{D2F554F5-6595-0997-A91F-4C228E60F524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17" name="Cube 2016">
                <a:extLst>
                  <a:ext uri="{FF2B5EF4-FFF2-40B4-BE49-F238E27FC236}">
                    <a16:creationId xmlns:a16="http://schemas.microsoft.com/office/drawing/2014/main" id="{D56D5487-05E5-7EF3-6DB9-4A3784B9701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8" name="Cube 2017">
                <a:extLst>
                  <a:ext uri="{FF2B5EF4-FFF2-40B4-BE49-F238E27FC236}">
                    <a16:creationId xmlns:a16="http://schemas.microsoft.com/office/drawing/2014/main" id="{3962A086-BD29-9FED-EDF6-C7BAD3D4281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9" name="Cube 2018">
                <a:extLst>
                  <a:ext uri="{FF2B5EF4-FFF2-40B4-BE49-F238E27FC236}">
                    <a16:creationId xmlns:a16="http://schemas.microsoft.com/office/drawing/2014/main" id="{38B2AB69-E0A3-6936-93D4-10FF731F81F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0" name="Cube 2019">
                <a:extLst>
                  <a:ext uri="{FF2B5EF4-FFF2-40B4-BE49-F238E27FC236}">
                    <a16:creationId xmlns:a16="http://schemas.microsoft.com/office/drawing/2014/main" id="{23527B6A-68C1-3D42-5EDB-7AD7EACCFF9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1" name="Cube 2020">
                <a:extLst>
                  <a:ext uri="{FF2B5EF4-FFF2-40B4-BE49-F238E27FC236}">
                    <a16:creationId xmlns:a16="http://schemas.microsoft.com/office/drawing/2014/main" id="{58709ACC-C63A-03E7-4DFE-6930105C2FF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2" name="Cube 2021">
                <a:extLst>
                  <a:ext uri="{FF2B5EF4-FFF2-40B4-BE49-F238E27FC236}">
                    <a16:creationId xmlns:a16="http://schemas.microsoft.com/office/drawing/2014/main" id="{71184507-AAEE-74CA-E4D5-0D7098A5BD1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3" name="Cube 2022">
                <a:extLst>
                  <a:ext uri="{FF2B5EF4-FFF2-40B4-BE49-F238E27FC236}">
                    <a16:creationId xmlns:a16="http://schemas.microsoft.com/office/drawing/2014/main" id="{519E3F15-FDB4-4547-3C7B-4CBE9D84E20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4" name="Cube 2023">
                <a:extLst>
                  <a:ext uri="{FF2B5EF4-FFF2-40B4-BE49-F238E27FC236}">
                    <a16:creationId xmlns:a16="http://schemas.microsoft.com/office/drawing/2014/main" id="{DB0B7D20-F030-69DE-E9A6-313FCA00761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5" name="Cube 2024">
                <a:extLst>
                  <a:ext uri="{FF2B5EF4-FFF2-40B4-BE49-F238E27FC236}">
                    <a16:creationId xmlns:a16="http://schemas.microsoft.com/office/drawing/2014/main" id="{E4EAE76D-70CA-51EC-C383-7640AD74AEB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6" name="Cube 2025">
                <a:extLst>
                  <a:ext uri="{FF2B5EF4-FFF2-40B4-BE49-F238E27FC236}">
                    <a16:creationId xmlns:a16="http://schemas.microsoft.com/office/drawing/2014/main" id="{E286E197-00F8-01F6-827E-226367EEE9A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3" name="Group 1972">
              <a:extLst>
                <a:ext uri="{FF2B5EF4-FFF2-40B4-BE49-F238E27FC236}">
                  <a16:creationId xmlns:a16="http://schemas.microsoft.com/office/drawing/2014/main" id="{15791F19-455F-F628-A28E-68533A46DD4E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07" name="Cube 2006">
                <a:extLst>
                  <a:ext uri="{FF2B5EF4-FFF2-40B4-BE49-F238E27FC236}">
                    <a16:creationId xmlns:a16="http://schemas.microsoft.com/office/drawing/2014/main" id="{E0FAF07B-761C-4D1F-24D0-DA2FACFB481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8" name="Cube 2007">
                <a:extLst>
                  <a:ext uri="{FF2B5EF4-FFF2-40B4-BE49-F238E27FC236}">
                    <a16:creationId xmlns:a16="http://schemas.microsoft.com/office/drawing/2014/main" id="{328A266D-7023-6702-88A4-AE90A81B56B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9" name="Cube 2008">
                <a:extLst>
                  <a:ext uri="{FF2B5EF4-FFF2-40B4-BE49-F238E27FC236}">
                    <a16:creationId xmlns:a16="http://schemas.microsoft.com/office/drawing/2014/main" id="{25B5EA43-72C3-C3A5-B7C4-D98531DF2F3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0" name="Cube 2009">
                <a:extLst>
                  <a:ext uri="{FF2B5EF4-FFF2-40B4-BE49-F238E27FC236}">
                    <a16:creationId xmlns:a16="http://schemas.microsoft.com/office/drawing/2014/main" id="{A8575BAB-DC99-29FC-DE5A-F440E6D7973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1" name="Cube 2010">
                <a:extLst>
                  <a:ext uri="{FF2B5EF4-FFF2-40B4-BE49-F238E27FC236}">
                    <a16:creationId xmlns:a16="http://schemas.microsoft.com/office/drawing/2014/main" id="{EAF1FCB4-9229-14D4-C119-06BE36E1001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2" name="Cube 2011">
                <a:extLst>
                  <a:ext uri="{FF2B5EF4-FFF2-40B4-BE49-F238E27FC236}">
                    <a16:creationId xmlns:a16="http://schemas.microsoft.com/office/drawing/2014/main" id="{2A9C32B3-9944-7554-9B18-92B3621383C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3" name="Cube 2012">
                <a:extLst>
                  <a:ext uri="{FF2B5EF4-FFF2-40B4-BE49-F238E27FC236}">
                    <a16:creationId xmlns:a16="http://schemas.microsoft.com/office/drawing/2014/main" id="{2FD24E51-BE86-30C0-F255-2C4A46B552E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4" name="Cube 2013">
                <a:extLst>
                  <a:ext uri="{FF2B5EF4-FFF2-40B4-BE49-F238E27FC236}">
                    <a16:creationId xmlns:a16="http://schemas.microsoft.com/office/drawing/2014/main" id="{EC8B0A6B-6EAA-AC4D-9268-27B9819A2CB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5" name="Cube 2014">
                <a:extLst>
                  <a:ext uri="{FF2B5EF4-FFF2-40B4-BE49-F238E27FC236}">
                    <a16:creationId xmlns:a16="http://schemas.microsoft.com/office/drawing/2014/main" id="{05267BAD-D54B-14A5-9333-FD652E37E0F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6" name="Cube 2015">
                <a:extLst>
                  <a:ext uri="{FF2B5EF4-FFF2-40B4-BE49-F238E27FC236}">
                    <a16:creationId xmlns:a16="http://schemas.microsoft.com/office/drawing/2014/main" id="{F836F3C4-1862-ED10-DCBA-764AB6CF8AE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4" name="Group 1973">
              <a:extLst>
                <a:ext uri="{FF2B5EF4-FFF2-40B4-BE49-F238E27FC236}">
                  <a16:creationId xmlns:a16="http://schemas.microsoft.com/office/drawing/2014/main" id="{1A13B65F-CB3A-14FC-8074-4B52C1070843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97" name="Cube 1996">
                <a:extLst>
                  <a:ext uri="{FF2B5EF4-FFF2-40B4-BE49-F238E27FC236}">
                    <a16:creationId xmlns:a16="http://schemas.microsoft.com/office/drawing/2014/main" id="{8C562E60-B773-3063-EDDC-7C3A2E261B6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8" name="Cube 1997">
                <a:extLst>
                  <a:ext uri="{FF2B5EF4-FFF2-40B4-BE49-F238E27FC236}">
                    <a16:creationId xmlns:a16="http://schemas.microsoft.com/office/drawing/2014/main" id="{3CC42276-5F0D-889E-6FC6-AFF2FD84503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9" name="Cube 1998">
                <a:extLst>
                  <a:ext uri="{FF2B5EF4-FFF2-40B4-BE49-F238E27FC236}">
                    <a16:creationId xmlns:a16="http://schemas.microsoft.com/office/drawing/2014/main" id="{69AF590E-9170-6CDA-2767-732627432D8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0" name="Cube 1999">
                <a:extLst>
                  <a:ext uri="{FF2B5EF4-FFF2-40B4-BE49-F238E27FC236}">
                    <a16:creationId xmlns:a16="http://schemas.microsoft.com/office/drawing/2014/main" id="{73722D8D-2633-7AF2-3333-E2361122492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1" name="Cube 2000">
                <a:extLst>
                  <a:ext uri="{FF2B5EF4-FFF2-40B4-BE49-F238E27FC236}">
                    <a16:creationId xmlns:a16="http://schemas.microsoft.com/office/drawing/2014/main" id="{AF01006C-6360-D0B7-96C6-505E06FEFAF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2" name="Cube 2001">
                <a:extLst>
                  <a:ext uri="{FF2B5EF4-FFF2-40B4-BE49-F238E27FC236}">
                    <a16:creationId xmlns:a16="http://schemas.microsoft.com/office/drawing/2014/main" id="{16A578E2-69D5-2C61-174E-AAACABEF21D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3" name="Cube 2002">
                <a:extLst>
                  <a:ext uri="{FF2B5EF4-FFF2-40B4-BE49-F238E27FC236}">
                    <a16:creationId xmlns:a16="http://schemas.microsoft.com/office/drawing/2014/main" id="{805B79C0-79CC-BF10-DE69-583FFB63BF4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4" name="Cube 2003">
                <a:extLst>
                  <a:ext uri="{FF2B5EF4-FFF2-40B4-BE49-F238E27FC236}">
                    <a16:creationId xmlns:a16="http://schemas.microsoft.com/office/drawing/2014/main" id="{5FB2D0B5-0D86-3490-42DC-551E91669F5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5" name="Cube 2004">
                <a:extLst>
                  <a:ext uri="{FF2B5EF4-FFF2-40B4-BE49-F238E27FC236}">
                    <a16:creationId xmlns:a16="http://schemas.microsoft.com/office/drawing/2014/main" id="{75843AF0-9514-0965-67DE-1DC896D18F5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6" name="Cube 2005">
                <a:extLst>
                  <a:ext uri="{FF2B5EF4-FFF2-40B4-BE49-F238E27FC236}">
                    <a16:creationId xmlns:a16="http://schemas.microsoft.com/office/drawing/2014/main" id="{5932872B-D7E2-E471-490E-A0365894B69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5" name="Group 1974">
              <a:extLst>
                <a:ext uri="{FF2B5EF4-FFF2-40B4-BE49-F238E27FC236}">
                  <a16:creationId xmlns:a16="http://schemas.microsoft.com/office/drawing/2014/main" id="{3761DF94-934A-8A16-13D4-F00F7842EB9B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87" name="Cube 1986">
                <a:extLst>
                  <a:ext uri="{FF2B5EF4-FFF2-40B4-BE49-F238E27FC236}">
                    <a16:creationId xmlns:a16="http://schemas.microsoft.com/office/drawing/2014/main" id="{54B57187-4A5B-2BC9-424B-0C3878657CB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8" name="Cube 1987">
                <a:extLst>
                  <a:ext uri="{FF2B5EF4-FFF2-40B4-BE49-F238E27FC236}">
                    <a16:creationId xmlns:a16="http://schemas.microsoft.com/office/drawing/2014/main" id="{9D73274D-5020-0594-4EB7-AE9D288155D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9" name="Cube 1988">
                <a:extLst>
                  <a:ext uri="{FF2B5EF4-FFF2-40B4-BE49-F238E27FC236}">
                    <a16:creationId xmlns:a16="http://schemas.microsoft.com/office/drawing/2014/main" id="{B0B92BD1-AB2F-FD6F-6B16-110C9F7F9D9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0" name="Cube 1989">
                <a:extLst>
                  <a:ext uri="{FF2B5EF4-FFF2-40B4-BE49-F238E27FC236}">
                    <a16:creationId xmlns:a16="http://schemas.microsoft.com/office/drawing/2014/main" id="{C37E7E7B-94CC-4451-16C1-6D82434CDB5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1" name="Cube 1990">
                <a:extLst>
                  <a:ext uri="{FF2B5EF4-FFF2-40B4-BE49-F238E27FC236}">
                    <a16:creationId xmlns:a16="http://schemas.microsoft.com/office/drawing/2014/main" id="{A90E3A1B-900C-93E2-DD46-DC9860C9E30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2" name="Cube 1991">
                <a:extLst>
                  <a:ext uri="{FF2B5EF4-FFF2-40B4-BE49-F238E27FC236}">
                    <a16:creationId xmlns:a16="http://schemas.microsoft.com/office/drawing/2014/main" id="{2B801DBD-0D7C-5B2A-48B8-5B467E53D78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3" name="Cube 1992">
                <a:extLst>
                  <a:ext uri="{FF2B5EF4-FFF2-40B4-BE49-F238E27FC236}">
                    <a16:creationId xmlns:a16="http://schemas.microsoft.com/office/drawing/2014/main" id="{00201624-D902-5566-8CBC-AE213EA8A54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4" name="Cube 1993">
                <a:extLst>
                  <a:ext uri="{FF2B5EF4-FFF2-40B4-BE49-F238E27FC236}">
                    <a16:creationId xmlns:a16="http://schemas.microsoft.com/office/drawing/2014/main" id="{8A875C71-BC5F-EA48-E42F-32B1C386367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5" name="Cube 1994">
                <a:extLst>
                  <a:ext uri="{FF2B5EF4-FFF2-40B4-BE49-F238E27FC236}">
                    <a16:creationId xmlns:a16="http://schemas.microsoft.com/office/drawing/2014/main" id="{317742B5-AC1A-2C18-8374-E7351812B9C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6" name="Cube 1995">
                <a:extLst>
                  <a:ext uri="{FF2B5EF4-FFF2-40B4-BE49-F238E27FC236}">
                    <a16:creationId xmlns:a16="http://schemas.microsoft.com/office/drawing/2014/main" id="{285D9465-DA98-2EDA-7042-7DE6893A325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6" name="Group 1975">
              <a:extLst>
                <a:ext uri="{FF2B5EF4-FFF2-40B4-BE49-F238E27FC236}">
                  <a16:creationId xmlns:a16="http://schemas.microsoft.com/office/drawing/2014/main" id="{71DDFB5C-335C-E6DE-FFED-D700812FF1A7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77" name="Cube 1976">
                <a:extLst>
                  <a:ext uri="{FF2B5EF4-FFF2-40B4-BE49-F238E27FC236}">
                    <a16:creationId xmlns:a16="http://schemas.microsoft.com/office/drawing/2014/main" id="{51D1D688-E570-0D1A-BF9E-4249C6D0157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8" name="Cube 1977">
                <a:extLst>
                  <a:ext uri="{FF2B5EF4-FFF2-40B4-BE49-F238E27FC236}">
                    <a16:creationId xmlns:a16="http://schemas.microsoft.com/office/drawing/2014/main" id="{5A167B9C-C9E4-9510-7936-0C3E66C882C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9" name="Cube 1978">
                <a:extLst>
                  <a:ext uri="{FF2B5EF4-FFF2-40B4-BE49-F238E27FC236}">
                    <a16:creationId xmlns:a16="http://schemas.microsoft.com/office/drawing/2014/main" id="{D1A1BAA3-991F-ABEF-E2D0-331892E89F3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0" name="Cube 1979">
                <a:extLst>
                  <a:ext uri="{FF2B5EF4-FFF2-40B4-BE49-F238E27FC236}">
                    <a16:creationId xmlns:a16="http://schemas.microsoft.com/office/drawing/2014/main" id="{9EF0B1B3-32FC-39B7-77E3-88E63425773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1" name="Cube 1980">
                <a:extLst>
                  <a:ext uri="{FF2B5EF4-FFF2-40B4-BE49-F238E27FC236}">
                    <a16:creationId xmlns:a16="http://schemas.microsoft.com/office/drawing/2014/main" id="{183225DE-A391-71DF-C6DE-CD1B07BB22E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2" name="Cube 1981">
                <a:extLst>
                  <a:ext uri="{FF2B5EF4-FFF2-40B4-BE49-F238E27FC236}">
                    <a16:creationId xmlns:a16="http://schemas.microsoft.com/office/drawing/2014/main" id="{C7506DCA-5825-FB26-83DA-530E2862BFC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3" name="Cube 1982">
                <a:extLst>
                  <a:ext uri="{FF2B5EF4-FFF2-40B4-BE49-F238E27FC236}">
                    <a16:creationId xmlns:a16="http://schemas.microsoft.com/office/drawing/2014/main" id="{0557FD44-4947-96D6-4C24-D86DC89A9FA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4" name="Cube 1983">
                <a:extLst>
                  <a:ext uri="{FF2B5EF4-FFF2-40B4-BE49-F238E27FC236}">
                    <a16:creationId xmlns:a16="http://schemas.microsoft.com/office/drawing/2014/main" id="{8996C106-12EA-0BAB-5A9A-EEDDD7AF989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5" name="Cube 1984">
                <a:extLst>
                  <a:ext uri="{FF2B5EF4-FFF2-40B4-BE49-F238E27FC236}">
                    <a16:creationId xmlns:a16="http://schemas.microsoft.com/office/drawing/2014/main" id="{E826EE5D-CC78-EE15-369B-7FBCE7FB1A1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6" name="Cube 1985">
                <a:extLst>
                  <a:ext uri="{FF2B5EF4-FFF2-40B4-BE49-F238E27FC236}">
                    <a16:creationId xmlns:a16="http://schemas.microsoft.com/office/drawing/2014/main" id="{ECB030C0-E0BF-F9B3-A610-DE6823DA05C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077" name="Group 2076">
            <a:extLst>
              <a:ext uri="{FF2B5EF4-FFF2-40B4-BE49-F238E27FC236}">
                <a16:creationId xmlns:a16="http://schemas.microsoft.com/office/drawing/2014/main" id="{EAE91E24-901A-2973-8FA8-CFADBDC41522}"/>
              </a:ext>
            </a:extLst>
          </p:cNvPr>
          <p:cNvGrpSpPr/>
          <p:nvPr/>
        </p:nvGrpSpPr>
        <p:grpSpPr>
          <a:xfrm>
            <a:off x="6541401" y="369781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078" name="Group 2077">
              <a:extLst>
                <a:ext uri="{FF2B5EF4-FFF2-40B4-BE49-F238E27FC236}">
                  <a16:creationId xmlns:a16="http://schemas.microsoft.com/office/drawing/2014/main" id="{F255AF82-B02F-BFBD-3949-617C2E2435F8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78" name="Cube 2177">
                <a:extLst>
                  <a:ext uri="{FF2B5EF4-FFF2-40B4-BE49-F238E27FC236}">
                    <a16:creationId xmlns:a16="http://schemas.microsoft.com/office/drawing/2014/main" id="{1705ABEB-F119-F882-024F-CCCD2E90C3D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9" name="Cube 2178">
                <a:extLst>
                  <a:ext uri="{FF2B5EF4-FFF2-40B4-BE49-F238E27FC236}">
                    <a16:creationId xmlns:a16="http://schemas.microsoft.com/office/drawing/2014/main" id="{1769BB14-1ACE-CEEF-D05F-B0B7F412150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0" name="Cube 2179">
                <a:extLst>
                  <a:ext uri="{FF2B5EF4-FFF2-40B4-BE49-F238E27FC236}">
                    <a16:creationId xmlns:a16="http://schemas.microsoft.com/office/drawing/2014/main" id="{0C611996-1DAF-980E-73FE-C834AD5AEFA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1" name="Cube 2180">
                <a:extLst>
                  <a:ext uri="{FF2B5EF4-FFF2-40B4-BE49-F238E27FC236}">
                    <a16:creationId xmlns:a16="http://schemas.microsoft.com/office/drawing/2014/main" id="{5F187128-C573-BDC0-7EF8-6408AD9794F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2" name="Cube 2181">
                <a:extLst>
                  <a:ext uri="{FF2B5EF4-FFF2-40B4-BE49-F238E27FC236}">
                    <a16:creationId xmlns:a16="http://schemas.microsoft.com/office/drawing/2014/main" id="{5A08F871-1F7C-4783-45C3-B22D648EAC7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3" name="Cube 2182">
                <a:extLst>
                  <a:ext uri="{FF2B5EF4-FFF2-40B4-BE49-F238E27FC236}">
                    <a16:creationId xmlns:a16="http://schemas.microsoft.com/office/drawing/2014/main" id="{941C3F0F-CCC7-D89D-3FF2-44ECE1535F7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4" name="Cube 2183">
                <a:extLst>
                  <a:ext uri="{FF2B5EF4-FFF2-40B4-BE49-F238E27FC236}">
                    <a16:creationId xmlns:a16="http://schemas.microsoft.com/office/drawing/2014/main" id="{04E91835-8510-84B6-4556-EF7918443EF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5" name="Cube 2184">
                <a:extLst>
                  <a:ext uri="{FF2B5EF4-FFF2-40B4-BE49-F238E27FC236}">
                    <a16:creationId xmlns:a16="http://schemas.microsoft.com/office/drawing/2014/main" id="{3567FAD2-89D3-1113-ECF3-30106A092A0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6" name="Cube 2185">
                <a:extLst>
                  <a:ext uri="{FF2B5EF4-FFF2-40B4-BE49-F238E27FC236}">
                    <a16:creationId xmlns:a16="http://schemas.microsoft.com/office/drawing/2014/main" id="{235EFF5D-4634-DAC2-3B83-DDEB8395034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7" name="Cube 2186">
                <a:extLst>
                  <a:ext uri="{FF2B5EF4-FFF2-40B4-BE49-F238E27FC236}">
                    <a16:creationId xmlns:a16="http://schemas.microsoft.com/office/drawing/2014/main" id="{E065F0A9-2DD8-EBF0-1BA2-6B8A278A85A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79" name="Group 2078">
              <a:extLst>
                <a:ext uri="{FF2B5EF4-FFF2-40B4-BE49-F238E27FC236}">
                  <a16:creationId xmlns:a16="http://schemas.microsoft.com/office/drawing/2014/main" id="{3AABFBAB-3868-C522-66D1-179A2D29D31A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68" name="Cube 2167">
                <a:extLst>
                  <a:ext uri="{FF2B5EF4-FFF2-40B4-BE49-F238E27FC236}">
                    <a16:creationId xmlns:a16="http://schemas.microsoft.com/office/drawing/2014/main" id="{19DA0242-94AA-DEB9-6A6A-B090590D665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9" name="Cube 2168">
                <a:extLst>
                  <a:ext uri="{FF2B5EF4-FFF2-40B4-BE49-F238E27FC236}">
                    <a16:creationId xmlns:a16="http://schemas.microsoft.com/office/drawing/2014/main" id="{C457AEC8-7B33-7352-2641-718FA4C48BA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0" name="Cube 2169">
                <a:extLst>
                  <a:ext uri="{FF2B5EF4-FFF2-40B4-BE49-F238E27FC236}">
                    <a16:creationId xmlns:a16="http://schemas.microsoft.com/office/drawing/2014/main" id="{21EE23E9-933C-FE93-292C-C624A7DDA32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1" name="Cube 2170">
                <a:extLst>
                  <a:ext uri="{FF2B5EF4-FFF2-40B4-BE49-F238E27FC236}">
                    <a16:creationId xmlns:a16="http://schemas.microsoft.com/office/drawing/2014/main" id="{EF5EDD07-C738-25F0-FEFE-E4AF2DEA8D1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2" name="Cube 2171">
                <a:extLst>
                  <a:ext uri="{FF2B5EF4-FFF2-40B4-BE49-F238E27FC236}">
                    <a16:creationId xmlns:a16="http://schemas.microsoft.com/office/drawing/2014/main" id="{B134A2E4-6C2E-4855-26CB-8909CA27C0D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3" name="Cube 2172">
                <a:extLst>
                  <a:ext uri="{FF2B5EF4-FFF2-40B4-BE49-F238E27FC236}">
                    <a16:creationId xmlns:a16="http://schemas.microsoft.com/office/drawing/2014/main" id="{D53C04C8-B86B-A6F5-55FC-C57801D238B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4" name="Cube 2173">
                <a:extLst>
                  <a:ext uri="{FF2B5EF4-FFF2-40B4-BE49-F238E27FC236}">
                    <a16:creationId xmlns:a16="http://schemas.microsoft.com/office/drawing/2014/main" id="{68E4E3E2-ECEC-1E4E-3808-096F0209D7D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5" name="Cube 2174">
                <a:extLst>
                  <a:ext uri="{FF2B5EF4-FFF2-40B4-BE49-F238E27FC236}">
                    <a16:creationId xmlns:a16="http://schemas.microsoft.com/office/drawing/2014/main" id="{2BDB38F8-293E-8B37-07E1-73E0BE3EB60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6" name="Cube 2175">
                <a:extLst>
                  <a:ext uri="{FF2B5EF4-FFF2-40B4-BE49-F238E27FC236}">
                    <a16:creationId xmlns:a16="http://schemas.microsoft.com/office/drawing/2014/main" id="{AB80F7F0-63C3-080A-2D7C-275B95C8DB5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7" name="Cube 2176">
                <a:extLst>
                  <a:ext uri="{FF2B5EF4-FFF2-40B4-BE49-F238E27FC236}">
                    <a16:creationId xmlns:a16="http://schemas.microsoft.com/office/drawing/2014/main" id="{CC0CF6BC-C2C6-7ECC-96AD-272AE3392A4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0" name="Group 2079">
              <a:extLst>
                <a:ext uri="{FF2B5EF4-FFF2-40B4-BE49-F238E27FC236}">
                  <a16:creationId xmlns:a16="http://schemas.microsoft.com/office/drawing/2014/main" id="{61272E89-6388-8C1A-96FD-63E9B66E1490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58" name="Cube 2157">
                <a:extLst>
                  <a:ext uri="{FF2B5EF4-FFF2-40B4-BE49-F238E27FC236}">
                    <a16:creationId xmlns:a16="http://schemas.microsoft.com/office/drawing/2014/main" id="{388B150F-3B92-02BF-EB27-3906BDFC4B5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9" name="Cube 2158">
                <a:extLst>
                  <a:ext uri="{FF2B5EF4-FFF2-40B4-BE49-F238E27FC236}">
                    <a16:creationId xmlns:a16="http://schemas.microsoft.com/office/drawing/2014/main" id="{764E84ED-62BD-15BF-2D8E-24D73773128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0" name="Cube 2159">
                <a:extLst>
                  <a:ext uri="{FF2B5EF4-FFF2-40B4-BE49-F238E27FC236}">
                    <a16:creationId xmlns:a16="http://schemas.microsoft.com/office/drawing/2014/main" id="{A6832AAB-D096-9C71-C2B7-6DF373C60AF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1" name="Cube 2160">
                <a:extLst>
                  <a:ext uri="{FF2B5EF4-FFF2-40B4-BE49-F238E27FC236}">
                    <a16:creationId xmlns:a16="http://schemas.microsoft.com/office/drawing/2014/main" id="{AE482FD2-5339-885F-E70C-0BED05946C9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2" name="Cube 2161">
                <a:extLst>
                  <a:ext uri="{FF2B5EF4-FFF2-40B4-BE49-F238E27FC236}">
                    <a16:creationId xmlns:a16="http://schemas.microsoft.com/office/drawing/2014/main" id="{A3DA9E52-90F3-3458-27B8-4E608CCE06A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3" name="Cube 2162">
                <a:extLst>
                  <a:ext uri="{FF2B5EF4-FFF2-40B4-BE49-F238E27FC236}">
                    <a16:creationId xmlns:a16="http://schemas.microsoft.com/office/drawing/2014/main" id="{08C19036-0F99-5994-32DE-D3021E7CEAB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4" name="Cube 2163">
                <a:extLst>
                  <a:ext uri="{FF2B5EF4-FFF2-40B4-BE49-F238E27FC236}">
                    <a16:creationId xmlns:a16="http://schemas.microsoft.com/office/drawing/2014/main" id="{D91B19CC-6132-7135-73FA-115BD68930E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5" name="Cube 2164">
                <a:extLst>
                  <a:ext uri="{FF2B5EF4-FFF2-40B4-BE49-F238E27FC236}">
                    <a16:creationId xmlns:a16="http://schemas.microsoft.com/office/drawing/2014/main" id="{5AEFDA63-A7BF-64E7-F37D-0FFC8464C8B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6" name="Cube 2165">
                <a:extLst>
                  <a:ext uri="{FF2B5EF4-FFF2-40B4-BE49-F238E27FC236}">
                    <a16:creationId xmlns:a16="http://schemas.microsoft.com/office/drawing/2014/main" id="{C481D95A-96DA-5C36-3BB4-409489E0F63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7" name="Cube 2166">
                <a:extLst>
                  <a:ext uri="{FF2B5EF4-FFF2-40B4-BE49-F238E27FC236}">
                    <a16:creationId xmlns:a16="http://schemas.microsoft.com/office/drawing/2014/main" id="{FC8FC381-2112-5B4E-A76D-73556CEBB89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1" name="Group 2080">
              <a:extLst>
                <a:ext uri="{FF2B5EF4-FFF2-40B4-BE49-F238E27FC236}">
                  <a16:creationId xmlns:a16="http://schemas.microsoft.com/office/drawing/2014/main" id="{417FFB64-8254-0292-E7EF-193E013B8275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48" name="Cube 2147">
                <a:extLst>
                  <a:ext uri="{FF2B5EF4-FFF2-40B4-BE49-F238E27FC236}">
                    <a16:creationId xmlns:a16="http://schemas.microsoft.com/office/drawing/2014/main" id="{B7763206-50A7-0360-68E3-B0D72EA4B21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9" name="Cube 2148">
                <a:extLst>
                  <a:ext uri="{FF2B5EF4-FFF2-40B4-BE49-F238E27FC236}">
                    <a16:creationId xmlns:a16="http://schemas.microsoft.com/office/drawing/2014/main" id="{6197F33C-0E87-59F9-CDA9-2C0AB0EE25B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0" name="Cube 2149">
                <a:extLst>
                  <a:ext uri="{FF2B5EF4-FFF2-40B4-BE49-F238E27FC236}">
                    <a16:creationId xmlns:a16="http://schemas.microsoft.com/office/drawing/2014/main" id="{13AFAD0B-F849-1603-B7C9-28812CC5568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1" name="Cube 2150">
                <a:extLst>
                  <a:ext uri="{FF2B5EF4-FFF2-40B4-BE49-F238E27FC236}">
                    <a16:creationId xmlns:a16="http://schemas.microsoft.com/office/drawing/2014/main" id="{B2BFC19D-F697-69BA-2D64-37EE5954C4E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2" name="Cube 2151">
                <a:extLst>
                  <a:ext uri="{FF2B5EF4-FFF2-40B4-BE49-F238E27FC236}">
                    <a16:creationId xmlns:a16="http://schemas.microsoft.com/office/drawing/2014/main" id="{91C19D91-0B9D-C06E-D753-357877F8D88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3" name="Cube 2152">
                <a:extLst>
                  <a:ext uri="{FF2B5EF4-FFF2-40B4-BE49-F238E27FC236}">
                    <a16:creationId xmlns:a16="http://schemas.microsoft.com/office/drawing/2014/main" id="{7DCDCAB5-5440-DF4A-7E11-72EF56AAF63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4" name="Cube 2153">
                <a:extLst>
                  <a:ext uri="{FF2B5EF4-FFF2-40B4-BE49-F238E27FC236}">
                    <a16:creationId xmlns:a16="http://schemas.microsoft.com/office/drawing/2014/main" id="{EF4F281F-8EF7-0922-FF51-14B278E2BED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5" name="Cube 2154">
                <a:extLst>
                  <a:ext uri="{FF2B5EF4-FFF2-40B4-BE49-F238E27FC236}">
                    <a16:creationId xmlns:a16="http://schemas.microsoft.com/office/drawing/2014/main" id="{655E74AA-C7D7-6892-BAB7-82F808D23A2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6" name="Cube 2155">
                <a:extLst>
                  <a:ext uri="{FF2B5EF4-FFF2-40B4-BE49-F238E27FC236}">
                    <a16:creationId xmlns:a16="http://schemas.microsoft.com/office/drawing/2014/main" id="{90F85B16-92D8-AAF7-BB93-FBB2763363A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7" name="Cube 2156">
                <a:extLst>
                  <a:ext uri="{FF2B5EF4-FFF2-40B4-BE49-F238E27FC236}">
                    <a16:creationId xmlns:a16="http://schemas.microsoft.com/office/drawing/2014/main" id="{68613B80-0F81-4736-57ED-A40BDAEB9EB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2" name="Group 2081">
              <a:extLst>
                <a:ext uri="{FF2B5EF4-FFF2-40B4-BE49-F238E27FC236}">
                  <a16:creationId xmlns:a16="http://schemas.microsoft.com/office/drawing/2014/main" id="{2D1E818B-460F-2655-84A0-1FB974C30194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38" name="Cube 2137">
                <a:extLst>
                  <a:ext uri="{FF2B5EF4-FFF2-40B4-BE49-F238E27FC236}">
                    <a16:creationId xmlns:a16="http://schemas.microsoft.com/office/drawing/2014/main" id="{76AA91CC-2360-FB82-6B9E-8E90853CF8F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9" name="Cube 2138">
                <a:extLst>
                  <a:ext uri="{FF2B5EF4-FFF2-40B4-BE49-F238E27FC236}">
                    <a16:creationId xmlns:a16="http://schemas.microsoft.com/office/drawing/2014/main" id="{CEE25685-A78F-9427-A58F-796B87E5080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0" name="Cube 2139">
                <a:extLst>
                  <a:ext uri="{FF2B5EF4-FFF2-40B4-BE49-F238E27FC236}">
                    <a16:creationId xmlns:a16="http://schemas.microsoft.com/office/drawing/2014/main" id="{030B7FAB-9C57-60BF-8E3F-A222E72F767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1" name="Cube 2140">
                <a:extLst>
                  <a:ext uri="{FF2B5EF4-FFF2-40B4-BE49-F238E27FC236}">
                    <a16:creationId xmlns:a16="http://schemas.microsoft.com/office/drawing/2014/main" id="{B6D143D0-4615-5556-3BF8-A8CFD861AB4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2" name="Cube 2141">
                <a:extLst>
                  <a:ext uri="{FF2B5EF4-FFF2-40B4-BE49-F238E27FC236}">
                    <a16:creationId xmlns:a16="http://schemas.microsoft.com/office/drawing/2014/main" id="{85A649A1-994D-4047-4AD0-E79EC1A40A0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3" name="Cube 2142">
                <a:extLst>
                  <a:ext uri="{FF2B5EF4-FFF2-40B4-BE49-F238E27FC236}">
                    <a16:creationId xmlns:a16="http://schemas.microsoft.com/office/drawing/2014/main" id="{6A84E366-FBAC-BAC2-D707-6B8B90EA3A5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4" name="Cube 2143">
                <a:extLst>
                  <a:ext uri="{FF2B5EF4-FFF2-40B4-BE49-F238E27FC236}">
                    <a16:creationId xmlns:a16="http://schemas.microsoft.com/office/drawing/2014/main" id="{506E4DB5-0DC9-047F-C73B-8033B424005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5" name="Cube 2144">
                <a:extLst>
                  <a:ext uri="{FF2B5EF4-FFF2-40B4-BE49-F238E27FC236}">
                    <a16:creationId xmlns:a16="http://schemas.microsoft.com/office/drawing/2014/main" id="{C027AA74-A923-F44D-53B6-455BF8EF607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6" name="Cube 2145">
                <a:extLst>
                  <a:ext uri="{FF2B5EF4-FFF2-40B4-BE49-F238E27FC236}">
                    <a16:creationId xmlns:a16="http://schemas.microsoft.com/office/drawing/2014/main" id="{92AD609E-2B8D-7D58-F3EA-93EF25BBC11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7" name="Cube 2146">
                <a:extLst>
                  <a:ext uri="{FF2B5EF4-FFF2-40B4-BE49-F238E27FC236}">
                    <a16:creationId xmlns:a16="http://schemas.microsoft.com/office/drawing/2014/main" id="{8A778BF7-01B2-E494-299A-E4C225E299C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3" name="Group 2082">
              <a:extLst>
                <a:ext uri="{FF2B5EF4-FFF2-40B4-BE49-F238E27FC236}">
                  <a16:creationId xmlns:a16="http://schemas.microsoft.com/office/drawing/2014/main" id="{400647C5-2695-B679-069B-8A6623AA471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28" name="Cube 2127">
                <a:extLst>
                  <a:ext uri="{FF2B5EF4-FFF2-40B4-BE49-F238E27FC236}">
                    <a16:creationId xmlns:a16="http://schemas.microsoft.com/office/drawing/2014/main" id="{D6FA3185-D676-E63A-58DF-38E78E7412D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9" name="Cube 2128">
                <a:extLst>
                  <a:ext uri="{FF2B5EF4-FFF2-40B4-BE49-F238E27FC236}">
                    <a16:creationId xmlns:a16="http://schemas.microsoft.com/office/drawing/2014/main" id="{A46038A1-A215-2A42-B2E9-3150DC087B3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0" name="Cube 2129">
                <a:extLst>
                  <a:ext uri="{FF2B5EF4-FFF2-40B4-BE49-F238E27FC236}">
                    <a16:creationId xmlns:a16="http://schemas.microsoft.com/office/drawing/2014/main" id="{31D9470A-C268-095D-4DE8-F4C03623B06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1" name="Cube 2130">
                <a:extLst>
                  <a:ext uri="{FF2B5EF4-FFF2-40B4-BE49-F238E27FC236}">
                    <a16:creationId xmlns:a16="http://schemas.microsoft.com/office/drawing/2014/main" id="{8F15C5BA-319B-DF1E-31B9-3117CB69166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2" name="Cube 2131">
                <a:extLst>
                  <a:ext uri="{FF2B5EF4-FFF2-40B4-BE49-F238E27FC236}">
                    <a16:creationId xmlns:a16="http://schemas.microsoft.com/office/drawing/2014/main" id="{F6C978C1-FB40-27E0-658B-139FABDA5EB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3" name="Cube 2132">
                <a:extLst>
                  <a:ext uri="{FF2B5EF4-FFF2-40B4-BE49-F238E27FC236}">
                    <a16:creationId xmlns:a16="http://schemas.microsoft.com/office/drawing/2014/main" id="{375E732C-C558-9FF9-4242-8E955E6B62C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4" name="Cube 2133">
                <a:extLst>
                  <a:ext uri="{FF2B5EF4-FFF2-40B4-BE49-F238E27FC236}">
                    <a16:creationId xmlns:a16="http://schemas.microsoft.com/office/drawing/2014/main" id="{325EECFD-8EE3-D51B-0A14-10710DB3710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5" name="Cube 2134">
                <a:extLst>
                  <a:ext uri="{FF2B5EF4-FFF2-40B4-BE49-F238E27FC236}">
                    <a16:creationId xmlns:a16="http://schemas.microsoft.com/office/drawing/2014/main" id="{3B06DB40-FABE-8635-1D86-6652BD7A000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6" name="Cube 2135">
                <a:extLst>
                  <a:ext uri="{FF2B5EF4-FFF2-40B4-BE49-F238E27FC236}">
                    <a16:creationId xmlns:a16="http://schemas.microsoft.com/office/drawing/2014/main" id="{A8DBD8B2-9F41-9D31-9130-1C7063FBCBB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7" name="Cube 2136">
                <a:extLst>
                  <a:ext uri="{FF2B5EF4-FFF2-40B4-BE49-F238E27FC236}">
                    <a16:creationId xmlns:a16="http://schemas.microsoft.com/office/drawing/2014/main" id="{5D9B69B1-8F46-0D4D-9056-4A67A6C9474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4" name="Group 2083">
              <a:extLst>
                <a:ext uri="{FF2B5EF4-FFF2-40B4-BE49-F238E27FC236}">
                  <a16:creationId xmlns:a16="http://schemas.microsoft.com/office/drawing/2014/main" id="{BECC123B-5A45-AC9D-E81A-2D4CF962E406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18" name="Cube 2117">
                <a:extLst>
                  <a:ext uri="{FF2B5EF4-FFF2-40B4-BE49-F238E27FC236}">
                    <a16:creationId xmlns:a16="http://schemas.microsoft.com/office/drawing/2014/main" id="{FE29C55C-AC42-1562-99D4-A7D0F2EE561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9" name="Cube 2118">
                <a:extLst>
                  <a:ext uri="{FF2B5EF4-FFF2-40B4-BE49-F238E27FC236}">
                    <a16:creationId xmlns:a16="http://schemas.microsoft.com/office/drawing/2014/main" id="{32E694BA-A5A2-2238-1593-97C294857A7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0" name="Cube 2119">
                <a:extLst>
                  <a:ext uri="{FF2B5EF4-FFF2-40B4-BE49-F238E27FC236}">
                    <a16:creationId xmlns:a16="http://schemas.microsoft.com/office/drawing/2014/main" id="{2B7DB8DF-0B13-AC45-03D3-3690146CDB4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1" name="Cube 2120">
                <a:extLst>
                  <a:ext uri="{FF2B5EF4-FFF2-40B4-BE49-F238E27FC236}">
                    <a16:creationId xmlns:a16="http://schemas.microsoft.com/office/drawing/2014/main" id="{75E657B7-BC4B-B30D-8807-D41E0EBA803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2" name="Cube 2121">
                <a:extLst>
                  <a:ext uri="{FF2B5EF4-FFF2-40B4-BE49-F238E27FC236}">
                    <a16:creationId xmlns:a16="http://schemas.microsoft.com/office/drawing/2014/main" id="{EA308BED-FDC0-BE23-A459-569C008961A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3" name="Cube 2122">
                <a:extLst>
                  <a:ext uri="{FF2B5EF4-FFF2-40B4-BE49-F238E27FC236}">
                    <a16:creationId xmlns:a16="http://schemas.microsoft.com/office/drawing/2014/main" id="{F10FF424-DF63-D3CC-0551-C969C2C0CAC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4" name="Cube 2123">
                <a:extLst>
                  <a:ext uri="{FF2B5EF4-FFF2-40B4-BE49-F238E27FC236}">
                    <a16:creationId xmlns:a16="http://schemas.microsoft.com/office/drawing/2014/main" id="{4B2ED1DC-DB8E-FEA3-0B70-C0473583958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5" name="Cube 2124">
                <a:extLst>
                  <a:ext uri="{FF2B5EF4-FFF2-40B4-BE49-F238E27FC236}">
                    <a16:creationId xmlns:a16="http://schemas.microsoft.com/office/drawing/2014/main" id="{A86E0ADC-7328-4307-724B-CDF9BCD4F70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6" name="Cube 2125">
                <a:extLst>
                  <a:ext uri="{FF2B5EF4-FFF2-40B4-BE49-F238E27FC236}">
                    <a16:creationId xmlns:a16="http://schemas.microsoft.com/office/drawing/2014/main" id="{9D9117D6-EB3E-6734-3749-9A97F704AA9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7" name="Cube 2126">
                <a:extLst>
                  <a:ext uri="{FF2B5EF4-FFF2-40B4-BE49-F238E27FC236}">
                    <a16:creationId xmlns:a16="http://schemas.microsoft.com/office/drawing/2014/main" id="{7FD6E515-B0F9-5378-5E23-3D7327A20C6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5" name="Group 2084">
              <a:extLst>
                <a:ext uri="{FF2B5EF4-FFF2-40B4-BE49-F238E27FC236}">
                  <a16:creationId xmlns:a16="http://schemas.microsoft.com/office/drawing/2014/main" id="{88EAF84C-575A-47C6-0FDB-98FDF8733A8B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08" name="Cube 2107">
                <a:extLst>
                  <a:ext uri="{FF2B5EF4-FFF2-40B4-BE49-F238E27FC236}">
                    <a16:creationId xmlns:a16="http://schemas.microsoft.com/office/drawing/2014/main" id="{15E1ED7C-BB35-1B90-841B-9AD38D548D3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9" name="Cube 2108">
                <a:extLst>
                  <a:ext uri="{FF2B5EF4-FFF2-40B4-BE49-F238E27FC236}">
                    <a16:creationId xmlns:a16="http://schemas.microsoft.com/office/drawing/2014/main" id="{D519CDC6-7608-157F-AE00-7063849C989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0" name="Cube 2109">
                <a:extLst>
                  <a:ext uri="{FF2B5EF4-FFF2-40B4-BE49-F238E27FC236}">
                    <a16:creationId xmlns:a16="http://schemas.microsoft.com/office/drawing/2014/main" id="{D1C30FE3-3C0B-C5D0-EE0B-97969877F5C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1" name="Cube 2110">
                <a:extLst>
                  <a:ext uri="{FF2B5EF4-FFF2-40B4-BE49-F238E27FC236}">
                    <a16:creationId xmlns:a16="http://schemas.microsoft.com/office/drawing/2014/main" id="{B2E51258-5C5D-B751-3264-7DECD12352F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2" name="Cube 2111">
                <a:extLst>
                  <a:ext uri="{FF2B5EF4-FFF2-40B4-BE49-F238E27FC236}">
                    <a16:creationId xmlns:a16="http://schemas.microsoft.com/office/drawing/2014/main" id="{642C2422-EC19-0C07-69C5-3AB82CB17AF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3" name="Cube 2112">
                <a:extLst>
                  <a:ext uri="{FF2B5EF4-FFF2-40B4-BE49-F238E27FC236}">
                    <a16:creationId xmlns:a16="http://schemas.microsoft.com/office/drawing/2014/main" id="{AA8C0341-61E2-6525-B63A-68EAD69442D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4" name="Cube 2113">
                <a:extLst>
                  <a:ext uri="{FF2B5EF4-FFF2-40B4-BE49-F238E27FC236}">
                    <a16:creationId xmlns:a16="http://schemas.microsoft.com/office/drawing/2014/main" id="{2D1A1316-28CB-355D-52EA-F6A0C8FCB45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5" name="Cube 2114">
                <a:extLst>
                  <a:ext uri="{FF2B5EF4-FFF2-40B4-BE49-F238E27FC236}">
                    <a16:creationId xmlns:a16="http://schemas.microsoft.com/office/drawing/2014/main" id="{C9449EF6-7A1D-1AAF-7E4A-617CD08D2A3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6" name="Cube 2115">
                <a:extLst>
                  <a:ext uri="{FF2B5EF4-FFF2-40B4-BE49-F238E27FC236}">
                    <a16:creationId xmlns:a16="http://schemas.microsoft.com/office/drawing/2014/main" id="{A3466EDA-C141-1345-94C3-11DA0FCA2D8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7" name="Cube 2116">
                <a:extLst>
                  <a:ext uri="{FF2B5EF4-FFF2-40B4-BE49-F238E27FC236}">
                    <a16:creationId xmlns:a16="http://schemas.microsoft.com/office/drawing/2014/main" id="{AA91F8D8-9616-8E77-801E-4E1608AFE3B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6" name="Group 2085">
              <a:extLst>
                <a:ext uri="{FF2B5EF4-FFF2-40B4-BE49-F238E27FC236}">
                  <a16:creationId xmlns:a16="http://schemas.microsoft.com/office/drawing/2014/main" id="{2798EDF8-432B-F763-A96A-AAA0D20D25E8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98" name="Cube 2097">
                <a:extLst>
                  <a:ext uri="{FF2B5EF4-FFF2-40B4-BE49-F238E27FC236}">
                    <a16:creationId xmlns:a16="http://schemas.microsoft.com/office/drawing/2014/main" id="{B03CA13F-EDFB-9DCC-466F-9CC467108B3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9" name="Cube 2098">
                <a:extLst>
                  <a:ext uri="{FF2B5EF4-FFF2-40B4-BE49-F238E27FC236}">
                    <a16:creationId xmlns:a16="http://schemas.microsoft.com/office/drawing/2014/main" id="{6A2BDB42-D11D-A78D-8268-4FECCDBD9AB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0" name="Cube 2099">
                <a:extLst>
                  <a:ext uri="{FF2B5EF4-FFF2-40B4-BE49-F238E27FC236}">
                    <a16:creationId xmlns:a16="http://schemas.microsoft.com/office/drawing/2014/main" id="{38898868-65E8-8CC5-02EF-3A6EAADB998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1" name="Cube 2100">
                <a:extLst>
                  <a:ext uri="{FF2B5EF4-FFF2-40B4-BE49-F238E27FC236}">
                    <a16:creationId xmlns:a16="http://schemas.microsoft.com/office/drawing/2014/main" id="{52C7FC29-B916-F354-9DCB-65BAD849F22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2" name="Cube 2101">
                <a:extLst>
                  <a:ext uri="{FF2B5EF4-FFF2-40B4-BE49-F238E27FC236}">
                    <a16:creationId xmlns:a16="http://schemas.microsoft.com/office/drawing/2014/main" id="{F51977D3-D694-68FB-0AFB-5C8E27CAAE8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3" name="Cube 2102">
                <a:extLst>
                  <a:ext uri="{FF2B5EF4-FFF2-40B4-BE49-F238E27FC236}">
                    <a16:creationId xmlns:a16="http://schemas.microsoft.com/office/drawing/2014/main" id="{E97123D3-1C8C-CDFE-4696-838EB78A56F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4" name="Cube 2103">
                <a:extLst>
                  <a:ext uri="{FF2B5EF4-FFF2-40B4-BE49-F238E27FC236}">
                    <a16:creationId xmlns:a16="http://schemas.microsoft.com/office/drawing/2014/main" id="{DBFDF3D6-35A2-5FC9-55A1-6FEE0CF403B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5" name="Cube 2104">
                <a:extLst>
                  <a:ext uri="{FF2B5EF4-FFF2-40B4-BE49-F238E27FC236}">
                    <a16:creationId xmlns:a16="http://schemas.microsoft.com/office/drawing/2014/main" id="{B93C408D-999F-DB7F-3AFA-2AEE5F4F1F1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6" name="Cube 2105">
                <a:extLst>
                  <a:ext uri="{FF2B5EF4-FFF2-40B4-BE49-F238E27FC236}">
                    <a16:creationId xmlns:a16="http://schemas.microsoft.com/office/drawing/2014/main" id="{B4FD24DF-A108-18D4-5060-B257536753E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7" name="Cube 2106">
                <a:extLst>
                  <a:ext uri="{FF2B5EF4-FFF2-40B4-BE49-F238E27FC236}">
                    <a16:creationId xmlns:a16="http://schemas.microsoft.com/office/drawing/2014/main" id="{BC5CE99C-DDAF-D069-E9ED-7E5649E3976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7" name="Group 2086">
              <a:extLst>
                <a:ext uri="{FF2B5EF4-FFF2-40B4-BE49-F238E27FC236}">
                  <a16:creationId xmlns:a16="http://schemas.microsoft.com/office/drawing/2014/main" id="{90C686AF-9693-0167-B9A7-FFAFDF05BC26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88" name="Cube 2087">
                <a:extLst>
                  <a:ext uri="{FF2B5EF4-FFF2-40B4-BE49-F238E27FC236}">
                    <a16:creationId xmlns:a16="http://schemas.microsoft.com/office/drawing/2014/main" id="{0ABA9FA2-49F8-0F71-805C-729734E8EF2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9" name="Cube 2088">
                <a:extLst>
                  <a:ext uri="{FF2B5EF4-FFF2-40B4-BE49-F238E27FC236}">
                    <a16:creationId xmlns:a16="http://schemas.microsoft.com/office/drawing/2014/main" id="{3F86458F-CDD7-BBB9-C652-EF016557A3E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0" name="Cube 2089">
                <a:extLst>
                  <a:ext uri="{FF2B5EF4-FFF2-40B4-BE49-F238E27FC236}">
                    <a16:creationId xmlns:a16="http://schemas.microsoft.com/office/drawing/2014/main" id="{ED963DCB-BB4A-3C54-ACAE-C01E36DB713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1" name="Cube 2090">
                <a:extLst>
                  <a:ext uri="{FF2B5EF4-FFF2-40B4-BE49-F238E27FC236}">
                    <a16:creationId xmlns:a16="http://schemas.microsoft.com/office/drawing/2014/main" id="{7DD59FA8-541C-0672-2C8B-40471E3F023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2" name="Cube 2091">
                <a:extLst>
                  <a:ext uri="{FF2B5EF4-FFF2-40B4-BE49-F238E27FC236}">
                    <a16:creationId xmlns:a16="http://schemas.microsoft.com/office/drawing/2014/main" id="{0F362C34-F808-0342-1761-86727F6F79D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3" name="Cube 2092">
                <a:extLst>
                  <a:ext uri="{FF2B5EF4-FFF2-40B4-BE49-F238E27FC236}">
                    <a16:creationId xmlns:a16="http://schemas.microsoft.com/office/drawing/2014/main" id="{469C31AB-7D6C-1196-BF1F-326D8C7DD0C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4" name="Cube 2093">
                <a:extLst>
                  <a:ext uri="{FF2B5EF4-FFF2-40B4-BE49-F238E27FC236}">
                    <a16:creationId xmlns:a16="http://schemas.microsoft.com/office/drawing/2014/main" id="{88111CAE-E6BF-234F-5370-33D876004BC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5" name="Cube 2094">
                <a:extLst>
                  <a:ext uri="{FF2B5EF4-FFF2-40B4-BE49-F238E27FC236}">
                    <a16:creationId xmlns:a16="http://schemas.microsoft.com/office/drawing/2014/main" id="{45527170-D327-D3F8-5030-A6DD7707C97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6" name="Cube 2095">
                <a:extLst>
                  <a:ext uri="{FF2B5EF4-FFF2-40B4-BE49-F238E27FC236}">
                    <a16:creationId xmlns:a16="http://schemas.microsoft.com/office/drawing/2014/main" id="{9810B0BA-EB22-9591-4AA1-215ED687795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7" name="Cube 2096">
                <a:extLst>
                  <a:ext uri="{FF2B5EF4-FFF2-40B4-BE49-F238E27FC236}">
                    <a16:creationId xmlns:a16="http://schemas.microsoft.com/office/drawing/2014/main" id="{47ECBE03-59C2-F14D-5CB7-B9F9BDEFE4D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88" name="Group 2187">
            <a:extLst>
              <a:ext uri="{FF2B5EF4-FFF2-40B4-BE49-F238E27FC236}">
                <a16:creationId xmlns:a16="http://schemas.microsoft.com/office/drawing/2014/main" id="{0534FDBB-E527-BD7A-E67E-6C61E2CEB6E7}"/>
              </a:ext>
            </a:extLst>
          </p:cNvPr>
          <p:cNvGrpSpPr/>
          <p:nvPr/>
        </p:nvGrpSpPr>
        <p:grpSpPr>
          <a:xfrm>
            <a:off x="5380068" y="3580645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189" name="Group 2188">
              <a:extLst>
                <a:ext uri="{FF2B5EF4-FFF2-40B4-BE49-F238E27FC236}">
                  <a16:creationId xmlns:a16="http://schemas.microsoft.com/office/drawing/2014/main" id="{69D8C27F-D28A-7A8C-65A5-5D6F5C269675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89" name="Cube 2288">
                <a:extLst>
                  <a:ext uri="{FF2B5EF4-FFF2-40B4-BE49-F238E27FC236}">
                    <a16:creationId xmlns:a16="http://schemas.microsoft.com/office/drawing/2014/main" id="{BDBDA336-5723-0490-1E38-7476EDE50D1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0" name="Cube 2289">
                <a:extLst>
                  <a:ext uri="{FF2B5EF4-FFF2-40B4-BE49-F238E27FC236}">
                    <a16:creationId xmlns:a16="http://schemas.microsoft.com/office/drawing/2014/main" id="{338C3F3E-CDE8-3592-A134-50C7C657796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1" name="Cube 2290">
                <a:extLst>
                  <a:ext uri="{FF2B5EF4-FFF2-40B4-BE49-F238E27FC236}">
                    <a16:creationId xmlns:a16="http://schemas.microsoft.com/office/drawing/2014/main" id="{73A8EED3-E20E-39AA-B79F-9F5ABE1E328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2" name="Cube 2291">
                <a:extLst>
                  <a:ext uri="{FF2B5EF4-FFF2-40B4-BE49-F238E27FC236}">
                    <a16:creationId xmlns:a16="http://schemas.microsoft.com/office/drawing/2014/main" id="{E51C90E0-39DB-68CF-D483-939B4FF8FDD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3" name="Cube 2292">
                <a:extLst>
                  <a:ext uri="{FF2B5EF4-FFF2-40B4-BE49-F238E27FC236}">
                    <a16:creationId xmlns:a16="http://schemas.microsoft.com/office/drawing/2014/main" id="{AB334CDC-7756-1D9F-4FE2-A13DDFF9FAB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4" name="Cube 2293">
                <a:extLst>
                  <a:ext uri="{FF2B5EF4-FFF2-40B4-BE49-F238E27FC236}">
                    <a16:creationId xmlns:a16="http://schemas.microsoft.com/office/drawing/2014/main" id="{44DF5347-7EE7-8366-AEF9-0D351AFB835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5" name="Cube 2294">
                <a:extLst>
                  <a:ext uri="{FF2B5EF4-FFF2-40B4-BE49-F238E27FC236}">
                    <a16:creationId xmlns:a16="http://schemas.microsoft.com/office/drawing/2014/main" id="{A6868CE1-C3DC-4780-F7E4-1694698348F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6" name="Cube 2295">
                <a:extLst>
                  <a:ext uri="{FF2B5EF4-FFF2-40B4-BE49-F238E27FC236}">
                    <a16:creationId xmlns:a16="http://schemas.microsoft.com/office/drawing/2014/main" id="{7CEFD586-A8A6-6708-1949-06DF87BB79C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7" name="Cube 2296">
                <a:extLst>
                  <a:ext uri="{FF2B5EF4-FFF2-40B4-BE49-F238E27FC236}">
                    <a16:creationId xmlns:a16="http://schemas.microsoft.com/office/drawing/2014/main" id="{16DDFCE7-321B-619F-0C25-9D6E948D4B3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8" name="Cube 2297">
                <a:extLst>
                  <a:ext uri="{FF2B5EF4-FFF2-40B4-BE49-F238E27FC236}">
                    <a16:creationId xmlns:a16="http://schemas.microsoft.com/office/drawing/2014/main" id="{C1E19827-2C09-1AFB-952D-534DF295A16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0" name="Group 2189">
              <a:extLst>
                <a:ext uri="{FF2B5EF4-FFF2-40B4-BE49-F238E27FC236}">
                  <a16:creationId xmlns:a16="http://schemas.microsoft.com/office/drawing/2014/main" id="{B1B82415-66C8-907F-BFDD-AC28F70E2398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79" name="Cube 2278">
                <a:extLst>
                  <a:ext uri="{FF2B5EF4-FFF2-40B4-BE49-F238E27FC236}">
                    <a16:creationId xmlns:a16="http://schemas.microsoft.com/office/drawing/2014/main" id="{59630C96-29C4-8254-37A8-EAB7915BE41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0" name="Cube 2279">
                <a:extLst>
                  <a:ext uri="{FF2B5EF4-FFF2-40B4-BE49-F238E27FC236}">
                    <a16:creationId xmlns:a16="http://schemas.microsoft.com/office/drawing/2014/main" id="{DAA26CB7-E4BF-B925-FAF6-934760142F6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1" name="Cube 2280">
                <a:extLst>
                  <a:ext uri="{FF2B5EF4-FFF2-40B4-BE49-F238E27FC236}">
                    <a16:creationId xmlns:a16="http://schemas.microsoft.com/office/drawing/2014/main" id="{CF681FF5-BDB7-468A-480C-F80CFFB42D0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2" name="Cube 2281">
                <a:extLst>
                  <a:ext uri="{FF2B5EF4-FFF2-40B4-BE49-F238E27FC236}">
                    <a16:creationId xmlns:a16="http://schemas.microsoft.com/office/drawing/2014/main" id="{839BB956-59ED-4B5A-27BA-24682DCA8C3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3" name="Cube 2282">
                <a:extLst>
                  <a:ext uri="{FF2B5EF4-FFF2-40B4-BE49-F238E27FC236}">
                    <a16:creationId xmlns:a16="http://schemas.microsoft.com/office/drawing/2014/main" id="{B7F97901-A8F8-4025-45B7-78EBBB22CD5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4" name="Cube 2283">
                <a:extLst>
                  <a:ext uri="{FF2B5EF4-FFF2-40B4-BE49-F238E27FC236}">
                    <a16:creationId xmlns:a16="http://schemas.microsoft.com/office/drawing/2014/main" id="{65C568F2-717C-0EDB-0AB3-9E3F5C75F9A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5" name="Cube 2284">
                <a:extLst>
                  <a:ext uri="{FF2B5EF4-FFF2-40B4-BE49-F238E27FC236}">
                    <a16:creationId xmlns:a16="http://schemas.microsoft.com/office/drawing/2014/main" id="{551B0EA1-B6D9-0E57-81B4-E0FB0C1A0B2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6" name="Cube 2285">
                <a:extLst>
                  <a:ext uri="{FF2B5EF4-FFF2-40B4-BE49-F238E27FC236}">
                    <a16:creationId xmlns:a16="http://schemas.microsoft.com/office/drawing/2014/main" id="{56C664A7-80DF-EDB6-132E-D2C66E283BB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7" name="Cube 2286">
                <a:extLst>
                  <a:ext uri="{FF2B5EF4-FFF2-40B4-BE49-F238E27FC236}">
                    <a16:creationId xmlns:a16="http://schemas.microsoft.com/office/drawing/2014/main" id="{F47FC347-3D5C-CBCC-DABB-1908CDDF4B7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8" name="Cube 2287">
                <a:extLst>
                  <a:ext uri="{FF2B5EF4-FFF2-40B4-BE49-F238E27FC236}">
                    <a16:creationId xmlns:a16="http://schemas.microsoft.com/office/drawing/2014/main" id="{DFD3CF11-87D3-25BF-7C16-6EA7588DC69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1" name="Group 2190">
              <a:extLst>
                <a:ext uri="{FF2B5EF4-FFF2-40B4-BE49-F238E27FC236}">
                  <a16:creationId xmlns:a16="http://schemas.microsoft.com/office/drawing/2014/main" id="{6C2D56A3-6524-02F7-EED1-6D9FB10A7DD2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69" name="Cube 2268">
                <a:extLst>
                  <a:ext uri="{FF2B5EF4-FFF2-40B4-BE49-F238E27FC236}">
                    <a16:creationId xmlns:a16="http://schemas.microsoft.com/office/drawing/2014/main" id="{F229503C-29FD-CCAA-40AA-94047777C61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0" name="Cube 2269">
                <a:extLst>
                  <a:ext uri="{FF2B5EF4-FFF2-40B4-BE49-F238E27FC236}">
                    <a16:creationId xmlns:a16="http://schemas.microsoft.com/office/drawing/2014/main" id="{46955032-C4F2-A14C-2251-DD4C9BA41EE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1" name="Cube 2270">
                <a:extLst>
                  <a:ext uri="{FF2B5EF4-FFF2-40B4-BE49-F238E27FC236}">
                    <a16:creationId xmlns:a16="http://schemas.microsoft.com/office/drawing/2014/main" id="{7B2D622D-93EF-4854-7D0C-5421D90B5C1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2" name="Cube 2271">
                <a:extLst>
                  <a:ext uri="{FF2B5EF4-FFF2-40B4-BE49-F238E27FC236}">
                    <a16:creationId xmlns:a16="http://schemas.microsoft.com/office/drawing/2014/main" id="{0637BBD2-6446-0996-BE25-4A5DD84DD36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3" name="Cube 2272">
                <a:extLst>
                  <a:ext uri="{FF2B5EF4-FFF2-40B4-BE49-F238E27FC236}">
                    <a16:creationId xmlns:a16="http://schemas.microsoft.com/office/drawing/2014/main" id="{2C4F89A2-3433-9B58-556C-53B894329A7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4" name="Cube 2273">
                <a:extLst>
                  <a:ext uri="{FF2B5EF4-FFF2-40B4-BE49-F238E27FC236}">
                    <a16:creationId xmlns:a16="http://schemas.microsoft.com/office/drawing/2014/main" id="{031E70FE-47CA-4EC9-FE9A-A5D944FC44B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5" name="Cube 2274">
                <a:extLst>
                  <a:ext uri="{FF2B5EF4-FFF2-40B4-BE49-F238E27FC236}">
                    <a16:creationId xmlns:a16="http://schemas.microsoft.com/office/drawing/2014/main" id="{54A57CA7-5BD6-E97C-6752-129C301E2B7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6" name="Cube 2275">
                <a:extLst>
                  <a:ext uri="{FF2B5EF4-FFF2-40B4-BE49-F238E27FC236}">
                    <a16:creationId xmlns:a16="http://schemas.microsoft.com/office/drawing/2014/main" id="{23922B83-12E3-43D9-9D39-C94C073A2BF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7" name="Cube 2276">
                <a:extLst>
                  <a:ext uri="{FF2B5EF4-FFF2-40B4-BE49-F238E27FC236}">
                    <a16:creationId xmlns:a16="http://schemas.microsoft.com/office/drawing/2014/main" id="{5AECFF96-0038-C9FD-E1B1-811A14BDC8E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8" name="Cube 2277">
                <a:extLst>
                  <a:ext uri="{FF2B5EF4-FFF2-40B4-BE49-F238E27FC236}">
                    <a16:creationId xmlns:a16="http://schemas.microsoft.com/office/drawing/2014/main" id="{09AFB428-3987-C65F-2FDC-3F4504B7D77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2" name="Group 2191">
              <a:extLst>
                <a:ext uri="{FF2B5EF4-FFF2-40B4-BE49-F238E27FC236}">
                  <a16:creationId xmlns:a16="http://schemas.microsoft.com/office/drawing/2014/main" id="{F474C016-C1BA-5C6F-E54E-1B8B2D3EDC7A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59" name="Cube 2258">
                <a:extLst>
                  <a:ext uri="{FF2B5EF4-FFF2-40B4-BE49-F238E27FC236}">
                    <a16:creationId xmlns:a16="http://schemas.microsoft.com/office/drawing/2014/main" id="{25176D5C-7778-6E19-9ED7-B02CBE617B6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0" name="Cube 2259">
                <a:extLst>
                  <a:ext uri="{FF2B5EF4-FFF2-40B4-BE49-F238E27FC236}">
                    <a16:creationId xmlns:a16="http://schemas.microsoft.com/office/drawing/2014/main" id="{8882B96F-1DA2-1DDD-53F6-19B220B8572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1" name="Cube 2260">
                <a:extLst>
                  <a:ext uri="{FF2B5EF4-FFF2-40B4-BE49-F238E27FC236}">
                    <a16:creationId xmlns:a16="http://schemas.microsoft.com/office/drawing/2014/main" id="{72E88FB1-A2B6-D4F0-F97C-02F65AB0D55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2" name="Cube 2261">
                <a:extLst>
                  <a:ext uri="{FF2B5EF4-FFF2-40B4-BE49-F238E27FC236}">
                    <a16:creationId xmlns:a16="http://schemas.microsoft.com/office/drawing/2014/main" id="{21885EEC-3F0E-EB2A-E04C-A5AC3E68390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3" name="Cube 2262">
                <a:extLst>
                  <a:ext uri="{FF2B5EF4-FFF2-40B4-BE49-F238E27FC236}">
                    <a16:creationId xmlns:a16="http://schemas.microsoft.com/office/drawing/2014/main" id="{D196FC9C-8BDD-6272-E82B-C7010B79A0F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4" name="Cube 2263">
                <a:extLst>
                  <a:ext uri="{FF2B5EF4-FFF2-40B4-BE49-F238E27FC236}">
                    <a16:creationId xmlns:a16="http://schemas.microsoft.com/office/drawing/2014/main" id="{74887058-6373-2E22-2267-625872549BF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5" name="Cube 2264">
                <a:extLst>
                  <a:ext uri="{FF2B5EF4-FFF2-40B4-BE49-F238E27FC236}">
                    <a16:creationId xmlns:a16="http://schemas.microsoft.com/office/drawing/2014/main" id="{D52586D7-8871-D3E0-0D2B-F06A6B926D8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6" name="Cube 2265">
                <a:extLst>
                  <a:ext uri="{FF2B5EF4-FFF2-40B4-BE49-F238E27FC236}">
                    <a16:creationId xmlns:a16="http://schemas.microsoft.com/office/drawing/2014/main" id="{1EEFCE7C-ECF0-370B-2A8F-E2A649EDF7D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7" name="Cube 2266">
                <a:extLst>
                  <a:ext uri="{FF2B5EF4-FFF2-40B4-BE49-F238E27FC236}">
                    <a16:creationId xmlns:a16="http://schemas.microsoft.com/office/drawing/2014/main" id="{A416F19B-6F8C-83C5-1F58-DFB77EA4DA1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8" name="Cube 2267">
                <a:extLst>
                  <a:ext uri="{FF2B5EF4-FFF2-40B4-BE49-F238E27FC236}">
                    <a16:creationId xmlns:a16="http://schemas.microsoft.com/office/drawing/2014/main" id="{B96AFFA9-8F48-9E42-3A13-9DDDFF570E1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3" name="Group 2192">
              <a:extLst>
                <a:ext uri="{FF2B5EF4-FFF2-40B4-BE49-F238E27FC236}">
                  <a16:creationId xmlns:a16="http://schemas.microsoft.com/office/drawing/2014/main" id="{29D88121-99F0-D4FF-9E58-FB9F48EDB4AC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49" name="Cube 2248">
                <a:extLst>
                  <a:ext uri="{FF2B5EF4-FFF2-40B4-BE49-F238E27FC236}">
                    <a16:creationId xmlns:a16="http://schemas.microsoft.com/office/drawing/2014/main" id="{542C0C58-D1A3-034B-B5E0-825D1B629B2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0" name="Cube 2249">
                <a:extLst>
                  <a:ext uri="{FF2B5EF4-FFF2-40B4-BE49-F238E27FC236}">
                    <a16:creationId xmlns:a16="http://schemas.microsoft.com/office/drawing/2014/main" id="{E519586B-D1A9-4507-2070-D2536C37C04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1" name="Cube 2250">
                <a:extLst>
                  <a:ext uri="{FF2B5EF4-FFF2-40B4-BE49-F238E27FC236}">
                    <a16:creationId xmlns:a16="http://schemas.microsoft.com/office/drawing/2014/main" id="{42DA3CB3-080C-48D8-2364-A8983FBBDED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2" name="Cube 2251">
                <a:extLst>
                  <a:ext uri="{FF2B5EF4-FFF2-40B4-BE49-F238E27FC236}">
                    <a16:creationId xmlns:a16="http://schemas.microsoft.com/office/drawing/2014/main" id="{258424DB-4E14-8310-F98E-39CF3C2C50E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3" name="Cube 2252">
                <a:extLst>
                  <a:ext uri="{FF2B5EF4-FFF2-40B4-BE49-F238E27FC236}">
                    <a16:creationId xmlns:a16="http://schemas.microsoft.com/office/drawing/2014/main" id="{982460AE-1534-A420-E999-A1A05CFFD20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4" name="Cube 2253">
                <a:extLst>
                  <a:ext uri="{FF2B5EF4-FFF2-40B4-BE49-F238E27FC236}">
                    <a16:creationId xmlns:a16="http://schemas.microsoft.com/office/drawing/2014/main" id="{A3D99495-E62C-BD5C-4E13-5E31F4919C6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5" name="Cube 2254">
                <a:extLst>
                  <a:ext uri="{FF2B5EF4-FFF2-40B4-BE49-F238E27FC236}">
                    <a16:creationId xmlns:a16="http://schemas.microsoft.com/office/drawing/2014/main" id="{2C2275C0-5FC0-E4A9-41EE-69E3D310217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6" name="Cube 2255">
                <a:extLst>
                  <a:ext uri="{FF2B5EF4-FFF2-40B4-BE49-F238E27FC236}">
                    <a16:creationId xmlns:a16="http://schemas.microsoft.com/office/drawing/2014/main" id="{CF6F538F-9A5E-B5BA-1A11-E05172516EC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7" name="Cube 2256">
                <a:extLst>
                  <a:ext uri="{FF2B5EF4-FFF2-40B4-BE49-F238E27FC236}">
                    <a16:creationId xmlns:a16="http://schemas.microsoft.com/office/drawing/2014/main" id="{F8135166-A226-6865-9638-04F09F1707A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8" name="Cube 2257">
                <a:extLst>
                  <a:ext uri="{FF2B5EF4-FFF2-40B4-BE49-F238E27FC236}">
                    <a16:creationId xmlns:a16="http://schemas.microsoft.com/office/drawing/2014/main" id="{7AE94127-A309-0DDB-D6D0-39D7C3961ED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4" name="Group 2193">
              <a:extLst>
                <a:ext uri="{FF2B5EF4-FFF2-40B4-BE49-F238E27FC236}">
                  <a16:creationId xmlns:a16="http://schemas.microsoft.com/office/drawing/2014/main" id="{18CC3D13-5F5A-1A21-97FD-BDF37900CC6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39" name="Cube 2238">
                <a:extLst>
                  <a:ext uri="{FF2B5EF4-FFF2-40B4-BE49-F238E27FC236}">
                    <a16:creationId xmlns:a16="http://schemas.microsoft.com/office/drawing/2014/main" id="{A362A473-0417-4F7C-409D-48205425BE7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0" name="Cube 2239">
                <a:extLst>
                  <a:ext uri="{FF2B5EF4-FFF2-40B4-BE49-F238E27FC236}">
                    <a16:creationId xmlns:a16="http://schemas.microsoft.com/office/drawing/2014/main" id="{B13A62B7-77EE-E522-FD89-A3D3D5E63F9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1" name="Cube 2240">
                <a:extLst>
                  <a:ext uri="{FF2B5EF4-FFF2-40B4-BE49-F238E27FC236}">
                    <a16:creationId xmlns:a16="http://schemas.microsoft.com/office/drawing/2014/main" id="{3C9ED26A-A819-7FA3-BA82-D0CE24BC29F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2" name="Cube 2241">
                <a:extLst>
                  <a:ext uri="{FF2B5EF4-FFF2-40B4-BE49-F238E27FC236}">
                    <a16:creationId xmlns:a16="http://schemas.microsoft.com/office/drawing/2014/main" id="{E0D94A31-5B62-A9BC-416B-8E82580F4DF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3" name="Cube 2242">
                <a:extLst>
                  <a:ext uri="{FF2B5EF4-FFF2-40B4-BE49-F238E27FC236}">
                    <a16:creationId xmlns:a16="http://schemas.microsoft.com/office/drawing/2014/main" id="{1B7A1A9B-0421-B70F-9AEF-BADE097C87B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4" name="Cube 2243">
                <a:extLst>
                  <a:ext uri="{FF2B5EF4-FFF2-40B4-BE49-F238E27FC236}">
                    <a16:creationId xmlns:a16="http://schemas.microsoft.com/office/drawing/2014/main" id="{922A8A74-6D4D-28CF-61A3-24080816C5B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5" name="Cube 2244">
                <a:extLst>
                  <a:ext uri="{FF2B5EF4-FFF2-40B4-BE49-F238E27FC236}">
                    <a16:creationId xmlns:a16="http://schemas.microsoft.com/office/drawing/2014/main" id="{2A7D709C-FCE2-64FB-CD38-94B8A07575A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6" name="Cube 2245">
                <a:extLst>
                  <a:ext uri="{FF2B5EF4-FFF2-40B4-BE49-F238E27FC236}">
                    <a16:creationId xmlns:a16="http://schemas.microsoft.com/office/drawing/2014/main" id="{922EF99C-CBB6-DC9F-40B1-00381534E23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7" name="Cube 2246">
                <a:extLst>
                  <a:ext uri="{FF2B5EF4-FFF2-40B4-BE49-F238E27FC236}">
                    <a16:creationId xmlns:a16="http://schemas.microsoft.com/office/drawing/2014/main" id="{1BADBA46-9410-96DB-F92C-81803DDA8C7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8" name="Cube 2247">
                <a:extLst>
                  <a:ext uri="{FF2B5EF4-FFF2-40B4-BE49-F238E27FC236}">
                    <a16:creationId xmlns:a16="http://schemas.microsoft.com/office/drawing/2014/main" id="{D197BCBA-FE43-FEC5-451C-CE7ACF16AA2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5" name="Group 2194">
              <a:extLst>
                <a:ext uri="{FF2B5EF4-FFF2-40B4-BE49-F238E27FC236}">
                  <a16:creationId xmlns:a16="http://schemas.microsoft.com/office/drawing/2014/main" id="{22AB6277-6BFE-21E5-2936-69E90A11DE15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29" name="Cube 2228">
                <a:extLst>
                  <a:ext uri="{FF2B5EF4-FFF2-40B4-BE49-F238E27FC236}">
                    <a16:creationId xmlns:a16="http://schemas.microsoft.com/office/drawing/2014/main" id="{0A7F09BF-F2E8-4026-8BD4-FFBB613C0E4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0" name="Cube 2229">
                <a:extLst>
                  <a:ext uri="{FF2B5EF4-FFF2-40B4-BE49-F238E27FC236}">
                    <a16:creationId xmlns:a16="http://schemas.microsoft.com/office/drawing/2014/main" id="{64C36AEB-F623-CA29-EEEE-89BC0D7B111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1" name="Cube 2230">
                <a:extLst>
                  <a:ext uri="{FF2B5EF4-FFF2-40B4-BE49-F238E27FC236}">
                    <a16:creationId xmlns:a16="http://schemas.microsoft.com/office/drawing/2014/main" id="{03C7A810-049C-DD13-021D-80B4B93E29D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2" name="Cube 2231">
                <a:extLst>
                  <a:ext uri="{FF2B5EF4-FFF2-40B4-BE49-F238E27FC236}">
                    <a16:creationId xmlns:a16="http://schemas.microsoft.com/office/drawing/2014/main" id="{FE127AD4-AB75-6F98-3FA9-9B818FEC318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3" name="Cube 2232">
                <a:extLst>
                  <a:ext uri="{FF2B5EF4-FFF2-40B4-BE49-F238E27FC236}">
                    <a16:creationId xmlns:a16="http://schemas.microsoft.com/office/drawing/2014/main" id="{8E825863-92F7-E823-F605-684E31D011F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4" name="Cube 2233">
                <a:extLst>
                  <a:ext uri="{FF2B5EF4-FFF2-40B4-BE49-F238E27FC236}">
                    <a16:creationId xmlns:a16="http://schemas.microsoft.com/office/drawing/2014/main" id="{E017AB64-D3F9-D97B-6CC4-14E6C941103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5" name="Cube 2234">
                <a:extLst>
                  <a:ext uri="{FF2B5EF4-FFF2-40B4-BE49-F238E27FC236}">
                    <a16:creationId xmlns:a16="http://schemas.microsoft.com/office/drawing/2014/main" id="{BCFF460A-3936-AD1D-9424-E435B9448BD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6" name="Cube 2235">
                <a:extLst>
                  <a:ext uri="{FF2B5EF4-FFF2-40B4-BE49-F238E27FC236}">
                    <a16:creationId xmlns:a16="http://schemas.microsoft.com/office/drawing/2014/main" id="{7E25ED88-AC02-4DA2-F135-887D1A198A0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7" name="Cube 2236">
                <a:extLst>
                  <a:ext uri="{FF2B5EF4-FFF2-40B4-BE49-F238E27FC236}">
                    <a16:creationId xmlns:a16="http://schemas.microsoft.com/office/drawing/2014/main" id="{5031EFB2-7C55-F3CF-E549-300FBA1499B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8" name="Cube 2237">
                <a:extLst>
                  <a:ext uri="{FF2B5EF4-FFF2-40B4-BE49-F238E27FC236}">
                    <a16:creationId xmlns:a16="http://schemas.microsoft.com/office/drawing/2014/main" id="{14C5AC43-6E43-DF53-3B15-E2DA61BBABE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6" name="Group 2195">
              <a:extLst>
                <a:ext uri="{FF2B5EF4-FFF2-40B4-BE49-F238E27FC236}">
                  <a16:creationId xmlns:a16="http://schemas.microsoft.com/office/drawing/2014/main" id="{090BDDC8-23D5-4326-71F9-FA2478C45C46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19" name="Cube 2218">
                <a:extLst>
                  <a:ext uri="{FF2B5EF4-FFF2-40B4-BE49-F238E27FC236}">
                    <a16:creationId xmlns:a16="http://schemas.microsoft.com/office/drawing/2014/main" id="{F0B3C3A4-3E22-5FD4-2800-3FACD02D78A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0" name="Cube 2219">
                <a:extLst>
                  <a:ext uri="{FF2B5EF4-FFF2-40B4-BE49-F238E27FC236}">
                    <a16:creationId xmlns:a16="http://schemas.microsoft.com/office/drawing/2014/main" id="{6BA07422-AAD3-0225-8724-598E1C424B8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1" name="Cube 2220">
                <a:extLst>
                  <a:ext uri="{FF2B5EF4-FFF2-40B4-BE49-F238E27FC236}">
                    <a16:creationId xmlns:a16="http://schemas.microsoft.com/office/drawing/2014/main" id="{21550BDF-048B-D218-495C-29E8F329AFB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2" name="Cube 2221">
                <a:extLst>
                  <a:ext uri="{FF2B5EF4-FFF2-40B4-BE49-F238E27FC236}">
                    <a16:creationId xmlns:a16="http://schemas.microsoft.com/office/drawing/2014/main" id="{AF44E78B-7061-2CE2-EBB3-3A1BABC76A7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3" name="Cube 2222">
                <a:extLst>
                  <a:ext uri="{FF2B5EF4-FFF2-40B4-BE49-F238E27FC236}">
                    <a16:creationId xmlns:a16="http://schemas.microsoft.com/office/drawing/2014/main" id="{34AFC023-5342-A582-C505-645224A81BF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4" name="Cube 2223">
                <a:extLst>
                  <a:ext uri="{FF2B5EF4-FFF2-40B4-BE49-F238E27FC236}">
                    <a16:creationId xmlns:a16="http://schemas.microsoft.com/office/drawing/2014/main" id="{E89BA1AB-3402-EEEB-E591-C9C54F39D4B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5" name="Cube 2224">
                <a:extLst>
                  <a:ext uri="{FF2B5EF4-FFF2-40B4-BE49-F238E27FC236}">
                    <a16:creationId xmlns:a16="http://schemas.microsoft.com/office/drawing/2014/main" id="{0A0F1CD5-D9BA-CBF8-11AC-DE28D719D12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6" name="Cube 2225">
                <a:extLst>
                  <a:ext uri="{FF2B5EF4-FFF2-40B4-BE49-F238E27FC236}">
                    <a16:creationId xmlns:a16="http://schemas.microsoft.com/office/drawing/2014/main" id="{9E74348A-A5B4-01A0-1031-9E2F36E407D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7" name="Cube 2226">
                <a:extLst>
                  <a:ext uri="{FF2B5EF4-FFF2-40B4-BE49-F238E27FC236}">
                    <a16:creationId xmlns:a16="http://schemas.microsoft.com/office/drawing/2014/main" id="{BEB7C35E-265D-0B91-5BFA-D5189BF706E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8" name="Cube 2227">
                <a:extLst>
                  <a:ext uri="{FF2B5EF4-FFF2-40B4-BE49-F238E27FC236}">
                    <a16:creationId xmlns:a16="http://schemas.microsoft.com/office/drawing/2014/main" id="{470A4716-E713-4677-5C61-ECB00425411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7" name="Group 2196">
              <a:extLst>
                <a:ext uri="{FF2B5EF4-FFF2-40B4-BE49-F238E27FC236}">
                  <a16:creationId xmlns:a16="http://schemas.microsoft.com/office/drawing/2014/main" id="{1344CD33-FADB-AFEF-8D69-E504AA3DEC36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09" name="Cube 2208">
                <a:extLst>
                  <a:ext uri="{FF2B5EF4-FFF2-40B4-BE49-F238E27FC236}">
                    <a16:creationId xmlns:a16="http://schemas.microsoft.com/office/drawing/2014/main" id="{2E108357-1BB9-6C47-73FC-11E62BC1E87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0" name="Cube 2209">
                <a:extLst>
                  <a:ext uri="{FF2B5EF4-FFF2-40B4-BE49-F238E27FC236}">
                    <a16:creationId xmlns:a16="http://schemas.microsoft.com/office/drawing/2014/main" id="{3875000E-A472-9D56-E015-2BCAAC83221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1" name="Cube 2210">
                <a:extLst>
                  <a:ext uri="{FF2B5EF4-FFF2-40B4-BE49-F238E27FC236}">
                    <a16:creationId xmlns:a16="http://schemas.microsoft.com/office/drawing/2014/main" id="{35F20251-12A1-EF1B-B173-547A50D87FF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2" name="Cube 2211">
                <a:extLst>
                  <a:ext uri="{FF2B5EF4-FFF2-40B4-BE49-F238E27FC236}">
                    <a16:creationId xmlns:a16="http://schemas.microsoft.com/office/drawing/2014/main" id="{318BC424-2E74-00DD-BE70-085982BA3C6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3" name="Cube 2212">
                <a:extLst>
                  <a:ext uri="{FF2B5EF4-FFF2-40B4-BE49-F238E27FC236}">
                    <a16:creationId xmlns:a16="http://schemas.microsoft.com/office/drawing/2014/main" id="{7ADA55E6-6EB1-037D-8368-E83B717E744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4" name="Cube 2213">
                <a:extLst>
                  <a:ext uri="{FF2B5EF4-FFF2-40B4-BE49-F238E27FC236}">
                    <a16:creationId xmlns:a16="http://schemas.microsoft.com/office/drawing/2014/main" id="{FF071A9A-A756-68CA-F177-9DC7AD72B89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5" name="Cube 2214">
                <a:extLst>
                  <a:ext uri="{FF2B5EF4-FFF2-40B4-BE49-F238E27FC236}">
                    <a16:creationId xmlns:a16="http://schemas.microsoft.com/office/drawing/2014/main" id="{DB5C2FA7-DE1F-39E1-1BA5-A11B89FC470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6" name="Cube 2215">
                <a:extLst>
                  <a:ext uri="{FF2B5EF4-FFF2-40B4-BE49-F238E27FC236}">
                    <a16:creationId xmlns:a16="http://schemas.microsoft.com/office/drawing/2014/main" id="{8B3A2CA0-161C-CFC6-D0AD-289BD247E09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7" name="Cube 2216">
                <a:extLst>
                  <a:ext uri="{FF2B5EF4-FFF2-40B4-BE49-F238E27FC236}">
                    <a16:creationId xmlns:a16="http://schemas.microsoft.com/office/drawing/2014/main" id="{7F8040E5-C48F-C6F3-C6B2-13E776D787F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8" name="Cube 2217">
                <a:extLst>
                  <a:ext uri="{FF2B5EF4-FFF2-40B4-BE49-F238E27FC236}">
                    <a16:creationId xmlns:a16="http://schemas.microsoft.com/office/drawing/2014/main" id="{00DEE4C8-EBD5-E8FB-F3D6-CB06BCC0F4E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8" name="Group 2197">
              <a:extLst>
                <a:ext uri="{FF2B5EF4-FFF2-40B4-BE49-F238E27FC236}">
                  <a16:creationId xmlns:a16="http://schemas.microsoft.com/office/drawing/2014/main" id="{FDB1DF96-44DB-11CF-768D-197DD0CCFCB1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99" name="Cube 2198">
                <a:extLst>
                  <a:ext uri="{FF2B5EF4-FFF2-40B4-BE49-F238E27FC236}">
                    <a16:creationId xmlns:a16="http://schemas.microsoft.com/office/drawing/2014/main" id="{7C2CA641-9E56-6030-E821-EF0C39F1449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0" name="Cube 2199">
                <a:extLst>
                  <a:ext uri="{FF2B5EF4-FFF2-40B4-BE49-F238E27FC236}">
                    <a16:creationId xmlns:a16="http://schemas.microsoft.com/office/drawing/2014/main" id="{F78D2F51-D24D-DED9-F591-FB6E5047505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1" name="Cube 2200">
                <a:extLst>
                  <a:ext uri="{FF2B5EF4-FFF2-40B4-BE49-F238E27FC236}">
                    <a16:creationId xmlns:a16="http://schemas.microsoft.com/office/drawing/2014/main" id="{0D45AC67-49A1-8C85-78A2-B996FC6E2F7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2" name="Cube 2201">
                <a:extLst>
                  <a:ext uri="{FF2B5EF4-FFF2-40B4-BE49-F238E27FC236}">
                    <a16:creationId xmlns:a16="http://schemas.microsoft.com/office/drawing/2014/main" id="{B9688961-D824-6745-0E2B-969E945EAD2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3" name="Cube 2202">
                <a:extLst>
                  <a:ext uri="{FF2B5EF4-FFF2-40B4-BE49-F238E27FC236}">
                    <a16:creationId xmlns:a16="http://schemas.microsoft.com/office/drawing/2014/main" id="{7DC1E7DA-32F6-D7E4-0947-C11D5ACD49F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4" name="Cube 2203">
                <a:extLst>
                  <a:ext uri="{FF2B5EF4-FFF2-40B4-BE49-F238E27FC236}">
                    <a16:creationId xmlns:a16="http://schemas.microsoft.com/office/drawing/2014/main" id="{4D36FBE4-0DC8-812D-CC10-914D9EA6368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5" name="Cube 2204">
                <a:extLst>
                  <a:ext uri="{FF2B5EF4-FFF2-40B4-BE49-F238E27FC236}">
                    <a16:creationId xmlns:a16="http://schemas.microsoft.com/office/drawing/2014/main" id="{241B5679-A523-8E9B-06DA-65615A02952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6" name="Cube 2205">
                <a:extLst>
                  <a:ext uri="{FF2B5EF4-FFF2-40B4-BE49-F238E27FC236}">
                    <a16:creationId xmlns:a16="http://schemas.microsoft.com/office/drawing/2014/main" id="{55744395-64E6-3EDB-4289-9EEEB0DB215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7" name="Cube 2206">
                <a:extLst>
                  <a:ext uri="{FF2B5EF4-FFF2-40B4-BE49-F238E27FC236}">
                    <a16:creationId xmlns:a16="http://schemas.microsoft.com/office/drawing/2014/main" id="{07864D11-9587-83FB-A9B4-A0C97D14010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8" name="Cube 2207">
                <a:extLst>
                  <a:ext uri="{FF2B5EF4-FFF2-40B4-BE49-F238E27FC236}">
                    <a16:creationId xmlns:a16="http://schemas.microsoft.com/office/drawing/2014/main" id="{CB0A3050-BAC2-FAA5-CD10-039A26D4E3B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99" name="Group 2298">
            <a:extLst>
              <a:ext uri="{FF2B5EF4-FFF2-40B4-BE49-F238E27FC236}">
                <a16:creationId xmlns:a16="http://schemas.microsoft.com/office/drawing/2014/main" id="{6388F0C9-DCBB-BE01-CBDC-6655736DF0B4}"/>
              </a:ext>
            </a:extLst>
          </p:cNvPr>
          <p:cNvGrpSpPr/>
          <p:nvPr/>
        </p:nvGrpSpPr>
        <p:grpSpPr>
          <a:xfrm>
            <a:off x="6513640" y="253823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300" name="Group 2299">
              <a:extLst>
                <a:ext uri="{FF2B5EF4-FFF2-40B4-BE49-F238E27FC236}">
                  <a16:creationId xmlns:a16="http://schemas.microsoft.com/office/drawing/2014/main" id="{E7C11814-ADC1-86FD-2FE5-1AC9C071DE22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00" name="Cube 2399">
                <a:extLst>
                  <a:ext uri="{FF2B5EF4-FFF2-40B4-BE49-F238E27FC236}">
                    <a16:creationId xmlns:a16="http://schemas.microsoft.com/office/drawing/2014/main" id="{42F7BC0F-FC40-7A6C-7793-30884A8A6B7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1" name="Cube 2400">
                <a:extLst>
                  <a:ext uri="{FF2B5EF4-FFF2-40B4-BE49-F238E27FC236}">
                    <a16:creationId xmlns:a16="http://schemas.microsoft.com/office/drawing/2014/main" id="{03080DE7-C282-B913-6563-0FE09097C02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2" name="Cube 2401">
                <a:extLst>
                  <a:ext uri="{FF2B5EF4-FFF2-40B4-BE49-F238E27FC236}">
                    <a16:creationId xmlns:a16="http://schemas.microsoft.com/office/drawing/2014/main" id="{EA4141FE-21A2-4581-78F6-41C1384D91E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3" name="Cube 2402">
                <a:extLst>
                  <a:ext uri="{FF2B5EF4-FFF2-40B4-BE49-F238E27FC236}">
                    <a16:creationId xmlns:a16="http://schemas.microsoft.com/office/drawing/2014/main" id="{7725D90E-CA8D-4F7A-C6EF-8747AF8171E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4" name="Cube 2403">
                <a:extLst>
                  <a:ext uri="{FF2B5EF4-FFF2-40B4-BE49-F238E27FC236}">
                    <a16:creationId xmlns:a16="http://schemas.microsoft.com/office/drawing/2014/main" id="{23362D1F-76F3-9C54-EBD1-03220E323A7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5" name="Cube 2404">
                <a:extLst>
                  <a:ext uri="{FF2B5EF4-FFF2-40B4-BE49-F238E27FC236}">
                    <a16:creationId xmlns:a16="http://schemas.microsoft.com/office/drawing/2014/main" id="{EB0AD65D-3B83-F5FF-B2AF-7F2D55AE671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6" name="Cube 2405">
                <a:extLst>
                  <a:ext uri="{FF2B5EF4-FFF2-40B4-BE49-F238E27FC236}">
                    <a16:creationId xmlns:a16="http://schemas.microsoft.com/office/drawing/2014/main" id="{8F87F05C-9F0D-B6ED-1C95-857D0F60FDF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7" name="Cube 2406">
                <a:extLst>
                  <a:ext uri="{FF2B5EF4-FFF2-40B4-BE49-F238E27FC236}">
                    <a16:creationId xmlns:a16="http://schemas.microsoft.com/office/drawing/2014/main" id="{B1BEAA23-8F0D-C373-6464-C7E77676011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8" name="Cube 2407">
                <a:extLst>
                  <a:ext uri="{FF2B5EF4-FFF2-40B4-BE49-F238E27FC236}">
                    <a16:creationId xmlns:a16="http://schemas.microsoft.com/office/drawing/2014/main" id="{B899E925-E594-1E10-4D37-AF162454D1D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9" name="Cube 2408">
                <a:extLst>
                  <a:ext uri="{FF2B5EF4-FFF2-40B4-BE49-F238E27FC236}">
                    <a16:creationId xmlns:a16="http://schemas.microsoft.com/office/drawing/2014/main" id="{222A97B4-3AD3-F88D-04F1-C43E464B2EA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1" name="Group 2300">
              <a:extLst>
                <a:ext uri="{FF2B5EF4-FFF2-40B4-BE49-F238E27FC236}">
                  <a16:creationId xmlns:a16="http://schemas.microsoft.com/office/drawing/2014/main" id="{30A47C10-BE59-8CDF-F103-3FED83613BEF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90" name="Cube 2389">
                <a:extLst>
                  <a:ext uri="{FF2B5EF4-FFF2-40B4-BE49-F238E27FC236}">
                    <a16:creationId xmlns:a16="http://schemas.microsoft.com/office/drawing/2014/main" id="{9B4D9353-3EE3-E3D7-E6B8-3D35E5C7C52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1" name="Cube 2390">
                <a:extLst>
                  <a:ext uri="{FF2B5EF4-FFF2-40B4-BE49-F238E27FC236}">
                    <a16:creationId xmlns:a16="http://schemas.microsoft.com/office/drawing/2014/main" id="{EB69642F-E986-F895-65F6-C3F975AA6BC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2" name="Cube 2391">
                <a:extLst>
                  <a:ext uri="{FF2B5EF4-FFF2-40B4-BE49-F238E27FC236}">
                    <a16:creationId xmlns:a16="http://schemas.microsoft.com/office/drawing/2014/main" id="{1BD16C12-E1AD-14E0-F9D0-581439545C4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3" name="Cube 2392">
                <a:extLst>
                  <a:ext uri="{FF2B5EF4-FFF2-40B4-BE49-F238E27FC236}">
                    <a16:creationId xmlns:a16="http://schemas.microsoft.com/office/drawing/2014/main" id="{1370C8BC-69A2-0CD3-F274-EF363DDB952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4" name="Cube 2393">
                <a:extLst>
                  <a:ext uri="{FF2B5EF4-FFF2-40B4-BE49-F238E27FC236}">
                    <a16:creationId xmlns:a16="http://schemas.microsoft.com/office/drawing/2014/main" id="{875D9F0B-F0B9-7B9F-3C80-6E165D10A9B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5" name="Cube 2394">
                <a:extLst>
                  <a:ext uri="{FF2B5EF4-FFF2-40B4-BE49-F238E27FC236}">
                    <a16:creationId xmlns:a16="http://schemas.microsoft.com/office/drawing/2014/main" id="{0926A7EA-C4F3-CE1B-D3C8-9645954E07A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6" name="Cube 2395">
                <a:extLst>
                  <a:ext uri="{FF2B5EF4-FFF2-40B4-BE49-F238E27FC236}">
                    <a16:creationId xmlns:a16="http://schemas.microsoft.com/office/drawing/2014/main" id="{1D4DECC6-BF0C-D3FC-9920-941F70C77FC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7" name="Cube 2396">
                <a:extLst>
                  <a:ext uri="{FF2B5EF4-FFF2-40B4-BE49-F238E27FC236}">
                    <a16:creationId xmlns:a16="http://schemas.microsoft.com/office/drawing/2014/main" id="{E4C9B018-A18E-E8E9-AEFF-D729B9567F3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8" name="Cube 2397">
                <a:extLst>
                  <a:ext uri="{FF2B5EF4-FFF2-40B4-BE49-F238E27FC236}">
                    <a16:creationId xmlns:a16="http://schemas.microsoft.com/office/drawing/2014/main" id="{24F7E3AD-EB27-F3BC-3B01-D6916C22902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9" name="Cube 2398">
                <a:extLst>
                  <a:ext uri="{FF2B5EF4-FFF2-40B4-BE49-F238E27FC236}">
                    <a16:creationId xmlns:a16="http://schemas.microsoft.com/office/drawing/2014/main" id="{F0EC4FEE-4F01-542A-992B-10D4B48F0F6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2" name="Group 2301">
              <a:extLst>
                <a:ext uri="{FF2B5EF4-FFF2-40B4-BE49-F238E27FC236}">
                  <a16:creationId xmlns:a16="http://schemas.microsoft.com/office/drawing/2014/main" id="{CD0EDD1A-C6C6-401A-93EF-B464FE99831D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80" name="Cube 2379">
                <a:extLst>
                  <a:ext uri="{FF2B5EF4-FFF2-40B4-BE49-F238E27FC236}">
                    <a16:creationId xmlns:a16="http://schemas.microsoft.com/office/drawing/2014/main" id="{C16513F0-750B-1D27-1215-2638E67C70E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1" name="Cube 2380">
                <a:extLst>
                  <a:ext uri="{FF2B5EF4-FFF2-40B4-BE49-F238E27FC236}">
                    <a16:creationId xmlns:a16="http://schemas.microsoft.com/office/drawing/2014/main" id="{F1D899AE-56FE-EB3F-7A5B-9817146B3ED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2" name="Cube 2381">
                <a:extLst>
                  <a:ext uri="{FF2B5EF4-FFF2-40B4-BE49-F238E27FC236}">
                    <a16:creationId xmlns:a16="http://schemas.microsoft.com/office/drawing/2014/main" id="{A3793E3F-24C0-D194-599C-BC84A4AABC5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3" name="Cube 2382">
                <a:extLst>
                  <a:ext uri="{FF2B5EF4-FFF2-40B4-BE49-F238E27FC236}">
                    <a16:creationId xmlns:a16="http://schemas.microsoft.com/office/drawing/2014/main" id="{05A3F9A3-F6A2-145E-00E3-8956A6B049B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4" name="Cube 2383">
                <a:extLst>
                  <a:ext uri="{FF2B5EF4-FFF2-40B4-BE49-F238E27FC236}">
                    <a16:creationId xmlns:a16="http://schemas.microsoft.com/office/drawing/2014/main" id="{6481569B-0B4C-B001-2B4C-AE2A0D4C7D7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5" name="Cube 2384">
                <a:extLst>
                  <a:ext uri="{FF2B5EF4-FFF2-40B4-BE49-F238E27FC236}">
                    <a16:creationId xmlns:a16="http://schemas.microsoft.com/office/drawing/2014/main" id="{55ECDC32-2EF2-2809-1EA4-F44AA5F11B7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6" name="Cube 2385">
                <a:extLst>
                  <a:ext uri="{FF2B5EF4-FFF2-40B4-BE49-F238E27FC236}">
                    <a16:creationId xmlns:a16="http://schemas.microsoft.com/office/drawing/2014/main" id="{0DD69C92-125A-A516-550B-D2A5CEB1508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7" name="Cube 2386">
                <a:extLst>
                  <a:ext uri="{FF2B5EF4-FFF2-40B4-BE49-F238E27FC236}">
                    <a16:creationId xmlns:a16="http://schemas.microsoft.com/office/drawing/2014/main" id="{73D6751F-34D6-3D04-C368-E2EBCDCB75A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8" name="Cube 2387">
                <a:extLst>
                  <a:ext uri="{FF2B5EF4-FFF2-40B4-BE49-F238E27FC236}">
                    <a16:creationId xmlns:a16="http://schemas.microsoft.com/office/drawing/2014/main" id="{6DC611A2-C419-1FAA-8903-E6FA4F077C8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9" name="Cube 2388">
                <a:extLst>
                  <a:ext uri="{FF2B5EF4-FFF2-40B4-BE49-F238E27FC236}">
                    <a16:creationId xmlns:a16="http://schemas.microsoft.com/office/drawing/2014/main" id="{6916D914-AAB8-F6B5-C93D-81026E59A63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3" name="Group 2302">
              <a:extLst>
                <a:ext uri="{FF2B5EF4-FFF2-40B4-BE49-F238E27FC236}">
                  <a16:creationId xmlns:a16="http://schemas.microsoft.com/office/drawing/2014/main" id="{4DDB1123-901C-DB6E-D52D-BE449210C3D5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70" name="Cube 2369">
                <a:extLst>
                  <a:ext uri="{FF2B5EF4-FFF2-40B4-BE49-F238E27FC236}">
                    <a16:creationId xmlns:a16="http://schemas.microsoft.com/office/drawing/2014/main" id="{FC508B23-DDC5-D821-657A-B4FB18B2302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1" name="Cube 2370">
                <a:extLst>
                  <a:ext uri="{FF2B5EF4-FFF2-40B4-BE49-F238E27FC236}">
                    <a16:creationId xmlns:a16="http://schemas.microsoft.com/office/drawing/2014/main" id="{41993421-C718-E084-490A-07D1053D765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2" name="Cube 2371">
                <a:extLst>
                  <a:ext uri="{FF2B5EF4-FFF2-40B4-BE49-F238E27FC236}">
                    <a16:creationId xmlns:a16="http://schemas.microsoft.com/office/drawing/2014/main" id="{64EA8D4F-DA4F-16DC-BA87-B181858168D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3" name="Cube 2372">
                <a:extLst>
                  <a:ext uri="{FF2B5EF4-FFF2-40B4-BE49-F238E27FC236}">
                    <a16:creationId xmlns:a16="http://schemas.microsoft.com/office/drawing/2014/main" id="{97DC5BB4-A3B0-15FC-2FEB-F08F10E0154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4" name="Cube 2373">
                <a:extLst>
                  <a:ext uri="{FF2B5EF4-FFF2-40B4-BE49-F238E27FC236}">
                    <a16:creationId xmlns:a16="http://schemas.microsoft.com/office/drawing/2014/main" id="{22CE09F5-9FF4-7490-8508-24B78F2F49D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5" name="Cube 2374">
                <a:extLst>
                  <a:ext uri="{FF2B5EF4-FFF2-40B4-BE49-F238E27FC236}">
                    <a16:creationId xmlns:a16="http://schemas.microsoft.com/office/drawing/2014/main" id="{8A7FD5AE-EB32-A043-A462-3AE5627C8D4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6" name="Cube 2375">
                <a:extLst>
                  <a:ext uri="{FF2B5EF4-FFF2-40B4-BE49-F238E27FC236}">
                    <a16:creationId xmlns:a16="http://schemas.microsoft.com/office/drawing/2014/main" id="{1D1B808B-6FE4-F4E5-D094-CEB32DBB2BF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7" name="Cube 2376">
                <a:extLst>
                  <a:ext uri="{FF2B5EF4-FFF2-40B4-BE49-F238E27FC236}">
                    <a16:creationId xmlns:a16="http://schemas.microsoft.com/office/drawing/2014/main" id="{BCF3FEAC-C0AC-03A8-BD65-55A9DC5BBB8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8" name="Cube 2377">
                <a:extLst>
                  <a:ext uri="{FF2B5EF4-FFF2-40B4-BE49-F238E27FC236}">
                    <a16:creationId xmlns:a16="http://schemas.microsoft.com/office/drawing/2014/main" id="{B172C010-8D83-554A-9C09-5D681979493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9" name="Cube 2378">
                <a:extLst>
                  <a:ext uri="{FF2B5EF4-FFF2-40B4-BE49-F238E27FC236}">
                    <a16:creationId xmlns:a16="http://schemas.microsoft.com/office/drawing/2014/main" id="{A9B48048-7417-F6DE-9E48-76AC2996F67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4" name="Group 2303">
              <a:extLst>
                <a:ext uri="{FF2B5EF4-FFF2-40B4-BE49-F238E27FC236}">
                  <a16:creationId xmlns:a16="http://schemas.microsoft.com/office/drawing/2014/main" id="{13FBCCEF-B3FA-1303-4E08-62EC51DA6B29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60" name="Cube 2359">
                <a:extLst>
                  <a:ext uri="{FF2B5EF4-FFF2-40B4-BE49-F238E27FC236}">
                    <a16:creationId xmlns:a16="http://schemas.microsoft.com/office/drawing/2014/main" id="{361EE4EA-3ABF-181D-B4C6-CB5237B119D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1" name="Cube 2360">
                <a:extLst>
                  <a:ext uri="{FF2B5EF4-FFF2-40B4-BE49-F238E27FC236}">
                    <a16:creationId xmlns:a16="http://schemas.microsoft.com/office/drawing/2014/main" id="{39303777-3F82-E166-6744-E57C9AA3655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2" name="Cube 2361">
                <a:extLst>
                  <a:ext uri="{FF2B5EF4-FFF2-40B4-BE49-F238E27FC236}">
                    <a16:creationId xmlns:a16="http://schemas.microsoft.com/office/drawing/2014/main" id="{BBBD5661-5D56-E2A6-231D-89E6B35C880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3" name="Cube 2362">
                <a:extLst>
                  <a:ext uri="{FF2B5EF4-FFF2-40B4-BE49-F238E27FC236}">
                    <a16:creationId xmlns:a16="http://schemas.microsoft.com/office/drawing/2014/main" id="{036EA495-FE8F-BA32-DE90-59125F97AD2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4" name="Cube 2363">
                <a:extLst>
                  <a:ext uri="{FF2B5EF4-FFF2-40B4-BE49-F238E27FC236}">
                    <a16:creationId xmlns:a16="http://schemas.microsoft.com/office/drawing/2014/main" id="{751F4CAF-ECFA-082F-3EA0-A9839237A56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5" name="Cube 2364">
                <a:extLst>
                  <a:ext uri="{FF2B5EF4-FFF2-40B4-BE49-F238E27FC236}">
                    <a16:creationId xmlns:a16="http://schemas.microsoft.com/office/drawing/2014/main" id="{59A7BE58-73AE-9044-20B9-E4FDD699024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6" name="Cube 2365">
                <a:extLst>
                  <a:ext uri="{FF2B5EF4-FFF2-40B4-BE49-F238E27FC236}">
                    <a16:creationId xmlns:a16="http://schemas.microsoft.com/office/drawing/2014/main" id="{DEB3171B-06EF-39D5-8CD3-D0B52F9A5D3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7" name="Cube 2366">
                <a:extLst>
                  <a:ext uri="{FF2B5EF4-FFF2-40B4-BE49-F238E27FC236}">
                    <a16:creationId xmlns:a16="http://schemas.microsoft.com/office/drawing/2014/main" id="{997BCC86-ACA1-F374-D88C-2FB6BB4E234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8" name="Cube 2367">
                <a:extLst>
                  <a:ext uri="{FF2B5EF4-FFF2-40B4-BE49-F238E27FC236}">
                    <a16:creationId xmlns:a16="http://schemas.microsoft.com/office/drawing/2014/main" id="{5337AE7B-390D-25C9-63D6-F23D194D7D6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9" name="Cube 2368">
                <a:extLst>
                  <a:ext uri="{FF2B5EF4-FFF2-40B4-BE49-F238E27FC236}">
                    <a16:creationId xmlns:a16="http://schemas.microsoft.com/office/drawing/2014/main" id="{92147DC6-B615-9003-800A-D53EF66CDAC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5" name="Group 2304">
              <a:extLst>
                <a:ext uri="{FF2B5EF4-FFF2-40B4-BE49-F238E27FC236}">
                  <a16:creationId xmlns:a16="http://schemas.microsoft.com/office/drawing/2014/main" id="{1B83D156-C554-29F8-3479-9F7881BEEEC5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50" name="Cube 2349">
                <a:extLst>
                  <a:ext uri="{FF2B5EF4-FFF2-40B4-BE49-F238E27FC236}">
                    <a16:creationId xmlns:a16="http://schemas.microsoft.com/office/drawing/2014/main" id="{358FC47B-7EDD-97D9-CBD3-119860552F1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1" name="Cube 2350">
                <a:extLst>
                  <a:ext uri="{FF2B5EF4-FFF2-40B4-BE49-F238E27FC236}">
                    <a16:creationId xmlns:a16="http://schemas.microsoft.com/office/drawing/2014/main" id="{51C8370A-4634-4701-61E2-29FA239962E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2" name="Cube 2351">
                <a:extLst>
                  <a:ext uri="{FF2B5EF4-FFF2-40B4-BE49-F238E27FC236}">
                    <a16:creationId xmlns:a16="http://schemas.microsoft.com/office/drawing/2014/main" id="{F244E522-C157-DE80-3857-1E03B3CFD3C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3" name="Cube 2352">
                <a:extLst>
                  <a:ext uri="{FF2B5EF4-FFF2-40B4-BE49-F238E27FC236}">
                    <a16:creationId xmlns:a16="http://schemas.microsoft.com/office/drawing/2014/main" id="{3D141A67-A6B5-0991-A779-724EE9A04D2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4" name="Cube 2353">
                <a:extLst>
                  <a:ext uri="{FF2B5EF4-FFF2-40B4-BE49-F238E27FC236}">
                    <a16:creationId xmlns:a16="http://schemas.microsoft.com/office/drawing/2014/main" id="{C77CA13D-7EC9-6BC2-7346-60B5BA098FB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5" name="Cube 2354">
                <a:extLst>
                  <a:ext uri="{FF2B5EF4-FFF2-40B4-BE49-F238E27FC236}">
                    <a16:creationId xmlns:a16="http://schemas.microsoft.com/office/drawing/2014/main" id="{C8AB5426-BA5E-24DA-FE4A-535EA0ADC97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6" name="Cube 2355">
                <a:extLst>
                  <a:ext uri="{FF2B5EF4-FFF2-40B4-BE49-F238E27FC236}">
                    <a16:creationId xmlns:a16="http://schemas.microsoft.com/office/drawing/2014/main" id="{AAC66531-61F9-4C50-4092-B7C66D26616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7" name="Cube 2356">
                <a:extLst>
                  <a:ext uri="{FF2B5EF4-FFF2-40B4-BE49-F238E27FC236}">
                    <a16:creationId xmlns:a16="http://schemas.microsoft.com/office/drawing/2014/main" id="{A0EF41B4-58BF-D35B-AC58-624BA68659F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8" name="Cube 2357">
                <a:extLst>
                  <a:ext uri="{FF2B5EF4-FFF2-40B4-BE49-F238E27FC236}">
                    <a16:creationId xmlns:a16="http://schemas.microsoft.com/office/drawing/2014/main" id="{B2BBA8A5-57D1-8560-F834-56814C78AD0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9" name="Cube 2358">
                <a:extLst>
                  <a:ext uri="{FF2B5EF4-FFF2-40B4-BE49-F238E27FC236}">
                    <a16:creationId xmlns:a16="http://schemas.microsoft.com/office/drawing/2014/main" id="{4EC91457-8E93-BD27-88A3-362B27C01D4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6" name="Group 2305">
              <a:extLst>
                <a:ext uri="{FF2B5EF4-FFF2-40B4-BE49-F238E27FC236}">
                  <a16:creationId xmlns:a16="http://schemas.microsoft.com/office/drawing/2014/main" id="{7F7EB47E-7444-132A-0399-5C7D1828385A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40" name="Cube 2339">
                <a:extLst>
                  <a:ext uri="{FF2B5EF4-FFF2-40B4-BE49-F238E27FC236}">
                    <a16:creationId xmlns:a16="http://schemas.microsoft.com/office/drawing/2014/main" id="{A277AB4A-D952-97CF-763A-655011CA628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1" name="Cube 2340">
                <a:extLst>
                  <a:ext uri="{FF2B5EF4-FFF2-40B4-BE49-F238E27FC236}">
                    <a16:creationId xmlns:a16="http://schemas.microsoft.com/office/drawing/2014/main" id="{B1266C49-7C72-57B2-2BBA-C0647DC82DA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2" name="Cube 2341">
                <a:extLst>
                  <a:ext uri="{FF2B5EF4-FFF2-40B4-BE49-F238E27FC236}">
                    <a16:creationId xmlns:a16="http://schemas.microsoft.com/office/drawing/2014/main" id="{C64983DF-2DD3-05E6-49D1-EF7B7C41F21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3" name="Cube 2342">
                <a:extLst>
                  <a:ext uri="{FF2B5EF4-FFF2-40B4-BE49-F238E27FC236}">
                    <a16:creationId xmlns:a16="http://schemas.microsoft.com/office/drawing/2014/main" id="{B48210CE-BBE0-E3A8-81D6-6FDA266B3B5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4" name="Cube 2343">
                <a:extLst>
                  <a:ext uri="{FF2B5EF4-FFF2-40B4-BE49-F238E27FC236}">
                    <a16:creationId xmlns:a16="http://schemas.microsoft.com/office/drawing/2014/main" id="{82FB18BE-6A7B-EB6A-05FA-9813C378890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5" name="Cube 2344">
                <a:extLst>
                  <a:ext uri="{FF2B5EF4-FFF2-40B4-BE49-F238E27FC236}">
                    <a16:creationId xmlns:a16="http://schemas.microsoft.com/office/drawing/2014/main" id="{B4714724-2A45-8419-5CD0-D503F7477A8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6" name="Cube 2345">
                <a:extLst>
                  <a:ext uri="{FF2B5EF4-FFF2-40B4-BE49-F238E27FC236}">
                    <a16:creationId xmlns:a16="http://schemas.microsoft.com/office/drawing/2014/main" id="{2BBC98DA-3D2F-48ED-9049-52B595E20C7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7" name="Cube 2346">
                <a:extLst>
                  <a:ext uri="{FF2B5EF4-FFF2-40B4-BE49-F238E27FC236}">
                    <a16:creationId xmlns:a16="http://schemas.microsoft.com/office/drawing/2014/main" id="{14B24E19-BC1B-58C0-E751-CA11E97BE92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8" name="Cube 2347">
                <a:extLst>
                  <a:ext uri="{FF2B5EF4-FFF2-40B4-BE49-F238E27FC236}">
                    <a16:creationId xmlns:a16="http://schemas.microsoft.com/office/drawing/2014/main" id="{73949734-5125-219B-AA46-7D271A42CDE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9" name="Cube 2348">
                <a:extLst>
                  <a:ext uri="{FF2B5EF4-FFF2-40B4-BE49-F238E27FC236}">
                    <a16:creationId xmlns:a16="http://schemas.microsoft.com/office/drawing/2014/main" id="{00B524F3-4B3C-1FE2-764C-D3468509F90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7" name="Group 2306">
              <a:extLst>
                <a:ext uri="{FF2B5EF4-FFF2-40B4-BE49-F238E27FC236}">
                  <a16:creationId xmlns:a16="http://schemas.microsoft.com/office/drawing/2014/main" id="{86F2710F-B75B-0E1C-0DAC-A64EDF2FF417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30" name="Cube 2329">
                <a:extLst>
                  <a:ext uri="{FF2B5EF4-FFF2-40B4-BE49-F238E27FC236}">
                    <a16:creationId xmlns:a16="http://schemas.microsoft.com/office/drawing/2014/main" id="{67D3012E-9CFE-9D23-9F18-9C332CB63C7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1" name="Cube 2330">
                <a:extLst>
                  <a:ext uri="{FF2B5EF4-FFF2-40B4-BE49-F238E27FC236}">
                    <a16:creationId xmlns:a16="http://schemas.microsoft.com/office/drawing/2014/main" id="{D8839C63-4ACF-F1CE-7E3C-E4EDB2B17BA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2" name="Cube 2331">
                <a:extLst>
                  <a:ext uri="{FF2B5EF4-FFF2-40B4-BE49-F238E27FC236}">
                    <a16:creationId xmlns:a16="http://schemas.microsoft.com/office/drawing/2014/main" id="{5B054149-EDFE-9865-B96D-1BFD677650F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3" name="Cube 2332">
                <a:extLst>
                  <a:ext uri="{FF2B5EF4-FFF2-40B4-BE49-F238E27FC236}">
                    <a16:creationId xmlns:a16="http://schemas.microsoft.com/office/drawing/2014/main" id="{3FBEFA9A-103C-02A5-A6C3-219CD9047D0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4" name="Cube 2333">
                <a:extLst>
                  <a:ext uri="{FF2B5EF4-FFF2-40B4-BE49-F238E27FC236}">
                    <a16:creationId xmlns:a16="http://schemas.microsoft.com/office/drawing/2014/main" id="{58BF1A5F-1BBF-D6CB-389F-17003DE977D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5" name="Cube 2334">
                <a:extLst>
                  <a:ext uri="{FF2B5EF4-FFF2-40B4-BE49-F238E27FC236}">
                    <a16:creationId xmlns:a16="http://schemas.microsoft.com/office/drawing/2014/main" id="{C99A5D65-5027-CAFD-0106-8AFAC5F8A77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6" name="Cube 2335">
                <a:extLst>
                  <a:ext uri="{FF2B5EF4-FFF2-40B4-BE49-F238E27FC236}">
                    <a16:creationId xmlns:a16="http://schemas.microsoft.com/office/drawing/2014/main" id="{D1DA9A72-04E2-A3D9-993F-5FA89A5227D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7" name="Cube 2336">
                <a:extLst>
                  <a:ext uri="{FF2B5EF4-FFF2-40B4-BE49-F238E27FC236}">
                    <a16:creationId xmlns:a16="http://schemas.microsoft.com/office/drawing/2014/main" id="{28391586-AB35-F119-091C-65A53A44A71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8" name="Cube 2337">
                <a:extLst>
                  <a:ext uri="{FF2B5EF4-FFF2-40B4-BE49-F238E27FC236}">
                    <a16:creationId xmlns:a16="http://schemas.microsoft.com/office/drawing/2014/main" id="{B975AAA1-2AA7-0CCD-024B-DD8777F0040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9" name="Cube 2338">
                <a:extLst>
                  <a:ext uri="{FF2B5EF4-FFF2-40B4-BE49-F238E27FC236}">
                    <a16:creationId xmlns:a16="http://schemas.microsoft.com/office/drawing/2014/main" id="{7C3BDA1B-0C22-3F24-E677-F24D43096B7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8" name="Group 2307">
              <a:extLst>
                <a:ext uri="{FF2B5EF4-FFF2-40B4-BE49-F238E27FC236}">
                  <a16:creationId xmlns:a16="http://schemas.microsoft.com/office/drawing/2014/main" id="{B060FFF8-7B2B-A296-3B80-ACF4C7D21F26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20" name="Cube 2319">
                <a:extLst>
                  <a:ext uri="{FF2B5EF4-FFF2-40B4-BE49-F238E27FC236}">
                    <a16:creationId xmlns:a16="http://schemas.microsoft.com/office/drawing/2014/main" id="{0252010D-3320-F0C5-F159-D0998D7A989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1" name="Cube 2320">
                <a:extLst>
                  <a:ext uri="{FF2B5EF4-FFF2-40B4-BE49-F238E27FC236}">
                    <a16:creationId xmlns:a16="http://schemas.microsoft.com/office/drawing/2014/main" id="{18A6B5C3-DBD4-95B5-126E-A785043A46F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2" name="Cube 2321">
                <a:extLst>
                  <a:ext uri="{FF2B5EF4-FFF2-40B4-BE49-F238E27FC236}">
                    <a16:creationId xmlns:a16="http://schemas.microsoft.com/office/drawing/2014/main" id="{A23BE18C-6C84-F703-CC81-9D90FBCC158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3" name="Cube 2322">
                <a:extLst>
                  <a:ext uri="{FF2B5EF4-FFF2-40B4-BE49-F238E27FC236}">
                    <a16:creationId xmlns:a16="http://schemas.microsoft.com/office/drawing/2014/main" id="{9AC207FD-5DFF-3E0C-4745-DF7B0B39E51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4" name="Cube 2323">
                <a:extLst>
                  <a:ext uri="{FF2B5EF4-FFF2-40B4-BE49-F238E27FC236}">
                    <a16:creationId xmlns:a16="http://schemas.microsoft.com/office/drawing/2014/main" id="{215B9E0B-6A6E-5186-FF81-17CE0AA22D4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5" name="Cube 2324">
                <a:extLst>
                  <a:ext uri="{FF2B5EF4-FFF2-40B4-BE49-F238E27FC236}">
                    <a16:creationId xmlns:a16="http://schemas.microsoft.com/office/drawing/2014/main" id="{8D397320-D82D-238D-0A5E-02326307FB7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6" name="Cube 2325">
                <a:extLst>
                  <a:ext uri="{FF2B5EF4-FFF2-40B4-BE49-F238E27FC236}">
                    <a16:creationId xmlns:a16="http://schemas.microsoft.com/office/drawing/2014/main" id="{DEB31D69-4548-2B3F-7D1A-299E77C276A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7" name="Cube 2326">
                <a:extLst>
                  <a:ext uri="{FF2B5EF4-FFF2-40B4-BE49-F238E27FC236}">
                    <a16:creationId xmlns:a16="http://schemas.microsoft.com/office/drawing/2014/main" id="{501868E9-D945-115D-C60C-28FB98AF588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8" name="Cube 2327">
                <a:extLst>
                  <a:ext uri="{FF2B5EF4-FFF2-40B4-BE49-F238E27FC236}">
                    <a16:creationId xmlns:a16="http://schemas.microsoft.com/office/drawing/2014/main" id="{43C8E673-1929-BB5A-3B7F-6AD542A5442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9" name="Cube 2328">
                <a:extLst>
                  <a:ext uri="{FF2B5EF4-FFF2-40B4-BE49-F238E27FC236}">
                    <a16:creationId xmlns:a16="http://schemas.microsoft.com/office/drawing/2014/main" id="{2D4F3A38-6A4D-AA70-8E4C-2B906844019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9" name="Group 2308">
              <a:extLst>
                <a:ext uri="{FF2B5EF4-FFF2-40B4-BE49-F238E27FC236}">
                  <a16:creationId xmlns:a16="http://schemas.microsoft.com/office/drawing/2014/main" id="{495B4D1F-5591-7639-50EF-2854F96B5619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10" name="Cube 2309">
                <a:extLst>
                  <a:ext uri="{FF2B5EF4-FFF2-40B4-BE49-F238E27FC236}">
                    <a16:creationId xmlns:a16="http://schemas.microsoft.com/office/drawing/2014/main" id="{02D896E9-9C8A-DB27-500C-CB803FB4619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1" name="Cube 2310">
                <a:extLst>
                  <a:ext uri="{FF2B5EF4-FFF2-40B4-BE49-F238E27FC236}">
                    <a16:creationId xmlns:a16="http://schemas.microsoft.com/office/drawing/2014/main" id="{5D067A80-5891-91E3-7D65-F199BFD10D1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2" name="Cube 2311">
                <a:extLst>
                  <a:ext uri="{FF2B5EF4-FFF2-40B4-BE49-F238E27FC236}">
                    <a16:creationId xmlns:a16="http://schemas.microsoft.com/office/drawing/2014/main" id="{E9D1C931-CDDA-3700-F3FD-2F976658D49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3" name="Cube 2312">
                <a:extLst>
                  <a:ext uri="{FF2B5EF4-FFF2-40B4-BE49-F238E27FC236}">
                    <a16:creationId xmlns:a16="http://schemas.microsoft.com/office/drawing/2014/main" id="{461FC123-0B68-DE6A-18D6-2B927119AEF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4" name="Cube 2313">
                <a:extLst>
                  <a:ext uri="{FF2B5EF4-FFF2-40B4-BE49-F238E27FC236}">
                    <a16:creationId xmlns:a16="http://schemas.microsoft.com/office/drawing/2014/main" id="{6F8123F6-E76B-0CA2-4652-5B5B12B79A1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5" name="Cube 2314">
                <a:extLst>
                  <a:ext uri="{FF2B5EF4-FFF2-40B4-BE49-F238E27FC236}">
                    <a16:creationId xmlns:a16="http://schemas.microsoft.com/office/drawing/2014/main" id="{044A8A2C-A7CE-80BE-ADD7-0343AE870A2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6" name="Cube 2315">
                <a:extLst>
                  <a:ext uri="{FF2B5EF4-FFF2-40B4-BE49-F238E27FC236}">
                    <a16:creationId xmlns:a16="http://schemas.microsoft.com/office/drawing/2014/main" id="{C5AD4383-F228-5BAD-03BA-EB907FCCD97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7" name="Cube 2316">
                <a:extLst>
                  <a:ext uri="{FF2B5EF4-FFF2-40B4-BE49-F238E27FC236}">
                    <a16:creationId xmlns:a16="http://schemas.microsoft.com/office/drawing/2014/main" id="{34C9D42F-5DD1-0DA5-9266-A5B6E8DFA6B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8" name="Cube 2317">
                <a:extLst>
                  <a:ext uri="{FF2B5EF4-FFF2-40B4-BE49-F238E27FC236}">
                    <a16:creationId xmlns:a16="http://schemas.microsoft.com/office/drawing/2014/main" id="{799E6A62-6C71-C25B-9415-244D8ADBC9D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9" name="Cube 2318">
                <a:extLst>
                  <a:ext uri="{FF2B5EF4-FFF2-40B4-BE49-F238E27FC236}">
                    <a16:creationId xmlns:a16="http://schemas.microsoft.com/office/drawing/2014/main" id="{260CC188-9134-541A-6951-34164D4D7CB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410" name="Group 2409">
            <a:extLst>
              <a:ext uri="{FF2B5EF4-FFF2-40B4-BE49-F238E27FC236}">
                <a16:creationId xmlns:a16="http://schemas.microsoft.com/office/drawing/2014/main" id="{B9A17326-C81E-848D-4F63-CCF3B96B814A}"/>
              </a:ext>
            </a:extLst>
          </p:cNvPr>
          <p:cNvGrpSpPr/>
          <p:nvPr/>
        </p:nvGrpSpPr>
        <p:grpSpPr>
          <a:xfrm>
            <a:off x="5380068" y="2542305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411" name="Group 2410">
              <a:extLst>
                <a:ext uri="{FF2B5EF4-FFF2-40B4-BE49-F238E27FC236}">
                  <a16:creationId xmlns:a16="http://schemas.microsoft.com/office/drawing/2014/main" id="{03AE0EEC-4726-C348-483B-5D125EC5E01D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11" name="Cube 2510">
                <a:extLst>
                  <a:ext uri="{FF2B5EF4-FFF2-40B4-BE49-F238E27FC236}">
                    <a16:creationId xmlns:a16="http://schemas.microsoft.com/office/drawing/2014/main" id="{D661E3B0-9D50-3B28-20EE-E245E0304B9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2" name="Cube 2511">
                <a:extLst>
                  <a:ext uri="{FF2B5EF4-FFF2-40B4-BE49-F238E27FC236}">
                    <a16:creationId xmlns:a16="http://schemas.microsoft.com/office/drawing/2014/main" id="{3919669D-9631-DE30-8618-556A1B7A881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3" name="Cube 2512">
                <a:extLst>
                  <a:ext uri="{FF2B5EF4-FFF2-40B4-BE49-F238E27FC236}">
                    <a16:creationId xmlns:a16="http://schemas.microsoft.com/office/drawing/2014/main" id="{BB5FE620-AEBB-9C5B-E610-8A3C71A9043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4" name="Cube 2513">
                <a:extLst>
                  <a:ext uri="{FF2B5EF4-FFF2-40B4-BE49-F238E27FC236}">
                    <a16:creationId xmlns:a16="http://schemas.microsoft.com/office/drawing/2014/main" id="{B192231B-77BB-584A-28CC-2BDCCC502DA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5" name="Cube 2514">
                <a:extLst>
                  <a:ext uri="{FF2B5EF4-FFF2-40B4-BE49-F238E27FC236}">
                    <a16:creationId xmlns:a16="http://schemas.microsoft.com/office/drawing/2014/main" id="{A5CA1DCF-D4C0-BE35-3547-B343D305F9C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6" name="Cube 2515">
                <a:extLst>
                  <a:ext uri="{FF2B5EF4-FFF2-40B4-BE49-F238E27FC236}">
                    <a16:creationId xmlns:a16="http://schemas.microsoft.com/office/drawing/2014/main" id="{AB80DCB6-A41E-0E57-EBAA-CBF2EFC3A0E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7" name="Cube 2516">
                <a:extLst>
                  <a:ext uri="{FF2B5EF4-FFF2-40B4-BE49-F238E27FC236}">
                    <a16:creationId xmlns:a16="http://schemas.microsoft.com/office/drawing/2014/main" id="{7843779B-0E76-B0F7-69B9-22338DC89E9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8" name="Cube 2517">
                <a:extLst>
                  <a:ext uri="{FF2B5EF4-FFF2-40B4-BE49-F238E27FC236}">
                    <a16:creationId xmlns:a16="http://schemas.microsoft.com/office/drawing/2014/main" id="{E2F2FFE4-4AC2-1D6E-BE5B-DAC425223F4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9" name="Cube 2518">
                <a:extLst>
                  <a:ext uri="{FF2B5EF4-FFF2-40B4-BE49-F238E27FC236}">
                    <a16:creationId xmlns:a16="http://schemas.microsoft.com/office/drawing/2014/main" id="{16F2CC77-FB8B-60B7-BBE3-7918563ECB5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0" name="Cube 2519">
                <a:extLst>
                  <a:ext uri="{FF2B5EF4-FFF2-40B4-BE49-F238E27FC236}">
                    <a16:creationId xmlns:a16="http://schemas.microsoft.com/office/drawing/2014/main" id="{7FA2AC1C-3B93-36B9-DD42-D5590E70D57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2" name="Group 2411">
              <a:extLst>
                <a:ext uri="{FF2B5EF4-FFF2-40B4-BE49-F238E27FC236}">
                  <a16:creationId xmlns:a16="http://schemas.microsoft.com/office/drawing/2014/main" id="{BAADF4AE-BA32-0590-2B92-151AB039B7C2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01" name="Cube 2500">
                <a:extLst>
                  <a:ext uri="{FF2B5EF4-FFF2-40B4-BE49-F238E27FC236}">
                    <a16:creationId xmlns:a16="http://schemas.microsoft.com/office/drawing/2014/main" id="{5D43AB00-F9A5-E67C-F9DA-85E4283CDB2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2" name="Cube 2501">
                <a:extLst>
                  <a:ext uri="{FF2B5EF4-FFF2-40B4-BE49-F238E27FC236}">
                    <a16:creationId xmlns:a16="http://schemas.microsoft.com/office/drawing/2014/main" id="{75B52765-8DF9-FF65-4A8F-D8FC6B2FDD8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3" name="Cube 2502">
                <a:extLst>
                  <a:ext uri="{FF2B5EF4-FFF2-40B4-BE49-F238E27FC236}">
                    <a16:creationId xmlns:a16="http://schemas.microsoft.com/office/drawing/2014/main" id="{3293C012-5AA6-7E8E-9761-AD796412A9D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4" name="Cube 2503">
                <a:extLst>
                  <a:ext uri="{FF2B5EF4-FFF2-40B4-BE49-F238E27FC236}">
                    <a16:creationId xmlns:a16="http://schemas.microsoft.com/office/drawing/2014/main" id="{EF7D9C49-B780-BF0F-7104-511861697CA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5" name="Cube 2504">
                <a:extLst>
                  <a:ext uri="{FF2B5EF4-FFF2-40B4-BE49-F238E27FC236}">
                    <a16:creationId xmlns:a16="http://schemas.microsoft.com/office/drawing/2014/main" id="{CD8E7FC7-948D-67AE-1394-5E70A1EF47E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6" name="Cube 2505">
                <a:extLst>
                  <a:ext uri="{FF2B5EF4-FFF2-40B4-BE49-F238E27FC236}">
                    <a16:creationId xmlns:a16="http://schemas.microsoft.com/office/drawing/2014/main" id="{9D8CAFD6-5BA6-8F94-219C-7F221DB7CD5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7" name="Cube 2506">
                <a:extLst>
                  <a:ext uri="{FF2B5EF4-FFF2-40B4-BE49-F238E27FC236}">
                    <a16:creationId xmlns:a16="http://schemas.microsoft.com/office/drawing/2014/main" id="{537FDAE6-3EA6-E0A6-BAD2-057FAB2FAD3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8" name="Cube 2507">
                <a:extLst>
                  <a:ext uri="{FF2B5EF4-FFF2-40B4-BE49-F238E27FC236}">
                    <a16:creationId xmlns:a16="http://schemas.microsoft.com/office/drawing/2014/main" id="{EB3FADF8-3971-147B-8D90-EDBC19A0F64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9" name="Cube 2508">
                <a:extLst>
                  <a:ext uri="{FF2B5EF4-FFF2-40B4-BE49-F238E27FC236}">
                    <a16:creationId xmlns:a16="http://schemas.microsoft.com/office/drawing/2014/main" id="{3B8B09E5-34B2-B01C-7543-30AC9325DB5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0" name="Cube 2509">
                <a:extLst>
                  <a:ext uri="{FF2B5EF4-FFF2-40B4-BE49-F238E27FC236}">
                    <a16:creationId xmlns:a16="http://schemas.microsoft.com/office/drawing/2014/main" id="{3A72FB84-3D96-B275-64EE-937CE403CA4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3" name="Group 2412">
              <a:extLst>
                <a:ext uri="{FF2B5EF4-FFF2-40B4-BE49-F238E27FC236}">
                  <a16:creationId xmlns:a16="http://schemas.microsoft.com/office/drawing/2014/main" id="{225184F2-E75B-5D50-9985-FA6C359A009C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91" name="Cube 2490">
                <a:extLst>
                  <a:ext uri="{FF2B5EF4-FFF2-40B4-BE49-F238E27FC236}">
                    <a16:creationId xmlns:a16="http://schemas.microsoft.com/office/drawing/2014/main" id="{49FDC1D2-B243-A2AB-98DB-F510FA94CBC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2" name="Cube 2491">
                <a:extLst>
                  <a:ext uri="{FF2B5EF4-FFF2-40B4-BE49-F238E27FC236}">
                    <a16:creationId xmlns:a16="http://schemas.microsoft.com/office/drawing/2014/main" id="{098945EE-D212-0CCD-3667-C8D3D01A76D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3" name="Cube 2492">
                <a:extLst>
                  <a:ext uri="{FF2B5EF4-FFF2-40B4-BE49-F238E27FC236}">
                    <a16:creationId xmlns:a16="http://schemas.microsoft.com/office/drawing/2014/main" id="{EEB1FF27-9D0F-35B6-5C81-D29A61AE48F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4" name="Cube 2493">
                <a:extLst>
                  <a:ext uri="{FF2B5EF4-FFF2-40B4-BE49-F238E27FC236}">
                    <a16:creationId xmlns:a16="http://schemas.microsoft.com/office/drawing/2014/main" id="{A7009AC6-A9E2-DBF9-9782-01BD7031F47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5" name="Cube 2494">
                <a:extLst>
                  <a:ext uri="{FF2B5EF4-FFF2-40B4-BE49-F238E27FC236}">
                    <a16:creationId xmlns:a16="http://schemas.microsoft.com/office/drawing/2014/main" id="{C4B791F7-09B4-216A-0454-4C49A7D436A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6" name="Cube 2495">
                <a:extLst>
                  <a:ext uri="{FF2B5EF4-FFF2-40B4-BE49-F238E27FC236}">
                    <a16:creationId xmlns:a16="http://schemas.microsoft.com/office/drawing/2014/main" id="{6527BDDC-DE0F-D889-D2D8-412AFE47B38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7" name="Cube 2496">
                <a:extLst>
                  <a:ext uri="{FF2B5EF4-FFF2-40B4-BE49-F238E27FC236}">
                    <a16:creationId xmlns:a16="http://schemas.microsoft.com/office/drawing/2014/main" id="{139FE681-0AAF-0646-BD43-E64313B8031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8" name="Cube 2497">
                <a:extLst>
                  <a:ext uri="{FF2B5EF4-FFF2-40B4-BE49-F238E27FC236}">
                    <a16:creationId xmlns:a16="http://schemas.microsoft.com/office/drawing/2014/main" id="{C312FCDE-A808-9F20-CAD7-1F7AB0978B5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9" name="Cube 2498">
                <a:extLst>
                  <a:ext uri="{FF2B5EF4-FFF2-40B4-BE49-F238E27FC236}">
                    <a16:creationId xmlns:a16="http://schemas.microsoft.com/office/drawing/2014/main" id="{96E4D313-9D32-AD37-B3B2-58653691C18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0" name="Cube 2499">
                <a:extLst>
                  <a:ext uri="{FF2B5EF4-FFF2-40B4-BE49-F238E27FC236}">
                    <a16:creationId xmlns:a16="http://schemas.microsoft.com/office/drawing/2014/main" id="{115F650F-FB72-84BC-B7D2-616D6D7E62A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4" name="Group 2413">
              <a:extLst>
                <a:ext uri="{FF2B5EF4-FFF2-40B4-BE49-F238E27FC236}">
                  <a16:creationId xmlns:a16="http://schemas.microsoft.com/office/drawing/2014/main" id="{EC152D43-4EC9-172B-F5E5-8BE12ED3AE85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81" name="Cube 2480">
                <a:extLst>
                  <a:ext uri="{FF2B5EF4-FFF2-40B4-BE49-F238E27FC236}">
                    <a16:creationId xmlns:a16="http://schemas.microsoft.com/office/drawing/2014/main" id="{482BADF4-DD82-37EA-02EE-75E8DAEBCEC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2" name="Cube 2481">
                <a:extLst>
                  <a:ext uri="{FF2B5EF4-FFF2-40B4-BE49-F238E27FC236}">
                    <a16:creationId xmlns:a16="http://schemas.microsoft.com/office/drawing/2014/main" id="{01F683CA-75DB-29E9-EA20-1F7CFBB1335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3" name="Cube 2482">
                <a:extLst>
                  <a:ext uri="{FF2B5EF4-FFF2-40B4-BE49-F238E27FC236}">
                    <a16:creationId xmlns:a16="http://schemas.microsoft.com/office/drawing/2014/main" id="{CDDC2113-07AA-4494-141D-196B4EA7C17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4" name="Cube 2483">
                <a:extLst>
                  <a:ext uri="{FF2B5EF4-FFF2-40B4-BE49-F238E27FC236}">
                    <a16:creationId xmlns:a16="http://schemas.microsoft.com/office/drawing/2014/main" id="{77DB8981-86CC-41E7-95CA-0883D59F258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5" name="Cube 2484">
                <a:extLst>
                  <a:ext uri="{FF2B5EF4-FFF2-40B4-BE49-F238E27FC236}">
                    <a16:creationId xmlns:a16="http://schemas.microsoft.com/office/drawing/2014/main" id="{5589134F-05D0-30B6-5B14-57E1FE1E376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6" name="Cube 2485">
                <a:extLst>
                  <a:ext uri="{FF2B5EF4-FFF2-40B4-BE49-F238E27FC236}">
                    <a16:creationId xmlns:a16="http://schemas.microsoft.com/office/drawing/2014/main" id="{3ADD4B17-B25F-532D-B4B1-CDE44CEFA6B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7" name="Cube 2486">
                <a:extLst>
                  <a:ext uri="{FF2B5EF4-FFF2-40B4-BE49-F238E27FC236}">
                    <a16:creationId xmlns:a16="http://schemas.microsoft.com/office/drawing/2014/main" id="{76041EEA-5131-C72D-F321-B8A4E8461D8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8" name="Cube 2487">
                <a:extLst>
                  <a:ext uri="{FF2B5EF4-FFF2-40B4-BE49-F238E27FC236}">
                    <a16:creationId xmlns:a16="http://schemas.microsoft.com/office/drawing/2014/main" id="{113EAF52-2E57-E9D0-949D-37062C4EF4A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9" name="Cube 2488">
                <a:extLst>
                  <a:ext uri="{FF2B5EF4-FFF2-40B4-BE49-F238E27FC236}">
                    <a16:creationId xmlns:a16="http://schemas.microsoft.com/office/drawing/2014/main" id="{08D1DC5D-566B-97DE-8D8B-FEC6183354F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0" name="Cube 2489">
                <a:extLst>
                  <a:ext uri="{FF2B5EF4-FFF2-40B4-BE49-F238E27FC236}">
                    <a16:creationId xmlns:a16="http://schemas.microsoft.com/office/drawing/2014/main" id="{85148E60-2120-830A-C2C4-4939805A2E3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5" name="Group 2414">
              <a:extLst>
                <a:ext uri="{FF2B5EF4-FFF2-40B4-BE49-F238E27FC236}">
                  <a16:creationId xmlns:a16="http://schemas.microsoft.com/office/drawing/2014/main" id="{C3233921-0287-D928-07E6-93F98DA4804A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71" name="Cube 2470">
                <a:extLst>
                  <a:ext uri="{FF2B5EF4-FFF2-40B4-BE49-F238E27FC236}">
                    <a16:creationId xmlns:a16="http://schemas.microsoft.com/office/drawing/2014/main" id="{8BBBF303-94CC-BD7E-E085-4950DE0736F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2" name="Cube 2471">
                <a:extLst>
                  <a:ext uri="{FF2B5EF4-FFF2-40B4-BE49-F238E27FC236}">
                    <a16:creationId xmlns:a16="http://schemas.microsoft.com/office/drawing/2014/main" id="{37B9DB17-02A7-71B5-6181-21591D69AA1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3" name="Cube 2472">
                <a:extLst>
                  <a:ext uri="{FF2B5EF4-FFF2-40B4-BE49-F238E27FC236}">
                    <a16:creationId xmlns:a16="http://schemas.microsoft.com/office/drawing/2014/main" id="{A5149452-DB3C-749C-5948-C078D9059E1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4" name="Cube 2473">
                <a:extLst>
                  <a:ext uri="{FF2B5EF4-FFF2-40B4-BE49-F238E27FC236}">
                    <a16:creationId xmlns:a16="http://schemas.microsoft.com/office/drawing/2014/main" id="{F8199CBC-C204-8990-9B18-9442F8AE6B8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5" name="Cube 2474">
                <a:extLst>
                  <a:ext uri="{FF2B5EF4-FFF2-40B4-BE49-F238E27FC236}">
                    <a16:creationId xmlns:a16="http://schemas.microsoft.com/office/drawing/2014/main" id="{148E521D-32A6-6E44-78F5-283C177A50B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6" name="Cube 2475">
                <a:extLst>
                  <a:ext uri="{FF2B5EF4-FFF2-40B4-BE49-F238E27FC236}">
                    <a16:creationId xmlns:a16="http://schemas.microsoft.com/office/drawing/2014/main" id="{AC5BFCFE-9DCB-2C7B-57AE-CDC5A833E47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7" name="Cube 2476">
                <a:extLst>
                  <a:ext uri="{FF2B5EF4-FFF2-40B4-BE49-F238E27FC236}">
                    <a16:creationId xmlns:a16="http://schemas.microsoft.com/office/drawing/2014/main" id="{8603C28A-0F17-4A80-5163-155A6E5DEC5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8" name="Cube 2477">
                <a:extLst>
                  <a:ext uri="{FF2B5EF4-FFF2-40B4-BE49-F238E27FC236}">
                    <a16:creationId xmlns:a16="http://schemas.microsoft.com/office/drawing/2014/main" id="{FF5910BF-CDC8-FC8C-A79C-E0E26F9609D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9" name="Cube 2478">
                <a:extLst>
                  <a:ext uri="{FF2B5EF4-FFF2-40B4-BE49-F238E27FC236}">
                    <a16:creationId xmlns:a16="http://schemas.microsoft.com/office/drawing/2014/main" id="{0CCCE046-58E5-DFA0-D38E-68D08B1F5EE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0" name="Cube 2479">
                <a:extLst>
                  <a:ext uri="{FF2B5EF4-FFF2-40B4-BE49-F238E27FC236}">
                    <a16:creationId xmlns:a16="http://schemas.microsoft.com/office/drawing/2014/main" id="{BEDCA31D-CBF9-1E0F-F541-423DF0C9A05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6" name="Group 2415">
              <a:extLst>
                <a:ext uri="{FF2B5EF4-FFF2-40B4-BE49-F238E27FC236}">
                  <a16:creationId xmlns:a16="http://schemas.microsoft.com/office/drawing/2014/main" id="{A4DCCE7C-F00C-4044-BF3D-82D90DD01870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61" name="Cube 2460">
                <a:extLst>
                  <a:ext uri="{FF2B5EF4-FFF2-40B4-BE49-F238E27FC236}">
                    <a16:creationId xmlns:a16="http://schemas.microsoft.com/office/drawing/2014/main" id="{928A7432-62C5-A5C0-E8B7-3D57C4C00F1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2" name="Cube 2461">
                <a:extLst>
                  <a:ext uri="{FF2B5EF4-FFF2-40B4-BE49-F238E27FC236}">
                    <a16:creationId xmlns:a16="http://schemas.microsoft.com/office/drawing/2014/main" id="{A1564BB4-15C1-EDCE-6401-B6676C8B3A7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3" name="Cube 2462">
                <a:extLst>
                  <a:ext uri="{FF2B5EF4-FFF2-40B4-BE49-F238E27FC236}">
                    <a16:creationId xmlns:a16="http://schemas.microsoft.com/office/drawing/2014/main" id="{DEE83C22-1919-0F76-C338-6E6FD98CF01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4" name="Cube 2463">
                <a:extLst>
                  <a:ext uri="{FF2B5EF4-FFF2-40B4-BE49-F238E27FC236}">
                    <a16:creationId xmlns:a16="http://schemas.microsoft.com/office/drawing/2014/main" id="{620E6C99-7B87-7E68-FDFC-657580296DA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5" name="Cube 2464">
                <a:extLst>
                  <a:ext uri="{FF2B5EF4-FFF2-40B4-BE49-F238E27FC236}">
                    <a16:creationId xmlns:a16="http://schemas.microsoft.com/office/drawing/2014/main" id="{C70E2BFA-A890-99E0-9AA9-B8CE104892A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6" name="Cube 2465">
                <a:extLst>
                  <a:ext uri="{FF2B5EF4-FFF2-40B4-BE49-F238E27FC236}">
                    <a16:creationId xmlns:a16="http://schemas.microsoft.com/office/drawing/2014/main" id="{F0CF0CB0-7BE1-0089-28B1-39F5AD4659A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7" name="Cube 2466">
                <a:extLst>
                  <a:ext uri="{FF2B5EF4-FFF2-40B4-BE49-F238E27FC236}">
                    <a16:creationId xmlns:a16="http://schemas.microsoft.com/office/drawing/2014/main" id="{9745857B-579F-2B1D-133F-D0DB3558A50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8" name="Cube 2467">
                <a:extLst>
                  <a:ext uri="{FF2B5EF4-FFF2-40B4-BE49-F238E27FC236}">
                    <a16:creationId xmlns:a16="http://schemas.microsoft.com/office/drawing/2014/main" id="{3C70C70E-3041-F56D-19F0-07EA1D59D5C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9" name="Cube 2468">
                <a:extLst>
                  <a:ext uri="{FF2B5EF4-FFF2-40B4-BE49-F238E27FC236}">
                    <a16:creationId xmlns:a16="http://schemas.microsoft.com/office/drawing/2014/main" id="{61E4C4E7-E1B9-84FB-1676-90EF3D87ECC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0" name="Cube 2469">
                <a:extLst>
                  <a:ext uri="{FF2B5EF4-FFF2-40B4-BE49-F238E27FC236}">
                    <a16:creationId xmlns:a16="http://schemas.microsoft.com/office/drawing/2014/main" id="{7D771379-3311-5DEB-25F7-FB63123BFDF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7" name="Group 2416">
              <a:extLst>
                <a:ext uri="{FF2B5EF4-FFF2-40B4-BE49-F238E27FC236}">
                  <a16:creationId xmlns:a16="http://schemas.microsoft.com/office/drawing/2014/main" id="{41029707-3817-5ADE-2F82-D91AF84BBDE7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51" name="Cube 2450">
                <a:extLst>
                  <a:ext uri="{FF2B5EF4-FFF2-40B4-BE49-F238E27FC236}">
                    <a16:creationId xmlns:a16="http://schemas.microsoft.com/office/drawing/2014/main" id="{BF15835E-9C43-84D2-DC92-BD44A0541DA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2" name="Cube 2451">
                <a:extLst>
                  <a:ext uri="{FF2B5EF4-FFF2-40B4-BE49-F238E27FC236}">
                    <a16:creationId xmlns:a16="http://schemas.microsoft.com/office/drawing/2014/main" id="{A47D433C-06A9-5267-EB5E-F53CC1272E1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3" name="Cube 2452">
                <a:extLst>
                  <a:ext uri="{FF2B5EF4-FFF2-40B4-BE49-F238E27FC236}">
                    <a16:creationId xmlns:a16="http://schemas.microsoft.com/office/drawing/2014/main" id="{576FAD3D-323E-CA57-0EDF-AE633D4F61E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4" name="Cube 2453">
                <a:extLst>
                  <a:ext uri="{FF2B5EF4-FFF2-40B4-BE49-F238E27FC236}">
                    <a16:creationId xmlns:a16="http://schemas.microsoft.com/office/drawing/2014/main" id="{94F0FDA2-62FD-4D66-A25E-0D79A9D1D1D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5" name="Cube 2454">
                <a:extLst>
                  <a:ext uri="{FF2B5EF4-FFF2-40B4-BE49-F238E27FC236}">
                    <a16:creationId xmlns:a16="http://schemas.microsoft.com/office/drawing/2014/main" id="{FE7120F7-48C0-C7F9-81D2-32B8660940E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6" name="Cube 2455">
                <a:extLst>
                  <a:ext uri="{FF2B5EF4-FFF2-40B4-BE49-F238E27FC236}">
                    <a16:creationId xmlns:a16="http://schemas.microsoft.com/office/drawing/2014/main" id="{76CC07E2-7E4F-5A42-BAEA-0E68E39B550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7" name="Cube 2456">
                <a:extLst>
                  <a:ext uri="{FF2B5EF4-FFF2-40B4-BE49-F238E27FC236}">
                    <a16:creationId xmlns:a16="http://schemas.microsoft.com/office/drawing/2014/main" id="{9237CB04-BF1F-16BD-303E-554D0A279AE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8" name="Cube 2457">
                <a:extLst>
                  <a:ext uri="{FF2B5EF4-FFF2-40B4-BE49-F238E27FC236}">
                    <a16:creationId xmlns:a16="http://schemas.microsoft.com/office/drawing/2014/main" id="{C378AC8A-9A05-CB0E-936A-1DAF43E233B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9" name="Cube 2458">
                <a:extLst>
                  <a:ext uri="{FF2B5EF4-FFF2-40B4-BE49-F238E27FC236}">
                    <a16:creationId xmlns:a16="http://schemas.microsoft.com/office/drawing/2014/main" id="{7A872252-C316-11DD-4484-E2901F81B32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0" name="Cube 2459">
                <a:extLst>
                  <a:ext uri="{FF2B5EF4-FFF2-40B4-BE49-F238E27FC236}">
                    <a16:creationId xmlns:a16="http://schemas.microsoft.com/office/drawing/2014/main" id="{E18E4F14-3F65-8459-1CAC-30E5E9FC68E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8" name="Group 2417">
              <a:extLst>
                <a:ext uri="{FF2B5EF4-FFF2-40B4-BE49-F238E27FC236}">
                  <a16:creationId xmlns:a16="http://schemas.microsoft.com/office/drawing/2014/main" id="{148D85DC-D9B3-1F98-CF98-EBF09BEC5FFA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41" name="Cube 2440">
                <a:extLst>
                  <a:ext uri="{FF2B5EF4-FFF2-40B4-BE49-F238E27FC236}">
                    <a16:creationId xmlns:a16="http://schemas.microsoft.com/office/drawing/2014/main" id="{E2916FDA-1C14-EBF5-7EE3-986526EB759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2" name="Cube 2441">
                <a:extLst>
                  <a:ext uri="{FF2B5EF4-FFF2-40B4-BE49-F238E27FC236}">
                    <a16:creationId xmlns:a16="http://schemas.microsoft.com/office/drawing/2014/main" id="{67EFCF2F-61C2-0B45-F2D9-E42ACE9DA58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3" name="Cube 2442">
                <a:extLst>
                  <a:ext uri="{FF2B5EF4-FFF2-40B4-BE49-F238E27FC236}">
                    <a16:creationId xmlns:a16="http://schemas.microsoft.com/office/drawing/2014/main" id="{F2F6819B-4F1F-2CB9-4CB3-A5C9A957564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4" name="Cube 2443">
                <a:extLst>
                  <a:ext uri="{FF2B5EF4-FFF2-40B4-BE49-F238E27FC236}">
                    <a16:creationId xmlns:a16="http://schemas.microsoft.com/office/drawing/2014/main" id="{BCFD0330-7573-7AA6-268C-492CD583EF4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5" name="Cube 2444">
                <a:extLst>
                  <a:ext uri="{FF2B5EF4-FFF2-40B4-BE49-F238E27FC236}">
                    <a16:creationId xmlns:a16="http://schemas.microsoft.com/office/drawing/2014/main" id="{91D55AD4-299B-F3C3-2519-4A334BF8E3F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6" name="Cube 2445">
                <a:extLst>
                  <a:ext uri="{FF2B5EF4-FFF2-40B4-BE49-F238E27FC236}">
                    <a16:creationId xmlns:a16="http://schemas.microsoft.com/office/drawing/2014/main" id="{97560D23-C854-3F9D-708E-13036921197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7" name="Cube 2446">
                <a:extLst>
                  <a:ext uri="{FF2B5EF4-FFF2-40B4-BE49-F238E27FC236}">
                    <a16:creationId xmlns:a16="http://schemas.microsoft.com/office/drawing/2014/main" id="{E1D53BE7-CE0F-6D0A-3D5B-EC297C2F08B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8" name="Cube 2447">
                <a:extLst>
                  <a:ext uri="{FF2B5EF4-FFF2-40B4-BE49-F238E27FC236}">
                    <a16:creationId xmlns:a16="http://schemas.microsoft.com/office/drawing/2014/main" id="{91623F6A-0BB3-0C70-D374-D18F73DBE33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9" name="Cube 2448">
                <a:extLst>
                  <a:ext uri="{FF2B5EF4-FFF2-40B4-BE49-F238E27FC236}">
                    <a16:creationId xmlns:a16="http://schemas.microsoft.com/office/drawing/2014/main" id="{7884A4C4-D3BF-7EB4-52C2-74CC2C29582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0" name="Cube 2449">
                <a:extLst>
                  <a:ext uri="{FF2B5EF4-FFF2-40B4-BE49-F238E27FC236}">
                    <a16:creationId xmlns:a16="http://schemas.microsoft.com/office/drawing/2014/main" id="{3C36CD7E-5D32-305F-C13E-8FD5E930FAE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9" name="Group 2418">
              <a:extLst>
                <a:ext uri="{FF2B5EF4-FFF2-40B4-BE49-F238E27FC236}">
                  <a16:creationId xmlns:a16="http://schemas.microsoft.com/office/drawing/2014/main" id="{4806ECC6-CA93-ECA3-ED69-B726338F3D91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31" name="Cube 2430">
                <a:extLst>
                  <a:ext uri="{FF2B5EF4-FFF2-40B4-BE49-F238E27FC236}">
                    <a16:creationId xmlns:a16="http://schemas.microsoft.com/office/drawing/2014/main" id="{94DBD1A5-D195-5B11-E1A9-D864AC4F1E4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2" name="Cube 2431">
                <a:extLst>
                  <a:ext uri="{FF2B5EF4-FFF2-40B4-BE49-F238E27FC236}">
                    <a16:creationId xmlns:a16="http://schemas.microsoft.com/office/drawing/2014/main" id="{C510D1C3-AE0D-A3D7-16DF-1AD1AF78055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3" name="Cube 2432">
                <a:extLst>
                  <a:ext uri="{FF2B5EF4-FFF2-40B4-BE49-F238E27FC236}">
                    <a16:creationId xmlns:a16="http://schemas.microsoft.com/office/drawing/2014/main" id="{DED978B6-EFA4-7FC0-8FE7-1F1346C2125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4" name="Cube 2433">
                <a:extLst>
                  <a:ext uri="{FF2B5EF4-FFF2-40B4-BE49-F238E27FC236}">
                    <a16:creationId xmlns:a16="http://schemas.microsoft.com/office/drawing/2014/main" id="{55FDE3A5-7B38-F536-3217-A76CD552C72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5" name="Cube 2434">
                <a:extLst>
                  <a:ext uri="{FF2B5EF4-FFF2-40B4-BE49-F238E27FC236}">
                    <a16:creationId xmlns:a16="http://schemas.microsoft.com/office/drawing/2014/main" id="{E676882C-8561-9447-A8A8-CD64DAB8645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6" name="Cube 2435">
                <a:extLst>
                  <a:ext uri="{FF2B5EF4-FFF2-40B4-BE49-F238E27FC236}">
                    <a16:creationId xmlns:a16="http://schemas.microsoft.com/office/drawing/2014/main" id="{E00BE20A-4306-06EB-CE76-82278AA4176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7" name="Cube 2436">
                <a:extLst>
                  <a:ext uri="{FF2B5EF4-FFF2-40B4-BE49-F238E27FC236}">
                    <a16:creationId xmlns:a16="http://schemas.microsoft.com/office/drawing/2014/main" id="{D47C8EDE-2462-EFDE-D0CF-D7823EB5268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8" name="Cube 2437">
                <a:extLst>
                  <a:ext uri="{FF2B5EF4-FFF2-40B4-BE49-F238E27FC236}">
                    <a16:creationId xmlns:a16="http://schemas.microsoft.com/office/drawing/2014/main" id="{A6B6D202-026D-FFE5-E637-BB3A32F229A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9" name="Cube 2438">
                <a:extLst>
                  <a:ext uri="{FF2B5EF4-FFF2-40B4-BE49-F238E27FC236}">
                    <a16:creationId xmlns:a16="http://schemas.microsoft.com/office/drawing/2014/main" id="{1944804C-0772-3F7B-B0FA-BF9AA2C3165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0" name="Cube 2439">
                <a:extLst>
                  <a:ext uri="{FF2B5EF4-FFF2-40B4-BE49-F238E27FC236}">
                    <a16:creationId xmlns:a16="http://schemas.microsoft.com/office/drawing/2014/main" id="{7E7369D4-48F8-FA00-002A-BC4319CE12D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20" name="Group 2419">
              <a:extLst>
                <a:ext uri="{FF2B5EF4-FFF2-40B4-BE49-F238E27FC236}">
                  <a16:creationId xmlns:a16="http://schemas.microsoft.com/office/drawing/2014/main" id="{C0240B9A-03D6-91AB-68D4-D83AE450233B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21" name="Cube 2420">
                <a:extLst>
                  <a:ext uri="{FF2B5EF4-FFF2-40B4-BE49-F238E27FC236}">
                    <a16:creationId xmlns:a16="http://schemas.microsoft.com/office/drawing/2014/main" id="{BEBF6E06-49D9-F7DA-E540-B33B0E3066D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2" name="Cube 2421">
                <a:extLst>
                  <a:ext uri="{FF2B5EF4-FFF2-40B4-BE49-F238E27FC236}">
                    <a16:creationId xmlns:a16="http://schemas.microsoft.com/office/drawing/2014/main" id="{3DC64C8D-90D3-6A94-16DA-22E68186658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3" name="Cube 2422">
                <a:extLst>
                  <a:ext uri="{FF2B5EF4-FFF2-40B4-BE49-F238E27FC236}">
                    <a16:creationId xmlns:a16="http://schemas.microsoft.com/office/drawing/2014/main" id="{96E6BBC8-4338-08ED-99F4-CD17C945597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4" name="Cube 2423">
                <a:extLst>
                  <a:ext uri="{FF2B5EF4-FFF2-40B4-BE49-F238E27FC236}">
                    <a16:creationId xmlns:a16="http://schemas.microsoft.com/office/drawing/2014/main" id="{1EEC46DC-A5C4-6491-565A-6C90C05BB5E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5" name="Cube 2424">
                <a:extLst>
                  <a:ext uri="{FF2B5EF4-FFF2-40B4-BE49-F238E27FC236}">
                    <a16:creationId xmlns:a16="http://schemas.microsoft.com/office/drawing/2014/main" id="{3C36A0E1-87D7-4FB3-8CC3-16C393974C3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6" name="Cube 2425">
                <a:extLst>
                  <a:ext uri="{FF2B5EF4-FFF2-40B4-BE49-F238E27FC236}">
                    <a16:creationId xmlns:a16="http://schemas.microsoft.com/office/drawing/2014/main" id="{DBF809D9-AA28-C450-BE37-F3DF80D559F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7" name="Cube 2426">
                <a:extLst>
                  <a:ext uri="{FF2B5EF4-FFF2-40B4-BE49-F238E27FC236}">
                    <a16:creationId xmlns:a16="http://schemas.microsoft.com/office/drawing/2014/main" id="{26FFC645-676F-627C-0736-6E616A070FE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8" name="Cube 2427">
                <a:extLst>
                  <a:ext uri="{FF2B5EF4-FFF2-40B4-BE49-F238E27FC236}">
                    <a16:creationId xmlns:a16="http://schemas.microsoft.com/office/drawing/2014/main" id="{AF34D65A-DCAE-C401-0C70-9ED2811B75D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9" name="Cube 2428">
                <a:extLst>
                  <a:ext uri="{FF2B5EF4-FFF2-40B4-BE49-F238E27FC236}">
                    <a16:creationId xmlns:a16="http://schemas.microsoft.com/office/drawing/2014/main" id="{4B31C5E9-ACCF-58F2-E2F8-23AD6726E3C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0" name="Cube 2429">
                <a:extLst>
                  <a:ext uri="{FF2B5EF4-FFF2-40B4-BE49-F238E27FC236}">
                    <a16:creationId xmlns:a16="http://schemas.microsoft.com/office/drawing/2014/main" id="{AC852D3D-618A-72DD-03CB-2AE649EDFF0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521" name="Group 2520">
            <a:extLst>
              <a:ext uri="{FF2B5EF4-FFF2-40B4-BE49-F238E27FC236}">
                <a16:creationId xmlns:a16="http://schemas.microsoft.com/office/drawing/2014/main" id="{C93125AF-C763-4F04-489F-C5830776968F}"/>
              </a:ext>
            </a:extLst>
          </p:cNvPr>
          <p:cNvGrpSpPr/>
          <p:nvPr/>
        </p:nvGrpSpPr>
        <p:grpSpPr>
          <a:xfrm>
            <a:off x="6557102" y="1497407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522" name="Group 2521">
              <a:extLst>
                <a:ext uri="{FF2B5EF4-FFF2-40B4-BE49-F238E27FC236}">
                  <a16:creationId xmlns:a16="http://schemas.microsoft.com/office/drawing/2014/main" id="{3C651EF6-1E1A-E714-F82C-0A892D80A419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22" name="Cube 2621">
                <a:extLst>
                  <a:ext uri="{FF2B5EF4-FFF2-40B4-BE49-F238E27FC236}">
                    <a16:creationId xmlns:a16="http://schemas.microsoft.com/office/drawing/2014/main" id="{05D236A9-4A2D-E7AC-6CD1-F370008ECE5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3" name="Cube 2622">
                <a:extLst>
                  <a:ext uri="{FF2B5EF4-FFF2-40B4-BE49-F238E27FC236}">
                    <a16:creationId xmlns:a16="http://schemas.microsoft.com/office/drawing/2014/main" id="{DDEC92B1-DE15-520D-E0DE-C551B3D533D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4" name="Cube 2623">
                <a:extLst>
                  <a:ext uri="{FF2B5EF4-FFF2-40B4-BE49-F238E27FC236}">
                    <a16:creationId xmlns:a16="http://schemas.microsoft.com/office/drawing/2014/main" id="{ECE8116F-39DB-C7EB-DCDD-B7C4F68C657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5" name="Cube 2624">
                <a:extLst>
                  <a:ext uri="{FF2B5EF4-FFF2-40B4-BE49-F238E27FC236}">
                    <a16:creationId xmlns:a16="http://schemas.microsoft.com/office/drawing/2014/main" id="{C224932D-9C1F-3E05-44CC-5435DE27FE6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6" name="Cube 2625">
                <a:extLst>
                  <a:ext uri="{FF2B5EF4-FFF2-40B4-BE49-F238E27FC236}">
                    <a16:creationId xmlns:a16="http://schemas.microsoft.com/office/drawing/2014/main" id="{420346EC-0D40-7593-EC33-22032D89356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7" name="Cube 2626">
                <a:extLst>
                  <a:ext uri="{FF2B5EF4-FFF2-40B4-BE49-F238E27FC236}">
                    <a16:creationId xmlns:a16="http://schemas.microsoft.com/office/drawing/2014/main" id="{BB8B4386-1623-DF02-B194-015ADE0F403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8" name="Cube 2627">
                <a:extLst>
                  <a:ext uri="{FF2B5EF4-FFF2-40B4-BE49-F238E27FC236}">
                    <a16:creationId xmlns:a16="http://schemas.microsoft.com/office/drawing/2014/main" id="{ED4F1843-9E86-877B-E6E1-639B3AF1430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9" name="Cube 2628">
                <a:extLst>
                  <a:ext uri="{FF2B5EF4-FFF2-40B4-BE49-F238E27FC236}">
                    <a16:creationId xmlns:a16="http://schemas.microsoft.com/office/drawing/2014/main" id="{62802B9B-6725-3E28-1536-119071F62D7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0" name="Cube 2629">
                <a:extLst>
                  <a:ext uri="{FF2B5EF4-FFF2-40B4-BE49-F238E27FC236}">
                    <a16:creationId xmlns:a16="http://schemas.microsoft.com/office/drawing/2014/main" id="{5A9B38F5-AF3C-D0F6-9415-2E6D8ED5300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1" name="Cube 2630">
                <a:extLst>
                  <a:ext uri="{FF2B5EF4-FFF2-40B4-BE49-F238E27FC236}">
                    <a16:creationId xmlns:a16="http://schemas.microsoft.com/office/drawing/2014/main" id="{0B4B383A-706B-A8DC-734D-5E4EF2C8C77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3" name="Group 2522">
              <a:extLst>
                <a:ext uri="{FF2B5EF4-FFF2-40B4-BE49-F238E27FC236}">
                  <a16:creationId xmlns:a16="http://schemas.microsoft.com/office/drawing/2014/main" id="{B8A17480-C485-F1BA-989B-32C4491E8956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12" name="Cube 2611">
                <a:extLst>
                  <a:ext uri="{FF2B5EF4-FFF2-40B4-BE49-F238E27FC236}">
                    <a16:creationId xmlns:a16="http://schemas.microsoft.com/office/drawing/2014/main" id="{982F57DD-B6AC-B06C-0F5D-BC80B9456FA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3" name="Cube 2612">
                <a:extLst>
                  <a:ext uri="{FF2B5EF4-FFF2-40B4-BE49-F238E27FC236}">
                    <a16:creationId xmlns:a16="http://schemas.microsoft.com/office/drawing/2014/main" id="{087D689F-2C06-45E9-8CDD-CE9A3C4E458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4" name="Cube 2613">
                <a:extLst>
                  <a:ext uri="{FF2B5EF4-FFF2-40B4-BE49-F238E27FC236}">
                    <a16:creationId xmlns:a16="http://schemas.microsoft.com/office/drawing/2014/main" id="{C18E932B-8FBF-E609-E9A7-2D46D7C58B8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5" name="Cube 2614">
                <a:extLst>
                  <a:ext uri="{FF2B5EF4-FFF2-40B4-BE49-F238E27FC236}">
                    <a16:creationId xmlns:a16="http://schemas.microsoft.com/office/drawing/2014/main" id="{6A6FDD2B-AB8B-E3E9-1392-3F45230FED7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6" name="Cube 2615">
                <a:extLst>
                  <a:ext uri="{FF2B5EF4-FFF2-40B4-BE49-F238E27FC236}">
                    <a16:creationId xmlns:a16="http://schemas.microsoft.com/office/drawing/2014/main" id="{C7BA1615-1B2B-55EB-A07B-96B8575600D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7" name="Cube 2616">
                <a:extLst>
                  <a:ext uri="{FF2B5EF4-FFF2-40B4-BE49-F238E27FC236}">
                    <a16:creationId xmlns:a16="http://schemas.microsoft.com/office/drawing/2014/main" id="{CF83CD55-EA5D-759B-81FE-CCF6EAAEA6A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8" name="Cube 2617">
                <a:extLst>
                  <a:ext uri="{FF2B5EF4-FFF2-40B4-BE49-F238E27FC236}">
                    <a16:creationId xmlns:a16="http://schemas.microsoft.com/office/drawing/2014/main" id="{2A4FB737-4BEB-932A-FDE9-CE8FD21DD0F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9" name="Cube 2618">
                <a:extLst>
                  <a:ext uri="{FF2B5EF4-FFF2-40B4-BE49-F238E27FC236}">
                    <a16:creationId xmlns:a16="http://schemas.microsoft.com/office/drawing/2014/main" id="{FEA66ADD-A515-F237-5604-902E1B02047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0" name="Cube 2619">
                <a:extLst>
                  <a:ext uri="{FF2B5EF4-FFF2-40B4-BE49-F238E27FC236}">
                    <a16:creationId xmlns:a16="http://schemas.microsoft.com/office/drawing/2014/main" id="{484BB41B-79E5-B5AD-12A6-1EAE61A7C7E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1" name="Cube 2620">
                <a:extLst>
                  <a:ext uri="{FF2B5EF4-FFF2-40B4-BE49-F238E27FC236}">
                    <a16:creationId xmlns:a16="http://schemas.microsoft.com/office/drawing/2014/main" id="{B6EF923D-C584-A7A7-A412-FD65C3A4F92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4" name="Group 2523">
              <a:extLst>
                <a:ext uri="{FF2B5EF4-FFF2-40B4-BE49-F238E27FC236}">
                  <a16:creationId xmlns:a16="http://schemas.microsoft.com/office/drawing/2014/main" id="{ED42DFD5-FA93-F263-E867-F65A70AF3DFC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02" name="Cube 2601">
                <a:extLst>
                  <a:ext uri="{FF2B5EF4-FFF2-40B4-BE49-F238E27FC236}">
                    <a16:creationId xmlns:a16="http://schemas.microsoft.com/office/drawing/2014/main" id="{F5B85A15-B743-831C-8A41-7B71CB630C8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3" name="Cube 2602">
                <a:extLst>
                  <a:ext uri="{FF2B5EF4-FFF2-40B4-BE49-F238E27FC236}">
                    <a16:creationId xmlns:a16="http://schemas.microsoft.com/office/drawing/2014/main" id="{1E9B6D45-6E7C-D698-A303-7C0205035D3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4" name="Cube 2603">
                <a:extLst>
                  <a:ext uri="{FF2B5EF4-FFF2-40B4-BE49-F238E27FC236}">
                    <a16:creationId xmlns:a16="http://schemas.microsoft.com/office/drawing/2014/main" id="{D90FA7D2-95BF-A4D7-78DD-3E101BC599A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5" name="Cube 2604">
                <a:extLst>
                  <a:ext uri="{FF2B5EF4-FFF2-40B4-BE49-F238E27FC236}">
                    <a16:creationId xmlns:a16="http://schemas.microsoft.com/office/drawing/2014/main" id="{A53D91F6-F2D0-6643-2BCA-79CC9A73923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6" name="Cube 2605">
                <a:extLst>
                  <a:ext uri="{FF2B5EF4-FFF2-40B4-BE49-F238E27FC236}">
                    <a16:creationId xmlns:a16="http://schemas.microsoft.com/office/drawing/2014/main" id="{AEE4FE6F-1987-69CA-3CFC-B303BDD2670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7" name="Cube 2606">
                <a:extLst>
                  <a:ext uri="{FF2B5EF4-FFF2-40B4-BE49-F238E27FC236}">
                    <a16:creationId xmlns:a16="http://schemas.microsoft.com/office/drawing/2014/main" id="{5C4AB36F-D564-426B-5622-0A3492A2457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8" name="Cube 2607">
                <a:extLst>
                  <a:ext uri="{FF2B5EF4-FFF2-40B4-BE49-F238E27FC236}">
                    <a16:creationId xmlns:a16="http://schemas.microsoft.com/office/drawing/2014/main" id="{6D7B6528-FADF-1A8B-74F5-3D1BA4CE5CC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9" name="Cube 2608">
                <a:extLst>
                  <a:ext uri="{FF2B5EF4-FFF2-40B4-BE49-F238E27FC236}">
                    <a16:creationId xmlns:a16="http://schemas.microsoft.com/office/drawing/2014/main" id="{5CDA2051-AB42-987A-3FA1-58470041447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0" name="Cube 2609">
                <a:extLst>
                  <a:ext uri="{FF2B5EF4-FFF2-40B4-BE49-F238E27FC236}">
                    <a16:creationId xmlns:a16="http://schemas.microsoft.com/office/drawing/2014/main" id="{ED9C19FD-800B-4982-76E6-596ACEAF979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1" name="Cube 2610">
                <a:extLst>
                  <a:ext uri="{FF2B5EF4-FFF2-40B4-BE49-F238E27FC236}">
                    <a16:creationId xmlns:a16="http://schemas.microsoft.com/office/drawing/2014/main" id="{5B584F68-EED7-AB70-FB97-0515E4ED647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5" name="Group 2524">
              <a:extLst>
                <a:ext uri="{FF2B5EF4-FFF2-40B4-BE49-F238E27FC236}">
                  <a16:creationId xmlns:a16="http://schemas.microsoft.com/office/drawing/2014/main" id="{62FA4C39-6C03-3622-16EA-6A3FBF59ACC7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92" name="Cube 2591">
                <a:extLst>
                  <a:ext uri="{FF2B5EF4-FFF2-40B4-BE49-F238E27FC236}">
                    <a16:creationId xmlns:a16="http://schemas.microsoft.com/office/drawing/2014/main" id="{4637E247-CE9F-7869-AB94-DD185F31B63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3" name="Cube 2592">
                <a:extLst>
                  <a:ext uri="{FF2B5EF4-FFF2-40B4-BE49-F238E27FC236}">
                    <a16:creationId xmlns:a16="http://schemas.microsoft.com/office/drawing/2014/main" id="{133DBEFD-C499-684E-E857-448BFDE6E53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4" name="Cube 2593">
                <a:extLst>
                  <a:ext uri="{FF2B5EF4-FFF2-40B4-BE49-F238E27FC236}">
                    <a16:creationId xmlns:a16="http://schemas.microsoft.com/office/drawing/2014/main" id="{CCFE5999-885A-7EF0-D9FF-409871B6697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5" name="Cube 2594">
                <a:extLst>
                  <a:ext uri="{FF2B5EF4-FFF2-40B4-BE49-F238E27FC236}">
                    <a16:creationId xmlns:a16="http://schemas.microsoft.com/office/drawing/2014/main" id="{4D622EB2-F402-8E49-7170-FE07B70EAE6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6" name="Cube 2595">
                <a:extLst>
                  <a:ext uri="{FF2B5EF4-FFF2-40B4-BE49-F238E27FC236}">
                    <a16:creationId xmlns:a16="http://schemas.microsoft.com/office/drawing/2014/main" id="{C858682A-AF78-D718-01A5-DF4C8E4191A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7" name="Cube 2596">
                <a:extLst>
                  <a:ext uri="{FF2B5EF4-FFF2-40B4-BE49-F238E27FC236}">
                    <a16:creationId xmlns:a16="http://schemas.microsoft.com/office/drawing/2014/main" id="{9477A449-2578-1327-7C13-4F979268CAC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8" name="Cube 2597">
                <a:extLst>
                  <a:ext uri="{FF2B5EF4-FFF2-40B4-BE49-F238E27FC236}">
                    <a16:creationId xmlns:a16="http://schemas.microsoft.com/office/drawing/2014/main" id="{ABD4112A-D6D8-C162-80F3-47899D6D6D6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9" name="Cube 2598">
                <a:extLst>
                  <a:ext uri="{FF2B5EF4-FFF2-40B4-BE49-F238E27FC236}">
                    <a16:creationId xmlns:a16="http://schemas.microsoft.com/office/drawing/2014/main" id="{2BA18FFF-332C-3797-6DAD-8632DE1D019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0" name="Cube 2599">
                <a:extLst>
                  <a:ext uri="{FF2B5EF4-FFF2-40B4-BE49-F238E27FC236}">
                    <a16:creationId xmlns:a16="http://schemas.microsoft.com/office/drawing/2014/main" id="{DC1E9A68-F78D-0F5B-D7F8-CF279DB6D8D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1" name="Cube 2600">
                <a:extLst>
                  <a:ext uri="{FF2B5EF4-FFF2-40B4-BE49-F238E27FC236}">
                    <a16:creationId xmlns:a16="http://schemas.microsoft.com/office/drawing/2014/main" id="{4CC7893D-C3B4-882C-9618-CB2BF5C808A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6" name="Group 2525">
              <a:extLst>
                <a:ext uri="{FF2B5EF4-FFF2-40B4-BE49-F238E27FC236}">
                  <a16:creationId xmlns:a16="http://schemas.microsoft.com/office/drawing/2014/main" id="{DEF89A19-930D-C3E2-BF38-9999CA431487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82" name="Cube 2581">
                <a:extLst>
                  <a:ext uri="{FF2B5EF4-FFF2-40B4-BE49-F238E27FC236}">
                    <a16:creationId xmlns:a16="http://schemas.microsoft.com/office/drawing/2014/main" id="{5D3BEBDE-5C2F-13C5-FFAB-DEDFF4BEAC2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3" name="Cube 2582">
                <a:extLst>
                  <a:ext uri="{FF2B5EF4-FFF2-40B4-BE49-F238E27FC236}">
                    <a16:creationId xmlns:a16="http://schemas.microsoft.com/office/drawing/2014/main" id="{1943E8FE-FC26-2AD8-FC22-58CF7310C6D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4" name="Cube 2583">
                <a:extLst>
                  <a:ext uri="{FF2B5EF4-FFF2-40B4-BE49-F238E27FC236}">
                    <a16:creationId xmlns:a16="http://schemas.microsoft.com/office/drawing/2014/main" id="{5CB9912F-BA1E-3548-CE7E-945783BF018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5" name="Cube 2584">
                <a:extLst>
                  <a:ext uri="{FF2B5EF4-FFF2-40B4-BE49-F238E27FC236}">
                    <a16:creationId xmlns:a16="http://schemas.microsoft.com/office/drawing/2014/main" id="{04F3B36E-B75B-B119-8327-C8BB1933433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6" name="Cube 2585">
                <a:extLst>
                  <a:ext uri="{FF2B5EF4-FFF2-40B4-BE49-F238E27FC236}">
                    <a16:creationId xmlns:a16="http://schemas.microsoft.com/office/drawing/2014/main" id="{23FF40A8-B857-7DE9-579B-3305F19FC80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7" name="Cube 2586">
                <a:extLst>
                  <a:ext uri="{FF2B5EF4-FFF2-40B4-BE49-F238E27FC236}">
                    <a16:creationId xmlns:a16="http://schemas.microsoft.com/office/drawing/2014/main" id="{B299C71D-5F26-DFC2-94B2-AFF5FC04B34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8" name="Cube 2587">
                <a:extLst>
                  <a:ext uri="{FF2B5EF4-FFF2-40B4-BE49-F238E27FC236}">
                    <a16:creationId xmlns:a16="http://schemas.microsoft.com/office/drawing/2014/main" id="{881D4D68-4371-8D34-1222-13A8E81C0A7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9" name="Cube 2588">
                <a:extLst>
                  <a:ext uri="{FF2B5EF4-FFF2-40B4-BE49-F238E27FC236}">
                    <a16:creationId xmlns:a16="http://schemas.microsoft.com/office/drawing/2014/main" id="{2007A245-DFBB-5B3B-1460-EDCACB29672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0" name="Cube 2589">
                <a:extLst>
                  <a:ext uri="{FF2B5EF4-FFF2-40B4-BE49-F238E27FC236}">
                    <a16:creationId xmlns:a16="http://schemas.microsoft.com/office/drawing/2014/main" id="{9D28DFA4-ACB0-55A7-6C5A-6431AEDBEC2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1" name="Cube 2590">
                <a:extLst>
                  <a:ext uri="{FF2B5EF4-FFF2-40B4-BE49-F238E27FC236}">
                    <a16:creationId xmlns:a16="http://schemas.microsoft.com/office/drawing/2014/main" id="{7D6E952E-A796-E6F0-44D0-F14F6F26F68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7" name="Group 2526">
              <a:extLst>
                <a:ext uri="{FF2B5EF4-FFF2-40B4-BE49-F238E27FC236}">
                  <a16:creationId xmlns:a16="http://schemas.microsoft.com/office/drawing/2014/main" id="{4AF76442-7B7B-2A63-8074-C1C63D1C528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72" name="Cube 2571">
                <a:extLst>
                  <a:ext uri="{FF2B5EF4-FFF2-40B4-BE49-F238E27FC236}">
                    <a16:creationId xmlns:a16="http://schemas.microsoft.com/office/drawing/2014/main" id="{CF68697D-8C51-F394-28B6-ACB69CC77FA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3" name="Cube 2572">
                <a:extLst>
                  <a:ext uri="{FF2B5EF4-FFF2-40B4-BE49-F238E27FC236}">
                    <a16:creationId xmlns:a16="http://schemas.microsoft.com/office/drawing/2014/main" id="{5BDA5D48-6799-DF83-E5E9-9C4D5918009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4" name="Cube 2573">
                <a:extLst>
                  <a:ext uri="{FF2B5EF4-FFF2-40B4-BE49-F238E27FC236}">
                    <a16:creationId xmlns:a16="http://schemas.microsoft.com/office/drawing/2014/main" id="{0D8B6CF5-FA22-3AD4-A467-70969FE8FC5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5" name="Cube 2574">
                <a:extLst>
                  <a:ext uri="{FF2B5EF4-FFF2-40B4-BE49-F238E27FC236}">
                    <a16:creationId xmlns:a16="http://schemas.microsoft.com/office/drawing/2014/main" id="{78CA9B30-7996-6A29-D80B-3728A824CB8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6" name="Cube 2575">
                <a:extLst>
                  <a:ext uri="{FF2B5EF4-FFF2-40B4-BE49-F238E27FC236}">
                    <a16:creationId xmlns:a16="http://schemas.microsoft.com/office/drawing/2014/main" id="{B8578637-8925-7EEE-52F0-70EAD387948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7" name="Cube 2576">
                <a:extLst>
                  <a:ext uri="{FF2B5EF4-FFF2-40B4-BE49-F238E27FC236}">
                    <a16:creationId xmlns:a16="http://schemas.microsoft.com/office/drawing/2014/main" id="{0399A99D-BCDE-627D-2EA5-E2BEF0594FB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8" name="Cube 2577">
                <a:extLst>
                  <a:ext uri="{FF2B5EF4-FFF2-40B4-BE49-F238E27FC236}">
                    <a16:creationId xmlns:a16="http://schemas.microsoft.com/office/drawing/2014/main" id="{18CD2F8E-AE67-D6D7-5356-5C9F622FBBF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9" name="Cube 2578">
                <a:extLst>
                  <a:ext uri="{FF2B5EF4-FFF2-40B4-BE49-F238E27FC236}">
                    <a16:creationId xmlns:a16="http://schemas.microsoft.com/office/drawing/2014/main" id="{AC835CE5-86C6-523F-5552-C3C759DEA30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0" name="Cube 2579">
                <a:extLst>
                  <a:ext uri="{FF2B5EF4-FFF2-40B4-BE49-F238E27FC236}">
                    <a16:creationId xmlns:a16="http://schemas.microsoft.com/office/drawing/2014/main" id="{67E41A1D-01E3-E530-2D88-DF60E8CCE9E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1" name="Cube 2580">
                <a:extLst>
                  <a:ext uri="{FF2B5EF4-FFF2-40B4-BE49-F238E27FC236}">
                    <a16:creationId xmlns:a16="http://schemas.microsoft.com/office/drawing/2014/main" id="{0C03E4DA-B4F8-291D-1A57-0960099670C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8" name="Group 2527">
              <a:extLst>
                <a:ext uri="{FF2B5EF4-FFF2-40B4-BE49-F238E27FC236}">
                  <a16:creationId xmlns:a16="http://schemas.microsoft.com/office/drawing/2014/main" id="{9502CC48-BCDC-8325-CE5E-0CA7D30E2397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62" name="Cube 2561">
                <a:extLst>
                  <a:ext uri="{FF2B5EF4-FFF2-40B4-BE49-F238E27FC236}">
                    <a16:creationId xmlns:a16="http://schemas.microsoft.com/office/drawing/2014/main" id="{01D06378-C84C-5C03-DFEB-DE6EBA3E33B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3" name="Cube 2562">
                <a:extLst>
                  <a:ext uri="{FF2B5EF4-FFF2-40B4-BE49-F238E27FC236}">
                    <a16:creationId xmlns:a16="http://schemas.microsoft.com/office/drawing/2014/main" id="{D00AF081-3E6F-3D85-A32A-4CAB6F91625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4" name="Cube 2563">
                <a:extLst>
                  <a:ext uri="{FF2B5EF4-FFF2-40B4-BE49-F238E27FC236}">
                    <a16:creationId xmlns:a16="http://schemas.microsoft.com/office/drawing/2014/main" id="{3D58BF91-8F39-DDC3-2467-8FCB9D8782C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5" name="Cube 2564">
                <a:extLst>
                  <a:ext uri="{FF2B5EF4-FFF2-40B4-BE49-F238E27FC236}">
                    <a16:creationId xmlns:a16="http://schemas.microsoft.com/office/drawing/2014/main" id="{288F301A-E62D-6E42-F238-5B8D0DB188E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6" name="Cube 2565">
                <a:extLst>
                  <a:ext uri="{FF2B5EF4-FFF2-40B4-BE49-F238E27FC236}">
                    <a16:creationId xmlns:a16="http://schemas.microsoft.com/office/drawing/2014/main" id="{D09DC792-2E78-58A7-8420-05BB193DFA8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7" name="Cube 2566">
                <a:extLst>
                  <a:ext uri="{FF2B5EF4-FFF2-40B4-BE49-F238E27FC236}">
                    <a16:creationId xmlns:a16="http://schemas.microsoft.com/office/drawing/2014/main" id="{84DCFF9C-CA3C-1CE7-74A6-7D3BC3A3D68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8" name="Cube 2567">
                <a:extLst>
                  <a:ext uri="{FF2B5EF4-FFF2-40B4-BE49-F238E27FC236}">
                    <a16:creationId xmlns:a16="http://schemas.microsoft.com/office/drawing/2014/main" id="{18CFEBC2-9B7F-3C7B-AD56-986FBC6C109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9" name="Cube 2568">
                <a:extLst>
                  <a:ext uri="{FF2B5EF4-FFF2-40B4-BE49-F238E27FC236}">
                    <a16:creationId xmlns:a16="http://schemas.microsoft.com/office/drawing/2014/main" id="{07981E45-F77E-9369-0B10-813923A4EA7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0" name="Cube 2569">
                <a:extLst>
                  <a:ext uri="{FF2B5EF4-FFF2-40B4-BE49-F238E27FC236}">
                    <a16:creationId xmlns:a16="http://schemas.microsoft.com/office/drawing/2014/main" id="{84424E36-CB27-20E8-BFFE-E56E8760DEF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1" name="Cube 2570">
                <a:extLst>
                  <a:ext uri="{FF2B5EF4-FFF2-40B4-BE49-F238E27FC236}">
                    <a16:creationId xmlns:a16="http://schemas.microsoft.com/office/drawing/2014/main" id="{3E81CAF2-66DC-0E60-13F2-14AD67B233C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9" name="Group 2528">
              <a:extLst>
                <a:ext uri="{FF2B5EF4-FFF2-40B4-BE49-F238E27FC236}">
                  <a16:creationId xmlns:a16="http://schemas.microsoft.com/office/drawing/2014/main" id="{321659FD-E429-8EB7-1621-6D99C7C49F9C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52" name="Cube 2551">
                <a:extLst>
                  <a:ext uri="{FF2B5EF4-FFF2-40B4-BE49-F238E27FC236}">
                    <a16:creationId xmlns:a16="http://schemas.microsoft.com/office/drawing/2014/main" id="{30F0CE50-44F2-9710-BAE7-F8F72992E6C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3" name="Cube 2552">
                <a:extLst>
                  <a:ext uri="{FF2B5EF4-FFF2-40B4-BE49-F238E27FC236}">
                    <a16:creationId xmlns:a16="http://schemas.microsoft.com/office/drawing/2014/main" id="{480E3092-352A-AE21-4D07-60E08F28AB1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4" name="Cube 2553">
                <a:extLst>
                  <a:ext uri="{FF2B5EF4-FFF2-40B4-BE49-F238E27FC236}">
                    <a16:creationId xmlns:a16="http://schemas.microsoft.com/office/drawing/2014/main" id="{3F9D75E0-4CC7-4B43-32DF-9249D3EE2FF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5" name="Cube 2554">
                <a:extLst>
                  <a:ext uri="{FF2B5EF4-FFF2-40B4-BE49-F238E27FC236}">
                    <a16:creationId xmlns:a16="http://schemas.microsoft.com/office/drawing/2014/main" id="{83533751-2F6B-7F5D-BAD4-48507387E69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6" name="Cube 2555">
                <a:extLst>
                  <a:ext uri="{FF2B5EF4-FFF2-40B4-BE49-F238E27FC236}">
                    <a16:creationId xmlns:a16="http://schemas.microsoft.com/office/drawing/2014/main" id="{CE0CF032-5481-D64D-812E-5E5E74A3605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7" name="Cube 2556">
                <a:extLst>
                  <a:ext uri="{FF2B5EF4-FFF2-40B4-BE49-F238E27FC236}">
                    <a16:creationId xmlns:a16="http://schemas.microsoft.com/office/drawing/2014/main" id="{347AAC39-E3A0-5228-D470-E01DF866D22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8" name="Cube 2557">
                <a:extLst>
                  <a:ext uri="{FF2B5EF4-FFF2-40B4-BE49-F238E27FC236}">
                    <a16:creationId xmlns:a16="http://schemas.microsoft.com/office/drawing/2014/main" id="{02C8C44A-9CBA-0BA3-F3AC-6A97867C5D1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9" name="Cube 2558">
                <a:extLst>
                  <a:ext uri="{FF2B5EF4-FFF2-40B4-BE49-F238E27FC236}">
                    <a16:creationId xmlns:a16="http://schemas.microsoft.com/office/drawing/2014/main" id="{2C39B263-A7FF-964D-7314-A8F8AF4AA31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0" name="Cube 2559">
                <a:extLst>
                  <a:ext uri="{FF2B5EF4-FFF2-40B4-BE49-F238E27FC236}">
                    <a16:creationId xmlns:a16="http://schemas.microsoft.com/office/drawing/2014/main" id="{29B8DF3E-1773-0240-0505-0D5485E8993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1" name="Cube 2560">
                <a:extLst>
                  <a:ext uri="{FF2B5EF4-FFF2-40B4-BE49-F238E27FC236}">
                    <a16:creationId xmlns:a16="http://schemas.microsoft.com/office/drawing/2014/main" id="{785718CF-767B-6B3B-6B06-508159567AB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30" name="Group 2529">
              <a:extLst>
                <a:ext uri="{FF2B5EF4-FFF2-40B4-BE49-F238E27FC236}">
                  <a16:creationId xmlns:a16="http://schemas.microsoft.com/office/drawing/2014/main" id="{CA2A80D5-47D5-F49A-24F6-2119E7D37599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42" name="Cube 2541">
                <a:extLst>
                  <a:ext uri="{FF2B5EF4-FFF2-40B4-BE49-F238E27FC236}">
                    <a16:creationId xmlns:a16="http://schemas.microsoft.com/office/drawing/2014/main" id="{A63D1CD4-DE63-47B8-3394-C5B67B9B2A7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3" name="Cube 2542">
                <a:extLst>
                  <a:ext uri="{FF2B5EF4-FFF2-40B4-BE49-F238E27FC236}">
                    <a16:creationId xmlns:a16="http://schemas.microsoft.com/office/drawing/2014/main" id="{C9F7E223-75C7-0F86-B046-869B0FA680D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4" name="Cube 2543">
                <a:extLst>
                  <a:ext uri="{FF2B5EF4-FFF2-40B4-BE49-F238E27FC236}">
                    <a16:creationId xmlns:a16="http://schemas.microsoft.com/office/drawing/2014/main" id="{D042FDBA-2995-E8C7-E40C-DB1BFBE3D5D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5" name="Cube 2544">
                <a:extLst>
                  <a:ext uri="{FF2B5EF4-FFF2-40B4-BE49-F238E27FC236}">
                    <a16:creationId xmlns:a16="http://schemas.microsoft.com/office/drawing/2014/main" id="{DF764498-755F-0FC7-AC57-C8845967B53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6" name="Cube 2545">
                <a:extLst>
                  <a:ext uri="{FF2B5EF4-FFF2-40B4-BE49-F238E27FC236}">
                    <a16:creationId xmlns:a16="http://schemas.microsoft.com/office/drawing/2014/main" id="{D93E35C3-6BFE-EFB8-7C19-BD043E19931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7" name="Cube 2546">
                <a:extLst>
                  <a:ext uri="{FF2B5EF4-FFF2-40B4-BE49-F238E27FC236}">
                    <a16:creationId xmlns:a16="http://schemas.microsoft.com/office/drawing/2014/main" id="{58177F9C-21CA-2C2A-A081-F01F2CE56D4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8" name="Cube 2547">
                <a:extLst>
                  <a:ext uri="{FF2B5EF4-FFF2-40B4-BE49-F238E27FC236}">
                    <a16:creationId xmlns:a16="http://schemas.microsoft.com/office/drawing/2014/main" id="{EFB12B7A-56C5-ECC6-4077-2AB77DB7641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9" name="Cube 2548">
                <a:extLst>
                  <a:ext uri="{FF2B5EF4-FFF2-40B4-BE49-F238E27FC236}">
                    <a16:creationId xmlns:a16="http://schemas.microsoft.com/office/drawing/2014/main" id="{4968EC3A-9E36-E99A-C63C-5B87029D8E1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0" name="Cube 2549">
                <a:extLst>
                  <a:ext uri="{FF2B5EF4-FFF2-40B4-BE49-F238E27FC236}">
                    <a16:creationId xmlns:a16="http://schemas.microsoft.com/office/drawing/2014/main" id="{2C79A7C2-23BC-9745-AC9E-2DCC7508CF1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1" name="Cube 2550">
                <a:extLst>
                  <a:ext uri="{FF2B5EF4-FFF2-40B4-BE49-F238E27FC236}">
                    <a16:creationId xmlns:a16="http://schemas.microsoft.com/office/drawing/2014/main" id="{412C77D2-7DD0-61AC-9B69-03245950F65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31" name="Group 2530">
              <a:extLst>
                <a:ext uri="{FF2B5EF4-FFF2-40B4-BE49-F238E27FC236}">
                  <a16:creationId xmlns:a16="http://schemas.microsoft.com/office/drawing/2014/main" id="{DC054A6A-AB12-711E-1644-439CA412AABE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32" name="Cube 2531">
                <a:extLst>
                  <a:ext uri="{FF2B5EF4-FFF2-40B4-BE49-F238E27FC236}">
                    <a16:creationId xmlns:a16="http://schemas.microsoft.com/office/drawing/2014/main" id="{13CA2AF2-0A35-3B66-ECC9-4A9D4164C8F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3" name="Cube 2532">
                <a:extLst>
                  <a:ext uri="{FF2B5EF4-FFF2-40B4-BE49-F238E27FC236}">
                    <a16:creationId xmlns:a16="http://schemas.microsoft.com/office/drawing/2014/main" id="{680A6205-57BF-1E6E-CB5C-8D4B3E35079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4" name="Cube 2533">
                <a:extLst>
                  <a:ext uri="{FF2B5EF4-FFF2-40B4-BE49-F238E27FC236}">
                    <a16:creationId xmlns:a16="http://schemas.microsoft.com/office/drawing/2014/main" id="{D073F547-30D0-0D18-D765-A68174C72D3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5" name="Cube 2534">
                <a:extLst>
                  <a:ext uri="{FF2B5EF4-FFF2-40B4-BE49-F238E27FC236}">
                    <a16:creationId xmlns:a16="http://schemas.microsoft.com/office/drawing/2014/main" id="{07C195F1-6729-DFE5-AD38-08416A8B97B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6" name="Cube 2535">
                <a:extLst>
                  <a:ext uri="{FF2B5EF4-FFF2-40B4-BE49-F238E27FC236}">
                    <a16:creationId xmlns:a16="http://schemas.microsoft.com/office/drawing/2014/main" id="{EF387E0D-705E-6973-608B-122420C3C8B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7" name="Cube 2536">
                <a:extLst>
                  <a:ext uri="{FF2B5EF4-FFF2-40B4-BE49-F238E27FC236}">
                    <a16:creationId xmlns:a16="http://schemas.microsoft.com/office/drawing/2014/main" id="{C1ADD1ED-A1F0-1BC5-FF3D-0B8DDC6F1A6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8" name="Cube 2537">
                <a:extLst>
                  <a:ext uri="{FF2B5EF4-FFF2-40B4-BE49-F238E27FC236}">
                    <a16:creationId xmlns:a16="http://schemas.microsoft.com/office/drawing/2014/main" id="{BB01FACB-AADC-3214-6A3C-E0EE93FF131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9" name="Cube 2538">
                <a:extLst>
                  <a:ext uri="{FF2B5EF4-FFF2-40B4-BE49-F238E27FC236}">
                    <a16:creationId xmlns:a16="http://schemas.microsoft.com/office/drawing/2014/main" id="{D0A3757C-9970-ECC9-1AD7-D0861E4CFE1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0" name="Cube 2539">
                <a:extLst>
                  <a:ext uri="{FF2B5EF4-FFF2-40B4-BE49-F238E27FC236}">
                    <a16:creationId xmlns:a16="http://schemas.microsoft.com/office/drawing/2014/main" id="{D144877D-C6F9-B994-FBCB-C1AEE1261FC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1" name="Cube 2540">
                <a:extLst>
                  <a:ext uri="{FF2B5EF4-FFF2-40B4-BE49-F238E27FC236}">
                    <a16:creationId xmlns:a16="http://schemas.microsoft.com/office/drawing/2014/main" id="{1062FBFB-0C98-2FE8-28A1-9EB53D978BE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32" name="Group 2631">
            <a:extLst>
              <a:ext uri="{FF2B5EF4-FFF2-40B4-BE49-F238E27FC236}">
                <a16:creationId xmlns:a16="http://schemas.microsoft.com/office/drawing/2014/main" id="{3CF2297D-DD22-75C2-D3F9-729AB97EAF7B}"/>
              </a:ext>
            </a:extLst>
          </p:cNvPr>
          <p:cNvGrpSpPr/>
          <p:nvPr/>
        </p:nvGrpSpPr>
        <p:grpSpPr>
          <a:xfrm>
            <a:off x="5410703" y="1491510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633" name="Group 2632">
              <a:extLst>
                <a:ext uri="{FF2B5EF4-FFF2-40B4-BE49-F238E27FC236}">
                  <a16:creationId xmlns:a16="http://schemas.microsoft.com/office/drawing/2014/main" id="{22A69EBB-8B5C-9F24-DBB9-5274F6D3D6DF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733" name="Cube 2732">
                <a:extLst>
                  <a:ext uri="{FF2B5EF4-FFF2-40B4-BE49-F238E27FC236}">
                    <a16:creationId xmlns:a16="http://schemas.microsoft.com/office/drawing/2014/main" id="{A8612625-AA4C-B123-A9D8-B0A59B5A4F6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4" name="Cube 2733">
                <a:extLst>
                  <a:ext uri="{FF2B5EF4-FFF2-40B4-BE49-F238E27FC236}">
                    <a16:creationId xmlns:a16="http://schemas.microsoft.com/office/drawing/2014/main" id="{1FA97952-89CC-6BA8-437F-2E584C75E24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5" name="Cube 2734">
                <a:extLst>
                  <a:ext uri="{FF2B5EF4-FFF2-40B4-BE49-F238E27FC236}">
                    <a16:creationId xmlns:a16="http://schemas.microsoft.com/office/drawing/2014/main" id="{A9565246-DB4E-8710-F073-36304B4B28B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6" name="Cube 2735">
                <a:extLst>
                  <a:ext uri="{FF2B5EF4-FFF2-40B4-BE49-F238E27FC236}">
                    <a16:creationId xmlns:a16="http://schemas.microsoft.com/office/drawing/2014/main" id="{F5893443-DA9C-BF6D-D188-34579B461CC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7" name="Cube 2736">
                <a:extLst>
                  <a:ext uri="{FF2B5EF4-FFF2-40B4-BE49-F238E27FC236}">
                    <a16:creationId xmlns:a16="http://schemas.microsoft.com/office/drawing/2014/main" id="{93576AC1-8CC6-EE89-1313-A58C5BF8F66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8" name="Cube 2737">
                <a:extLst>
                  <a:ext uri="{FF2B5EF4-FFF2-40B4-BE49-F238E27FC236}">
                    <a16:creationId xmlns:a16="http://schemas.microsoft.com/office/drawing/2014/main" id="{7500B37D-2711-823C-EECE-F580166340A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9" name="Cube 2738">
                <a:extLst>
                  <a:ext uri="{FF2B5EF4-FFF2-40B4-BE49-F238E27FC236}">
                    <a16:creationId xmlns:a16="http://schemas.microsoft.com/office/drawing/2014/main" id="{5BE6535F-EE7D-A778-EB77-5777B76E326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0" name="Cube 2739">
                <a:extLst>
                  <a:ext uri="{FF2B5EF4-FFF2-40B4-BE49-F238E27FC236}">
                    <a16:creationId xmlns:a16="http://schemas.microsoft.com/office/drawing/2014/main" id="{1D40636B-9A61-CD5E-3283-1A63CB95CAE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1" name="Cube 2740">
                <a:extLst>
                  <a:ext uri="{FF2B5EF4-FFF2-40B4-BE49-F238E27FC236}">
                    <a16:creationId xmlns:a16="http://schemas.microsoft.com/office/drawing/2014/main" id="{697FDE66-12E0-B44E-FFE8-7A861C2D348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2" name="Cube 2741">
                <a:extLst>
                  <a:ext uri="{FF2B5EF4-FFF2-40B4-BE49-F238E27FC236}">
                    <a16:creationId xmlns:a16="http://schemas.microsoft.com/office/drawing/2014/main" id="{8D936C5C-93CB-6A14-AE9C-E2770EB9FB4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4" name="Group 2633">
              <a:extLst>
                <a:ext uri="{FF2B5EF4-FFF2-40B4-BE49-F238E27FC236}">
                  <a16:creationId xmlns:a16="http://schemas.microsoft.com/office/drawing/2014/main" id="{D626A35A-5C4C-A9A0-5E88-7F62E31CC680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723" name="Cube 2722">
                <a:extLst>
                  <a:ext uri="{FF2B5EF4-FFF2-40B4-BE49-F238E27FC236}">
                    <a16:creationId xmlns:a16="http://schemas.microsoft.com/office/drawing/2014/main" id="{74B5AF0C-0454-F36D-0A2A-0760E4F4BF9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4" name="Cube 2723">
                <a:extLst>
                  <a:ext uri="{FF2B5EF4-FFF2-40B4-BE49-F238E27FC236}">
                    <a16:creationId xmlns:a16="http://schemas.microsoft.com/office/drawing/2014/main" id="{E4857BEC-A49E-816D-8610-9BCDF7EB591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5" name="Cube 2724">
                <a:extLst>
                  <a:ext uri="{FF2B5EF4-FFF2-40B4-BE49-F238E27FC236}">
                    <a16:creationId xmlns:a16="http://schemas.microsoft.com/office/drawing/2014/main" id="{B8CDF305-61BB-880D-DA4B-7B86FC9E256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6" name="Cube 2725">
                <a:extLst>
                  <a:ext uri="{FF2B5EF4-FFF2-40B4-BE49-F238E27FC236}">
                    <a16:creationId xmlns:a16="http://schemas.microsoft.com/office/drawing/2014/main" id="{96EE8BF6-5246-388C-D85A-66A2A797E13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7" name="Cube 2726">
                <a:extLst>
                  <a:ext uri="{FF2B5EF4-FFF2-40B4-BE49-F238E27FC236}">
                    <a16:creationId xmlns:a16="http://schemas.microsoft.com/office/drawing/2014/main" id="{DFD7AD0D-E6EB-DD45-B47C-87511283A13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8" name="Cube 2727">
                <a:extLst>
                  <a:ext uri="{FF2B5EF4-FFF2-40B4-BE49-F238E27FC236}">
                    <a16:creationId xmlns:a16="http://schemas.microsoft.com/office/drawing/2014/main" id="{A3C46D15-DCB4-5B41-1B90-FFFC663B811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9" name="Cube 2728">
                <a:extLst>
                  <a:ext uri="{FF2B5EF4-FFF2-40B4-BE49-F238E27FC236}">
                    <a16:creationId xmlns:a16="http://schemas.microsoft.com/office/drawing/2014/main" id="{4FE094A2-5A25-54DE-DF25-BC5BBC9B5F2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0" name="Cube 2729">
                <a:extLst>
                  <a:ext uri="{FF2B5EF4-FFF2-40B4-BE49-F238E27FC236}">
                    <a16:creationId xmlns:a16="http://schemas.microsoft.com/office/drawing/2014/main" id="{1429AFCB-9247-7210-CAB0-34C843A489C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1" name="Cube 2730">
                <a:extLst>
                  <a:ext uri="{FF2B5EF4-FFF2-40B4-BE49-F238E27FC236}">
                    <a16:creationId xmlns:a16="http://schemas.microsoft.com/office/drawing/2014/main" id="{0101FFE1-2E59-48EC-E5F2-58BE952ECA2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2" name="Cube 2731">
                <a:extLst>
                  <a:ext uri="{FF2B5EF4-FFF2-40B4-BE49-F238E27FC236}">
                    <a16:creationId xmlns:a16="http://schemas.microsoft.com/office/drawing/2014/main" id="{97AC2A21-0B12-1BD8-CCBC-CD748C34C05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5" name="Group 2634">
              <a:extLst>
                <a:ext uri="{FF2B5EF4-FFF2-40B4-BE49-F238E27FC236}">
                  <a16:creationId xmlns:a16="http://schemas.microsoft.com/office/drawing/2014/main" id="{312AF0C4-86B0-ED83-A182-8A73EFD87173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713" name="Cube 2712">
                <a:extLst>
                  <a:ext uri="{FF2B5EF4-FFF2-40B4-BE49-F238E27FC236}">
                    <a16:creationId xmlns:a16="http://schemas.microsoft.com/office/drawing/2014/main" id="{29BCE3B9-27A1-F1B9-1084-090C2B96F7F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4" name="Cube 2713">
                <a:extLst>
                  <a:ext uri="{FF2B5EF4-FFF2-40B4-BE49-F238E27FC236}">
                    <a16:creationId xmlns:a16="http://schemas.microsoft.com/office/drawing/2014/main" id="{5E862F8B-8489-2A9B-64F9-381CAB7A7AF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5" name="Cube 2714">
                <a:extLst>
                  <a:ext uri="{FF2B5EF4-FFF2-40B4-BE49-F238E27FC236}">
                    <a16:creationId xmlns:a16="http://schemas.microsoft.com/office/drawing/2014/main" id="{4AFD0B49-DFB1-E064-867E-59D4AB18247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6" name="Cube 2715">
                <a:extLst>
                  <a:ext uri="{FF2B5EF4-FFF2-40B4-BE49-F238E27FC236}">
                    <a16:creationId xmlns:a16="http://schemas.microsoft.com/office/drawing/2014/main" id="{91FCDCF5-E8D0-B9B3-185E-AABBBEB78CA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7" name="Cube 2716">
                <a:extLst>
                  <a:ext uri="{FF2B5EF4-FFF2-40B4-BE49-F238E27FC236}">
                    <a16:creationId xmlns:a16="http://schemas.microsoft.com/office/drawing/2014/main" id="{16BDA74F-DE53-2DAD-3A8B-0C7CFA04E94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8" name="Cube 2717">
                <a:extLst>
                  <a:ext uri="{FF2B5EF4-FFF2-40B4-BE49-F238E27FC236}">
                    <a16:creationId xmlns:a16="http://schemas.microsoft.com/office/drawing/2014/main" id="{3D12A8C7-90F0-CECF-6E1B-79C3E78536A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9" name="Cube 2718">
                <a:extLst>
                  <a:ext uri="{FF2B5EF4-FFF2-40B4-BE49-F238E27FC236}">
                    <a16:creationId xmlns:a16="http://schemas.microsoft.com/office/drawing/2014/main" id="{A18548CC-9486-266D-7F5B-CB464E73E3F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0" name="Cube 2719">
                <a:extLst>
                  <a:ext uri="{FF2B5EF4-FFF2-40B4-BE49-F238E27FC236}">
                    <a16:creationId xmlns:a16="http://schemas.microsoft.com/office/drawing/2014/main" id="{DC5F336F-C294-59A1-9E87-82BF06AC4A7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1" name="Cube 2720">
                <a:extLst>
                  <a:ext uri="{FF2B5EF4-FFF2-40B4-BE49-F238E27FC236}">
                    <a16:creationId xmlns:a16="http://schemas.microsoft.com/office/drawing/2014/main" id="{95CE1125-B782-D165-FB89-BA5BBCCA1C3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2" name="Cube 2721">
                <a:extLst>
                  <a:ext uri="{FF2B5EF4-FFF2-40B4-BE49-F238E27FC236}">
                    <a16:creationId xmlns:a16="http://schemas.microsoft.com/office/drawing/2014/main" id="{45173FB7-A750-2A2F-DDF6-B81A274BFF3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6" name="Group 2635">
              <a:extLst>
                <a:ext uri="{FF2B5EF4-FFF2-40B4-BE49-F238E27FC236}">
                  <a16:creationId xmlns:a16="http://schemas.microsoft.com/office/drawing/2014/main" id="{E052D369-22A0-A29B-9840-A123B1F738FC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703" name="Cube 2702">
                <a:extLst>
                  <a:ext uri="{FF2B5EF4-FFF2-40B4-BE49-F238E27FC236}">
                    <a16:creationId xmlns:a16="http://schemas.microsoft.com/office/drawing/2014/main" id="{6CD025C2-1726-4B43-D659-A9309D975C9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4" name="Cube 2703">
                <a:extLst>
                  <a:ext uri="{FF2B5EF4-FFF2-40B4-BE49-F238E27FC236}">
                    <a16:creationId xmlns:a16="http://schemas.microsoft.com/office/drawing/2014/main" id="{2E839F81-D95D-6A17-E1A0-DEA5C86DFFE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5" name="Cube 2704">
                <a:extLst>
                  <a:ext uri="{FF2B5EF4-FFF2-40B4-BE49-F238E27FC236}">
                    <a16:creationId xmlns:a16="http://schemas.microsoft.com/office/drawing/2014/main" id="{98A03BAC-42E1-0644-5DD1-A45D3D610C9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6" name="Cube 2705">
                <a:extLst>
                  <a:ext uri="{FF2B5EF4-FFF2-40B4-BE49-F238E27FC236}">
                    <a16:creationId xmlns:a16="http://schemas.microsoft.com/office/drawing/2014/main" id="{D2838CB6-7147-A93C-D01A-30660B46F55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7" name="Cube 2706">
                <a:extLst>
                  <a:ext uri="{FF2B5EF4-FFF2-40B4-BE49-F238E27FC236}">
                    <a16:creationId xmlns:a16="http://schemas.microsoft.com/office/drawing/2014/main" id="{18D4F771-ED8F-1687-08B9-279315D1454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8" name="Cube 2707">
                <a:extLst>
                  <a:ext uri="{FF2B5EF4-FFF2-40B4-BE49-F238E27FC236}">
                    <a16:creationId xmlns:a16="http://schemas.microsoft.com/office/drawing/2014/main" id="{B40CE29B-D1FE-AC9A-0518-47D00DEFB2F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9" name="Cube 2708">
                <a:extLst>
                  <a:ext uri="{FF2B5EF4-FFF2-40B4-BE49-F238E27FC236}">
                    <a16:creationId xmlns:a16="http://schemas.microsoft.com/office/drawing/2014/main" id="{BD54580E-FC06-5A5C-56F1-D93BDCE1178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0" name="Cube 2709">
                <a:extLst>
                  <a:ext uri="{FF2B5EF4-FFF2-40B4-BE49-F238E27FC236}">
                    <a16:creationId xmlns:a16="http://schemas.microsoft.com/office/drawing/2014/main" id="{96CBC540-E0B2-8BA8-BF35-C449714210F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1" name="Cube 2710">
                <a:extLst>
                  <a:ext uri="{FF2B5EF4-FFF2-40B4-BE49-F238E27FC236}">
                    <a16:creationId xmlns:a16="http://schemas.microsoft.com/office/drawing/2014/main" id="{10CC09A3-9E6C-EBFC-3101-348273F434A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2" name="Cube 2711">
                <a:extLst>
                  <a:ext uri="{FF2B5EF4-FFF2-40B4-BE49-F238E27FC236}">
                    <a16:creationId xmlns:a16="http://schemas.microsoft.com/office/drawing/2014/main" id="{427F1C71-8C9E-CA4E-F10A-CDA81C64002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7" name="Group 2636">
              <a:extLst>
                <a:ext uri="{FF2B5EF4-FFF2-40B4-BE49-F238E27FC236}">
                  <a16:creationId xmlns:a16="http://schemas.microsoft.com/office/drawing/2014/main" id="{F0A7DF7B-620B-DBA3-1433-FE22224717F8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93" name="Cube 2692">
                <a:extLst>
                  <a:ext uri="{FF2B5EF4-FFF2-40B4-BE49-F238E27FC236}">
                    <a16:creationId xmlns:a16="http://schemas.microsoft.com/office/drawing/2014/main" id="{57231E62-9B1F-70E2-EACD-90D8CF9DB05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4" name="Cube 2693">
                <a:extLst>
                  <a:ext uri="{FF2B5EF4-FFF2-40B4-BE49-F238E27FC236}">
                    <a16:creationId xmlns:a16="http://schemas.microsoft.com/office/drawing/2014/main" id="{9A0C0A09-3A03-AB2E-6C64-04C6C2483BA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5" name="Cube 2694">
                <a:extLst>
                  <a:ext uri="{FF2B5EF4-FFF2-40B4-BE49-F238E27FC236}">
                    <a16:creationId xmlns:a16="http://schemas.microsoft.com/office/drawing/2014/main" id="{E7A93942-FB67-224A-A6D2-635EDE66DB8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6" name="Cube 2695">
                <a:extLst>
                  <a:ext uri="{FF2B5EF4-FFF2-40B4-BE49-F238E27FC236}">
                    <a16:creationId xmlns:a16="http://schemas.microsoft.com/office/drawing/2014/main" id="{031635F7-2D22-0CC8-F2F6-41AD99F1DFF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7" name="Cube 2696">
                <a:extLst>
                  <a:ext uri="{FF2B5EF4-FFF2-40B4-BE49-F238E27FC236}">
                    <a16:creationId xmlns:a16="http://schemas.microsoft.com/office/drawing/2014/main" id="{566C8773-927E-9F59-9D53-B78C44A3DB5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8" name="Cube 2697">
                <a:extLst>
                  <a:ext uri="{FF2B5EF4-FFF2-40B4-BE49-F238E27FC236}">
                    <a16:creationId xmlns:a16="http://schemas.microsoft.com/office/drawing/2014/main" id="{258729EE-D261-C00E-18A8-5F9850803F2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9" name="Cube 2698">
                <a:extLst>
                  <a:ext uri="{FF2B5EF4-FFF2-40B4-BE49-F238E27FC236}">
                    <a16:creationId xmlns:a16="http://schemas.microsoft.com/office/drawing/2014/main" id="{07CBE514-EBD0-16BA-0F20-E50E6A690B6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0" name="Cube 2699">
                <a:extLst>
                  <a:ext uri="{FF2B5EF4-FFF2-40B4-BE49-F238E27FC236}">
                    <a16:creationId xmlns:a16="http://schemas.microsoft.com/office/drawing/2014/main" id="{4C40535F-6389-AA89-EA67-DAD5CEC5664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1" name="Cube 2700">
                <a:extLst>
                  <a:ext uri="{FF2B5EF4-FFF2-40B4-BE49-F238E27FC236}">
                    <a16:creationId xmlns:a16="http://schemas.microsoft.com/office/drawing/2014/main" id="{29619D18-A4D1-B7AB-6573-244604F65B6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2" name="Cube 2701">
                <a:extLst>
                  <a:ext uri="{FF2B5EF4-FFF2-40B4-BE49-F238E27FC236}">
                    <a16:creationId xmlns:a16="http://schemas.microsoft.com/office/drawing/2014/main" id="{02C68CF0-CA50-68AC-5D1C-BB5947320CE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8" name="Group 2637">
              <a:extLst>
                <a:ext uri="{FF2B5EF4-FFF2-40B4-BE49-F238E27FC236}">
                  <a16:creationId xmlns:a16="http://schemas.microsoft.com/office/drawing/2014/main" id="{CBE7755E-1BA0-15BA-B78C-5A318CB43E24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83" name="Cube 2682">
                <a:extLst>
                  <a:ext uri="{FF2B5EF4-FFF2-40B4-BE49-F238E27FC236}">
                    <a16:creationId xmlns:a16="http://schemas.microsoft.com/office/drawing/2014/main" id="{BD5825AA-DF01-CBEB-CC08-D866BB128C8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4" name="Cube 2683">
                <a:extLst>
                  <a:ext uri="{FF2B5EF4-FFF2-40B4-BE49-F238E27FC236}">
                    <a16:creationId xmlns:a16="http://schemas.microsoft.com/office/drawing/2014/main" id="{606116E5-E6ED-B38F-AC7F-DD71737AF20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5" name="Cube 2684">
                <a:extLst>
                  <a:ext uri="{FF2B5EF4-FFF2-40B4-BE49-F238E27FC236}">
                    <a16:creationId xmlns:a16="http://schemas.microsoft.com/office/drawing/2014/main" id="{215B7711-688E-1271-4DDB-4DC3744E6DE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6" name="Cube 2685">
                <a:extLst>
                  <a:ext uri="{FF2B5EF4-FFF2-40B4-BE49-F238E27FC236}">
                    <a16:creationId xmlns:a16="http://schemas.microsoft.com/office/drawing/2014/main" id="{333B3C1B-C215-EB68-9D4A-FBD1ECC1F23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7" name="Cube 2686">
                <a:extLst>
                  <a:ext uri="{FF2B5EF4-FFF2-40B4-BE49-F238E27FC236}">
                    <a16:creationId xmlns:a16="http://schemas.microsoft.com/office/drawing/2014/main" id="{CBB15318-4CA7-B267-9D7D-8D3445B57F7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8" name="Cube 2687">
                <a:extLst>
                  <a:ext uri="{FF2B5EF4-FFF2-40B4-BE49-F238E27FC236}">
                    <a16:creationId xmlns:a16="http://schemas.microsoft.com/office/drawing/2014/main" id="{743F2621-46E7-E856-D0AD-A3D142E260E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9" name="Cube 2688">
                <a:extLst>
                  <a:ext uri="{FF2B5EF4-FFF2-40B4-BE49-F238E27FC236}">
                    <a16:creationId xmlns:a16="http://schemas.microsoft.com/office/drawing/2014/main" id="{145836BA-7257-8283-2D24-5A63FA856D1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0" name="Cube 2689">
                <a:extLst>
                  <a:ext uri="{FF2B5EF4-FFF2-40B4-BE49-F238E27FC236}">
                    <a16:creationId xmlns:a16="http://schemas.microsoft.com/office/drawing/2014/main" id="{B46A1F05-D351-9822-E3F5-9985490C07C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1" name="Cube 2690">
                <a:extLst>
                  <a:ext uri="{FF2B5EF4-FFF2-40B4-BE49-F238E27FC236}">
                    <a16:creationId xmlns:a16="http://schemas.microsoft.com/office/drawing/2014/main" id="{9F6D0018-0A93-9A82-79AE-E80A9D98F24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2" name="Cube 2691">
                <a:extLst>
                  <a:ext uri="{FF2B5EF4-FFF2-40B4-BE49-F238E27FC236}">
                    <a16:creationId xmlns:a16="http://schemas.microsoft.com/office/drawing/2014/main" id="{2A1EA577-1A23-528A-AA3D-CA902285F7A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9" name="Group 2638">
              <a:extLst>
                <a:ext uri="{FF2B5EF4-FFF2-40B4-BE49-F238E27FC236}">
                  <a16:creationId xmlns:a16="http://schemas.microsoft.com/office/drawing/2014/main" id="{A3E32F18-4ABC-536E-4DF4-3944C314B78E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73" name="Cube 2672">
                <a:extLst>
                  <a:ext uri="{FF2B5EF4-FFF2-40B4-BE49-F238E27FC236}">
                    <a16:creationId xmlns:a16="http://schemas.microsoft.com/office/drawing/2014/main" id="{7C12D36E-243C-FDBC-183A-A844882C884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4" name="Cube 2673">
                <a:extLst>
                  <a:ext uri="{FF2B5EF4-FFF2-40B4-BE49-F238E27FC236}">
                    <a16:creationId xmlns:a16="http://schemas.microsoft.com/office/drawing/2014/main" id="{349A1136-9DFB-8C26-8974-025DDF2838E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5" name="Cube 2674">
                <a:extLst>
                  <a:ext uri="{FF2B5EF4-FFF2-40B4-BE49-F238E27FC236}">
                    <a16:creationId xmlns:a16="http://schemas.microsoft.com/office/drawing/2014/main" id="{5E2BB0FF-F812-BC22-9D7E-6B2B047EF37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6" name="Cube 2675">
                <a:extLst>
                  <a:ext uri="{FF2B5EF4-FFF2-40B4-BE49-F238E27FC236}">
                    <a16:creationId xmlns:a16="http://schemas.microsoft.com/office/drawing/2014/main" id="{FDF2A3AC-6CA8-49DA-F041-0EEFAAA35A0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7" name="Cube 2676">
                <a:extLst>
                  <a:ext uri="{FF2B5EF4-FFF2-40B4-BE49-F238E27FC236}">
                    <a16:creationId xmlns:a16="http://schemas.microsoft.com/office/drawing/2014/main" id="{94C3F650-B301-A6EE-A81F-086B310BE82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8" name="Cube 2677">
                <a:extLst>
                  <a:ext uri="{FF2B5EF4-FFF2-40B4-BE49-F238E27FC236}">
                    <a16:creationId xmlns:a16="http://schemas.microsoft.com/office/drawing/2014/main" id="{9863D68D-9234-49DD-D1DA-DFE36C95B59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9" name="Cube 2678">
                <a:extLst>
                  <a:ext uri="{FF2B5EF4-FFF2-40B4-BE49-F238E27FC236}">
                    <a16:creationId xmlns:a16="http://schemas.microsoft.com/office/drawing/2014/main" id="{F51F49FB-1D02-DF47-2CDF-70486A6E446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0" name="Cube 2679">
                <a:extLst>
                  <a:ext uri="{FF2B5EF4-FFF2-40B4-BE49-F238E27FC236}">
                    <a16:creationId xmlns:a16="http://schemas.microsoft.com/office/drawing/2014/main" id="{0C2AA96E-62B9-AE71-C861-1D6812E41DA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1" name="Cube 2680">
                <a:extLst>
                  <a:ext uri="{FF2B5EF4-FFF2-40B4-BE49-F238E27FC236}">
                    <a16:creationId xmlns:a16="http://schemas.microsoft.com/office/drawing/2014/main" id="{652E2E3E-C165-492A-ECD2-965D13F6B85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2" name="Cube 2681">
                <a:extLst>
                  <a:ext uri="{FF2B5EF4-FFF2-40B4-BE49-F238E27FC236}">
                    <a16:creationId xmlns:a16="http://schemas.microsoft.com/office/drawing/2014/main" id="{7BB6640F-0B6C-28C3-14E9-E4CE4FB7593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40" name="Group 2639">
              <a:extLst>
                <a:ext uri="{FF2B5EF4-FFF2-40B4-BE49-F238E27FC236}">
                  <a16:creationId xmlns:a16="http://schemas.microsoft.com/office/drawing/2014/main" id="{3B0C2E24-4678-AC5F-0E5B-D5826FF22A48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63" name="Cube 2662">
                <a:extLst>
                  <a:ext uri="{FF2B5EF4-FFF2-40B4-BE49-F238E27FC236}">
                    <a16:creationId xmlns:a16="http://schemas.microsoft.com/office/drawing/2014/main" id="{73363E62-3E2D-69FC-42A6-4868CC51DFA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4" name="Cube 2663">
                <a:extLst>
                  <a:ext uri="{FF2B5EF4-FFF2-40B4-BE49-F238E27FC236}">
                    <a16:creationId xmlns:a16="http://schemas.microsoft.com/office/drawing/2014/main" id="{0EDC973B-A076-E10B-9F21-97FAF647844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5" name="Cube 2664">
                <a:extLst>
                  <a:ext uri="{FF2B5EF4-FFF2-40B4-BE49-F238E27FC236}">
                    <a16:creationId xmlns:a16="http://schemas.microsoft.com/office/drawing/2014/main" id="{34D49A59-8531-484F-EEAE-718366B0461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6" name="Cube 2665">
                <a:extLst>
                  <a:ext uri="{FF2B5EF4-FFF2-40B4-BE49-F238E27FC236}">
                    <a16:creationId xmlns:a16="http://schemas.microsoft.com/office/drawing/2014/main" id="{890AB259-A6D6-0D55-E479-51C207AF29D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7" name="Cube 2666">
                <a:extLst>
                  <a:ext uri="{FF2B5EF4-FFF2-40B4-BE49-F238E27FC236}">
                    <a16:creationId xmlns:a16="http://schemas.microsoft.com/office/drawing/2014/main" id="{E5F9C6E5-2340-2F5E-AEDD-DBC0F0729DA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8" name="Cube 2667">
                <a:extLst>
                  <a:ext uri="{FF2B5EF4-FFF2-40B4-BE49-F238E27FC236}">
                    <a16:creationId xmlns:a16="http://schemas.microsoft.com/office/drawing/2014/main" id="{30BC3A20-A5C4-A670-919F-7DECCF38BEB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9" name="Cube 2668">
                <a:extLst>
                  <a:ext uri="{FF2B5EF4-FFF2-40B4-BE49-F238E27FC236}">
                    <a16:creationId xmlns:a16="http://schemas.microsoft.com/office/drawing/2014/main" id="{C1A29762-4B15-12DA-DD9F-749DCBA33EE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0" name="Cube 2669">
                <a:extLst>
                  <a:ext uri="{FF2B5EF4-FFF2-40B4-BE49-F238E27FC236}">
                    <a16:creationId xmlns:a16="http://schemas.microsoft.com/office/drawing/2014/main" id="{D947FD0F-3680-62B4-D315-BB4318ADDF7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1" name="Cube 2670">
                <a:extLst>
                  <a:ext uri="{FF2B5EF4-FFF2-40B4-BE49-F238E27FC236}">
                    <a16:creationId xmlns:a16="http://schemas.microsoft.com/office/drawing/2014/main" id="{B0A60461-FCB1-0DA6-41F9-4A1E454DDB4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2" name="Cube 2671">
                <a:extLst>
                  <a:ext uri="{FF2B5EF4-FFF2-40B4-BE49-F238E27FC236}">
                    <a16:creationId xmlns:a16="http://schemas.microsoft.com/office/drawing/2014/main" id="{125E7A4C-43ED-B487-9EDC-E15A504A1A0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41" name="Group 2640">
              <a:extLst>
                <a:ext uri="{FF2B5EF4-FFF2-40B4-BE49-F238E27FC236}">
                  <a16:creationId xmlns:a16="http://schemas.microsoft.com/office/drawing/2014/main" id="{BA731CE0-6D63-40B4-7422-35D7D4CF4239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53" name="Cube 2652">
                <a:extLst>
                  <a:ext uri="{FF2B5EF4-FFF2-40B4-BE49-F238E27FC236}">
                    <a16:creationId xmlns:a16="http://schemas.microsoft.com/office/drawing/2014/main" id="{7C8611CC-DFDE-35D2-AD1D-D17EE25435E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4" name="Cube 2653">
                <a:extLst>
                  <a:ext uri="{FF2B5EF4-FFF2-40B4-BE49-F238E27FC236}">
                    <a16:creationId xmlns:a16="http://schemas.microsoft.com/office/drawing/2014/main" id="{AB8838AE-1F73-C5F9-124F-D42BFB73523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5" name="Cube 2654">
                <a:extLst>
                  <a:ext uri="{FF2B5EF4-FFF2-40B4-BE49-F238E27FC236}">
                    <a16:creationId xmlns:a16="http://schemas.microsoft.com/office/drawing/2014/main" id="{6BC3CD9A-79B7-A806-5CE6-A7B3A819FC6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6" name="Cube 2655">
                <a:extLst>
                  <a:ext uri="{FF2B5EF4-FFF2-40B4-BE49-F238E27FC236}">
                    <a16:creationId xmlns:a16="http://schemas.microsoft.com/office/drawing/2014/main" id="{EAF660CE-DE3F-7A05-86AF-3BF3AAF75D7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7" name="Cube 2656">
                <a:extLst>
                  <a:ext uri="{FF2B5EF4-FFF2-40B4-BE49-F238E27FC236}">
                    <a16:creationId xmlns:a16="http://schemas.microsoft.com/office/drawing/2014/main" id="{0113BC63-978C-C902-1868-88EF1CBDAB2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8" name="Cube 2657">
                <a:extLst>
                  <a:ext uri="{FF2B5EF4-FFF2-40B4-BE49-F238E27FC236}">
                    <a16:creationId xmlns:a16="http://schemas.microsoft.com/office/drawing/2014/main" id="{7F22CE1B-E93A-7F17-219E-B7BAE256683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9" name="Cube 2658">
                <a:extLst>
                  <a:ext uri="{FF2B5EF4-FFF2-40B4-BE49-F238E27FC236}">
                    <a16:creationId xmlns:a16="http://schemas.microsoft.com/office/drawing/2014/main" id="{3A858667-E15E-95FE-D85C-6B36D47B0DA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0" name="Cube 2659">
                <a:extLst>
                  <a:ext uri="{FF2B5EF4-FFF2-40B4-BE49-F238E27FC236}">
                    <a16:creationId xmlns:a16="http://schemas.microsoft.com/office/drawing/2014/main" id="{9E2FF5C8-1C28-33D3-4B61-4834DC4AE0A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1" name="Cube 2660">
                <a:extLst>
                  <a:ext uri="{FF2B5EF4-FFF2-40B4-BE49-F238E27FC236}">
                    <a16:creationId xmlns:a16="http://schemas.microsoft.com/office/drawing/2014/main" id="{C12BB8EF-6DE7-0DAC-5B88-B1BCCC07020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2" name="Cube 2661">
                <a:extLst>
                  <a:ext uri="{FF2B5EF4-FFF2-40B4-BE49-F238E27FC236}">
                    <a16:creationId xmlns:a16="http://schemas.microsoft.com/office/drawing/2014/main" id="{5BCF8254-21AB-E943-22CA-82C9AF9C670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42" name="Group 2641">
              <a:extLst>
                <a:ext uri="{FF2B5EF4-FFF2-40B4-BE49-F238E27FC236}">
                  <a16:creationId xmlns:a16="http://schemas.microsoft.com/office/drawing/2014/main" id="{1FDC236A-FC03-FAFA-CA24-5CDE78A4A202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43" name="Cube 2642">
                <a:extLst>
                  <a:ext uri="{FF2B5EF4-FFF2-40B4-BE49-F238E27FC236}">
                    <a16:creationId xmlns:a16="http://schemas.microsoft.com/office/drawing/2014/main" id="{93D38864-6278-91C5-4670-E092F55F02B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4" name="Cube 2643">
                <a:extLst>
                  <a:ext uri="{FF2B5EF4-FFF2-40B4-BE49-F238E27FC236}">
                    <a16:creationId xmlns:a16="http://schemas.microsoft.com/office/drawing/2014/main" id="{C65A94D4-F968-B3E3-494B-17F60B53D92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5" name="Cube 2644">
                <a:extLst>
                  <a:ext uri="{FF2B5EF4-FFF2-40B4-BE49-F238E27FC236}">
                    <a16:creationId xmlns:a16="http://schemas.microsoft.com/office/drawing/2014/main" id="{687BA1A8-86CE-8C3E-33F9-8766C57291D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6" name="Cube 2645">
                <a:extLst>
                  <a:ext uri="{FF2B5EF4-FFF2-40B4-BE49-F238E27FC236}">
                    <a16:creationId xmlns:a16="http://schemas.microsoft.com/office/drawing/2014/main" id="{4D9D9A95-04DD-1420-1316-57A75B995C6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7" name="Cube 2646">
                <a:extLst>
                  <a:ext uri="{FF2B5EF4-FFF2-40B4-BE49-F238E27FC236}">
                    <a16:creationId xmlns:a16="http://schemas.microsoft.com/office/drawing/2014/main" id="{E0660FD2-0DC8-0208-1D65-3D8FBF060E6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8" name="Cube 2647">
                <a:extLst>
                  <a:ext uri="{FF2B5EF4-FFF2-40B4-BE49-F238E27FC236}">
                    <a16:creationId xmlns:a16="http://schemas.microsoft.com/office/drawing/2014/main" id="{7672E554-C44A-2B4B-12EE-4D268EA92C7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9" name="Cube 2648">
                <a:extLst>
                  <a:ext uri="{FF2B5EF4-FFF2-40B4-BE49-F238E27FC236}">
                    <a16:creationId xmlns:a16="http://schemas.microsoft.com/office/drawing/2014/main" id="{1AFE42FD-133A-FD6D-22C1-F389D6D886E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0" name="Cube 2649">
                <a:extLst>
                  <a:ext uri="{FF2B5EF4-FFF2-40B4-BE49-F238E27FC236}">
                    <a16:creationId xmlns:a16="http://schemas.microsoft.com/office/drawing/2014/main" id="{D308CE44-9F69-21FB-2F2A-BED20FD7459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1" name="Cube 2650">
                <a:extLst>
                  <a:ext uri="{FF2B5EF4-FFF2-40B4-BE49-F238E27FC236}">
                    <a16:creationId xmlns:a16="http://schemas.microsoft.com/office/drawing/2014/main" id="{9907A796-2865-0037-83E1-0F689F24215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2" name="Cube 2651">
                <a:extLst>
                  <a:ext uri="{FF2B5EF4-FFF2-40B4-BE49-F238E27FC236}">
                    <a16:creationId xmlns:a16="http://schemas.microsoft.com/office/drawing/2014/main" id="{69C25D48-025F-CF83-B87D-A1260933494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743" name="Picture 2">
            <a:extLst>
              <a:ext uri="{FF2B5EF4-FFF2-40B4-BE49-F238E27FC236}">
                <a16:creationId xmlns:a16="http://schemas.microsoft.com/office/drawing/2014/main" id="{E1B19B47-4236-9E05-BAC9-DD5E7C524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sp>
        <p:nvSpPr>
          <p:cNvPr id="2744" name="TextBox 2743">
            <a:extLst>
              <a:ext uri="{FF2B5EF4-FFF2-40B4-BE49-F238E27FC236}">
                <a16:creationId xmlns:a16="http://schemas.microsoft.com/office/drawing/2014/main" id="{3D48662F-F9F0-3A0F-A8F0-03B9BE9C940F}"/>
              </a:ext>
            </a:extLst>
          </p:cNvPr>
          <p:cNvSpPr txBox="1"/>
          <p:nvPr/>
        </p:nvSpPr>
        <p:spPr>
          <a:xfrm>
            <a:off x="367601" y="816366"/>
            <a:ext cx="186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5631</a:t>
            </a:r>
          </a:p>
        </p:txBody>
      </p:sp>
      <p:sp>
        <p:nvSpPr>
          <p:cNvPr id="2745" name="Rectangle: Rounded Corners 2744">
            <a:extLst>
              <a:ext uri="{FF2B5EF4-FFF2-40B4-BE49-F238E27FC236}">
                <a16:creationId xmlns:a16="http://schemas.microsoft.com/office/drawing/2014/main" id="{CEE8A828-FF6A-B02F-7CB2-4C13DD3572D6}"/>
              </a:ext>
            </a:extLst>
          </p:cNvPr>
          <p:cNvSpPr/>
          <p:nvPr/>
        </p:nvSpPr>
        <p:spPr>
          <a:xfrm>
            <a:off x="103378" y="78969"/>
            <a:ext cx="3903543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6" name="TextBox 2745">
            <a:extLst>
              <a:ext uri="{FF2B5EF4-FFF2-40B4-BE49-F238E27FC236}">
                <a16:creationId xmlns:a16="http://schemas.microsoft.com/office/drawing/2014/main" id="{80F485D5-6179-45A4-07CA-1D2366A2F600}"/>
              </a:ext>
            </a:extLst>
          </p:cNvPr>
          <p:cNvSpPr txBox="1"/>
          <p:nvPr/>
        </p:nvSpPr>
        <p:spPr>
          <a:xfrm>
            <a:off x="118952" y="22872"/>
            <a:ext cx="38567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Place Value Mats</a:t>
            </a:r>
          </a:p>
        </p:txBody>
      </p:sp>
      <p:sp>
        <p:nvSpPr>
          <p:cNvPr id="2747" name="Rectangle 2746">
            <a:extLst>
              <a:ext uri="{FF2B5EF4-FFF2-40B4-BE49-F238E27FC236}">
                <a16:creationId xmlns:a16="http://schemas.microsoft.com/office/drawing/2014/main" id="{B3FDE051-A38A-5434-6E67-B45F1E5496FE}"/>
              </a:ext>
            </a:extLst>
          </p:cNvPr>
          <p:cNvSpPr/>
          <p:nvPr/>
        </p:nvSpPr>
        <p:spPr>
          <a:xfrm>
            <a:off x="3815137" y="78969"/>
            <a:ext cx="24399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>
                <a:ln w="12700" cmpd="sng">
                  <a:solidFill>
                    <a:srgbClr val="FC9562"/>
                  </a:solidFill>
                  <a:prstDash val="solid"/>
                </a:ln>
                <a:solidFill>
                  <a:srgbClr val="FADCCD"/>
                </a:solidFill>
                <a:effectLst/>
              </a:rPr>
              <a:t>EXAMPLE</a:t>
            </a:r>
          </a:p>
        </p:txBody>
      </p:sp>
      <p:pic>
        <p:nvPicPr>
          <p:cNvPr id="2748" name="Picture 2">
            <a:extLst>
              <a:ext uri="{FF2B5EF4-FFF2-40B4-BE49-F238E27FC236}">
                <a16:creationId xmlns:a16="http://schemas.microsoft.com/office/drawing/2014/main" id="{E7A95535-1196-1398-F08A-2673794BF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749" name="Picture 2">
            <a:extLst>
              <a:ext uri="{FF2B5EF4-FFF2-40B4-BE49-F238E27FC236}">
                <a16:creationId xmlns:a16="http://schemas.microsoft.com/office/drawing/2014/main" id="{538BC1A8-ABF8-9680-8164-51428ED0D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750" name="Picture 2">
            <a:extLst>
              <a:ext uri="{FF2B5EF4-FFF2-40B4-BE49-F238E27FC236}">
                <a16:creationId xmlns:a16="http://schemas.microsoft.com/office/drawing/2014/main" id="{8FA5909B-2CD6-7D14-EE30-7EA0A1AE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751" name="Picture 2">
            <a:extLst>
              <a:ext uri="{FF2B5EF4-FFF2-40B4-BE49-F238E27FC236}">
                <a16:creationId xmlns:a16="http://schemas.microsoft.com/office/drawing/2014/main" id="{C286600D-9B0D-FBBB-0926-950B8B72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752" name="Picture 2">
            <a:extLst>
              <a:ext uri="{FF2B5EF4-FFF2-40B4-BE49-F238E27FC236}">
                <a16:creationId xmlns:a16="http://schemas.microsoft.com/office/drawing/2014/main" id="{D55832E4-0D4A-FC3F-09BF-383EA82BF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753" name="Picture 2">
            <a:extLst>
              <a:ext uri="{FF2B5EF4-FFF2-40B4-BE49-F238E27FC236}">
                <a16:creationId xmlns:a16="http://schemas.microsoft.com/office/drawing/2014/main" id="{350BEFEB-3CFE-AA4A-8C62-1DA59D3F3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754" name="Picture 2">
            <a:extLst>
              <a:ext uri="{FF2B5EF4-FFF2-40B4-BE49-F238E27FC236}">
                <a16:creationId xmlns:a16="http://schemas.microsoft.com/office/drawing/2014/main" id="{31745BB1-0F62-7339-93E6-90FBE42A5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755" name="Picture 2">
            <a:extLst>
              <a:ext uri="{FF2B5EF4-FFF2-40B4-BE49-F238E27FC236}">
                <a16:creationId xmlns:a16="http://schemas.microsoft.com/office/drawing/2014/main" id="{81B4EA31-7D9C-95B6-D271-858561410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756" name="Picture 2">
            <a:extLst>
              <a:ext uri="{FF2B5EF4-FFF2-40B4-BE49-F238E27FC236}">
                <a16:creationId xmlns:a16="http://schemas.microsoft.com/office/drawing/2014/main" id="{19CE5215-36AC-DC00-CBEF-AD4949CB2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757" name="Picture 2">
            <a:extLst>
              <a:ext uri="{FF2B5EF4-FFF2-40B4-BE49-F238E27FC236}">
                <a16:creationId xmlns:a16="http://schemas.microsoft.com/office/drawing/2014/main" id="{CE8E070C-6DB4-6E4A-5B0C-0A0B086E3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grpSp>
        <p:nvGrpSpPr>
          <p:cNvPr id="2758" name="Group 2757">
            <a:extLst>
              <a:ext uri="{FF2B5EF4-FFF2-40B4-BE49-F238E27FC236}">
                <a16:creationId xmlns:a16="http://schemas.microsoft.com/office/drawing/2014/main" id="{15029F63-84A7-3081-F930-87186D8473A5}"/>
              </a:ext>
            </a:extLst>
          </p:cNvPr>
          <p:cNvGrpSpPr/>
          <p:nvPr/>
        </p:nvGrpSpPr>
        <p:grpSpPr>
          <a:xfrm>
            <a:off x="371963" y="1954062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759" name="Cube 2758">
              <a:extLst>
                <a:ext uri="{FF2B5EF4-FFF2-40B4-BE49-F238E27FC236}">
                  <a16:creationId xmlns:a16="http://schemas.microsoft.com/office/drawing/2014/main" id="{49C99756-868D-A329-9604-12F5E62194A5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0" name="Cube 2759">
              <a:extLst>
                <a:ext uri="{FF2B5EF4-FFF2-40B4-BE49-F238E27FC236}">
                  <a16:creationId xmlns:a16="http://schemas.microsoft.com/office/drawing/2014/main" id="{CEEC8AA5-7DEB-410A-4673-3D222DE6D4F5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1" name="Cube 2760">
              <a:extLst>
                <a:ext uri="{FF2B5EF4-FFF2-40B4-BE49-F238E27FC236}">
                  <a16:creationId xmlns:a16="http://schemas.microsoft.com/office/drawing/2014/main" id="{2C960CBD-4C95-FDCC-A5F3-835335307B6C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2" name="Cube 2761">
              <a:extLst>
                <a:ext uri="{FF2B5EF4-FFF2-40B4-BE49-F238E27FC236}">
                  <a16:creationId xmlns:a16="http://schemas.microsoft.com/office/drawing/2014/main" id="{37D3A273-2F89-72DC-1CD7-B973832C2385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3" name="Cube 2762">
              <a:extLst>
                <a:ext uri="{FF2B5EF4-FFF2-40B4-BE49-F238E27FC236}">
                  <a16:creationId xmlns:a16="http://schemas.microsoft.com/office/drawing/2014/main" id="{E0D1A16E-8D70-EC8C-894B-71592C69C428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4" name="Cube 2763">
              <a:extLst>
                <a:ext uri="{FF2B5EF4-FFF2-40B4-BE49-F238E27FC236}">
                  <a16:creationId xmlns:a16="http://schemas.microsoft.com/office/drawing/2014/main" id="{929B82E9-9818-2005-226A-0AACCEA2D58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5" name="Cube 2764">
              <a:extLst>
                <a:ext uri="{FF2B5EF4-FFF2-40B4-BE49-F238E27FC236}">
                  <a16:creationId xmlns:a16="http://schemas.microsoft.com/office/drawing/2014/main" id="{135278EF-2A6C-B712-2EBB-079D87500B49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6" name="Cube 2765">
              <a:extLst>
                <a:ext uri="{FF2B5EF4-FFF2-40B4-BE49-F238E27FC236}">
                  <a16:creationId xmlns:a16="http://schemas.microsoft.com/office/drawing/2014/main" id="{5B372B00-1F8D-6616-2A7E-A35E69F5643C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7" name="Cube 2766">
              <a:extLst>
                <a:ext uri="{FF2B5EF4-FFF2-40B4-BE49-F238E27FC236}">
                  <a16:creationId xmlns:a16="http://schemas.microsoft.com/office/drawing/2014/main" id="{0DB6AD5B-FB3D-33D2-BE8C-98AF2817AF64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8" name="Cube 2767">
              <a:extLst>
                <a:ext uri="{FF2B5EF4-FFF2-40B4-BE49-F238E27FC236}">
                  <a16:creationId xmlns:a16="http://schemas.microsoft.com/office/drawing/2014/main" id="{917D5D8A-76F0-E88F-0478-09E71A4C38F9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69" name="Cube 2768">
            <a:extLst>
              <a:ext uri="{FF2B5EF4-FFF2-40B4-BE49-F238E27FC236}">
                <a16:creationId xmlns:a16="http://schemas.microsoft.com/office/drawing/2014/main" id="{106A08EC-3D66-7A32-3D0F-D33EF4C5897D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70" name="Group 2769">
            <a:extLst>
              <a:ext uri="{FF2B5EF4-FFF2-40B4-BE49-F238E27FC236}">
                <a16:creationId xmlns:a16="http://schemas.microsoft.com/office/drawing/2014/main" id="{DB9FC631-092B-317D-3988-47E58EDE7A64}"/>
              </a:ext>
            </a:extLst>
          </p:cNvPr>
          <p:cNvGrpSpPr/>
          <p:nvPr/>
        </p:nvGrpSpPr>
        <p:grpSpPr>
          <a:xfrm>
            <a:off x="371963" y="1954062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771" name="Cube 2770">
              <a:extLst>
                <a:ext uri="{FF2B5EF4-FFF2-40B4-BE49-F238E27FC236}">
                  <a16:creationId xmlns:a16="http://schemas.microsoft.com/office/drawing/2014/main" id="{935A528E-C29C-62E7-2CA9-50F1B5699BD1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2" name="Cube 2771">
              <a:extLst>
                <a:ext uri="{FF2B5EF4-FFF2-40B4-BE49-F238E27FC236}">
                  <a16:creationId xmlns:a16="http://schemas.microsoft.com/office/drawing/2014/main" id="{1AD40B88-3EDA-3F35-6E34-C52B1A0B7B94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3" name="Cube 2772">
              <a:extLst>
                <a:ext uri="{FF2B5EF4-FFF2-40B4-BE49-F238E27FC236}">
                  <a16:creationId xmlns:a16="http://schemas.microsoft.com/office/drawing/2014/main" id="{02E073AD-116B-7408-41B9-F459A8580284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4" name="Cube 2773">
              <a:extLst>
                <a:ext uri="{FF2B5EF4-FFF2-40B4-BE49-F238E27FC236}">
                  <a16:creationId xmlns:a16="http://schemas.microsoft.com/office/drawing/2014/main" id="{CAB8FA4D-4C9B-AFDD-A579-F5DBF0FD190F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5" name="Cube 2774">
              <a:extLst>
                <a:ext uri="{FF2B5EF4-FFF2-40B4-BE49-F238E27FC236}">
                  <a16:creationId xmlns:a16="http://schemas.microsoft.com/office/drawing/2014/main" id="{D4F72A55-6C9B-42BE-49AB-CCF04BA2FFE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6" name="Cube 2775">
              <a:extLst>
                <a:ext uri="{FF2B5EF4-FFF2-40B4-BE49-F238E27FC236}">
                  <a16:creationId xmlns:a16="http://schemas.microsoft.com/office/drawing/2014/main" id="{AEF35ACD-8CDF-8B2B-40C7-EC04600B842B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7" name="Cube 2776">
              <a:extLst>
                <a:ext uri="{FF2B5EF4-FFF2-40B4-BE49-F238E27FC236}">
                  <a16:creationId xmlns:a16="http://schemas.microsoft.com/office/drawing/2014/main" id="{3932F4EF-1507-6877-E655-E600820F2046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8" name="Cube 2777">
              <a:extLst>
                <a:ext uri="{FF2B5EF4-FFF2-40B4-BE49-F238E27FC236}">
                  <a16:creationId xmlns:a16="http://schemas.microsoft.com/office/drawing/2014/main" id="{822438A5-DCE0-240D-1456-80106CBB040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9" name="Cube 2778">
              <a:extLst>
                <a:ext uri="{FF2B5EF4-FFF2-40B4-BE49-F238E27FC236}">
                  <a16:creationId xmlns:a16="http://schemas.microsoft.com/office/drawing/2014/main" id="{BA786FC1-B198-A757-8A91-6805F46C75D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0" name="Cube 2779">
              <a:extLst>
                <a:ext uri="{FF2B5EF4-FFF2-40B4-BE49-F238E27FC236}">
                  <a16:creationId xmlns:a16="http://schemas.microsoft.com/office/drawing/2014/main" id="{05A53BAE-8338-9CBD-1EF8-375FA440939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81" name="Group 2780">
            <a:extLst>
              <a:ext uri="{FF2B5EF4-FFF2-40B4-BE49-F238E27FC236}">
                <a16:creationId xmlns:a16="http://schemas.microsoft.com/office/drawing/2014/main" id="{054A3DBA-4572-EDD8-57DE-487AA042E135}"/>
              </a:ext>
            </a:extLst>
          </p:cNvPr>
          <p:cNvGrpSpPr/>
          <p:nvPr/>
        </p:nvGrpSpPr>
        <p:grpSpPr>
          <a:xfrm>
            <a:off x="371963" y="1954062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782" name="Cube 2781">
              <a:extLst>
                <a:ext uri="{FF2B5EF4-FFF2-40B4-BE49-F238E27FC236}">
                  <a16:creationId xmlns:a16="http://schemas.microsoft.com/office/drawing/2014/main" id="{8EF6054D-6F69-F5E6-27F4-1FDF4742AE0B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3" name="Cube 2782">
              <a:extLst>
                <a:ext uri="{FF2B5EF4-FFF2-40B4-BE49-F238E27FC236}">
                  <a16:creationId xmlns:a16="http://schemas.microsoft.com/office/drawing/2014/main" id="{3F2BC738-E197-1BD7-C191-A5630B4443F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4" name="Cube 2783">
              <a:extLst>
                <a:ext uri="{FF2B5EF4-FFF2-40B4-BE49-F238E27FC236}">
                  <a16:creationId xmlns:a16="http://schemas.microsoft.com/office/drawing/2014/main" id="{6F52678D-E2B5-AC3A-9C07-D8B0B5AC11FC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5" name="Cube 2784">
              <a:extLst>
                <a:ext uri="{FF2B5EF4-FFF2-40B4-BE49-F238E27FC236}">
                  <a16:creationId xmlns:a16="http://schemas.microsoft.com/office/drawing/2014/main" id="{C4A5A0D2-1D05-6D89-FA26-3A4A3864CAB7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6" name="Cube 2785">
              <a:extLst>
                <a:ext uri="{FF2B5EF4-FFF2-40B4-BE49-F238E27FC236}">
                  <a16:creationId xmlns:a16="http://schemas.microsoft.com/office/drawing/2014/main" id="{C319C6D9-E919-D7F5-8509-35A0102762D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7" name="Cube 2786">
              <a:extLst>
                <a:ext uri="{FF2B5EF4-FFF2-40B4-BE49-F238E27FC236}">
                  <a16:creationId xmlns:a16="http://schemas.microsoft.com/office/drawing/2014/main" id="{A30EA695-2030-4588-0C3B-36D2D15B3BF5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8" name="Cube 2787">
              <a:extLst>
                <a:ext uri="{FF2B5EF4-FFF2-40B4-BE49-F238E27FC236}">
                  <a16:creationId xmlns:a16="http://schemas.microsoft.com/office/drawing/2014/main" id="{8134F351-25FF-3E36-5E39-8939E2BDC673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9" name="Cube 2788">
              <a:extLst>
                <a:ext uri="{FF2B5EF4-FFF2-40B4-BE49-F238E27FC236}">
                  <a16:creationId xmlns:a16="http://schemas.microsoft.com/office/drawing/2014/main" id="{71875FED-D301-24D2-710E-AC961F50196B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0" name="Cube 2789">
              <a:extLst>
                <a:ext uri="{FF2B5EF4-FFF2-40B4-BE49-F238E27FC236}">
                  <a16:creationId xmlns:a16="http://schemas.microsoft.com/office/drawing/2014/main" id="{4E4327E3-E950-4A67-8E49-B3DD97C7132C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1" name="Cube 2790">
              <a:extLst>
                <a:ext uri="{FF2B5EF4-FFF2-40B4-BE49-F238E27FC236}">
                  <a16:creationId xmlns:a16="http://schemas.microsoft.com/office/drawing/2014/main" id="{56A89F65-3F95-0544-A4FF-D8090A211C29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92" name="Group 2791">
            <a:extLst>
              <a:ext uri="{FF2B5EF4-FFF2-40B4-BE49-F238E27FC236}">
                <a16:creationId xmlns:a16="http://schemas.microsoft.com/office/drawing/2014/main" id="{28C753EB-2F91-49BC-0A27-F484C8F7A07D}"/>
              </a:ext>
            </a:extLst>
          </p:cNvPr>
          <p:cNvGrpSpPr/>
          <p:nvPr/>
        </p:nvGrpSpPr>
        <p:grpSpPr>
          <a:xfrm>
            <a:off x="371963" y="1954062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793" name="Cube 2792">
              <a:extLst>
                <a:ext uri="{FF2B5EF4-FFF2-40B4-BE49-F238E27FC236}">
                  <a16:creationId xmlns:a16="http://schemas.microsoft.com/office/drawing/2014/main" id="{2A470254-0E91-FC3B-B743-10FDFBC3BB75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4" name="Cube 2793">
              <a:extLst>
                <a:ext uri="{FF2B5EF4-FFF2-40B4-BE49-F238E27FC236}">
                  <a16:creationId xmlns:a16="http://schemas.microsoft.com/office/drawing/2014/main" id="{5CCDD908-F36F-0B31-BDD9-0D3440FCD8ED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5" name="Cube 2794">
              <a:extLst>
                <a:ext uri="{FF2B5EF4-FFF2-40B4-BE49-F238E27FC236}">
                  <a16:creationId xmlns:a16="http://schemas.microsoft.com/office/drawing/2014/main" id="{69FD2591-A4F0-931A-887C-254044EF27D2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6" name="Cube 2795">
              <a:extLst>
                <a:ext uri="{FF2B5EF4-FFF2-40B4-BE49-F238E27FC236}">
                  <a16:creationId xmlns:a16="http://schemas.microsoft.com/office/drawing/2014/main" id="{4FE3805F-653B-BF49-62DB-73E3FEA5E02C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7" name="Cube 2796">
              <a:extLst>
                <a:ext uri="{FF2B5EF4-FFF2-40B4-BE49-F238E27FC236}">
                  <a16:creationId xmlns:a16="http://schemas.microsoft.com/office/drawing/2014/main" id="{B91A4CD0-17CA-454E-8A86-84ED6363CA48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8" name="Cube 2797">
              <a:extLst>
                <a:ext uri="{FF2B5EF4-FFF2-40B4-BE49-F238E27FC236}">
                  <a16:creationId xmlns:a16="http://schemas.microsoft.com/office/drawing/2014/main" id="{7AB3E5E7-36E2-26BB-D1A6-133D4D298091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9" name="Cube 2798">
              <a:extLst>
                <a:ext uri="{FF2B5EF4-FFF2-40B4-BE49-F238E27FC236}">
                  <a16:creationId xmlns:a16="http://schemas.microsoft.com/office/drawing/2014/main" id="{D65F8156-5A59-1F7D-B38C-948ACB4C0AA2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0" name="Cube 2799">
              <a:extLst>
                <a:ext uri="{FF2B5EF4-FFF2-40B4-BE49-F238E27FC236}">
                  <a16:creationId xmlns:a16="http://schemas.microsoft.com/office/drawing/2014/main" id="{D489B3DB-9438-E99E-AFBE-5BCEC6FCD33D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1" name="Cube 2800">
              <a:extLst>
                <a:ext uri="{FF2B5EF4-FFF2-40B4-BE49-F238E27FC236}">
                  <a16:creationId xmlns:a16="http://schemas.microsoft.com/office/drawing/2014/main" id="{C066E844-179B-31E0-DC0F-DE5A8C4902BC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2" name="Cube 2801">
              <a:extLst>
                <a:ext uri="{FF2B5EF4-FFF2-40B4-BE49-F238E27FC236}">
                  <a16:creationId xmlns:a16="http://schemas.microsoft.com/office/drawing/2014/main" id="{E67153AB-E3C9-D914-B2D9-7BA35B09AA4A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03" name="Group 2802">
            <a:extLst>
              <a:ext uri="{FF2B5EF4-FFF2-40B4-BE49-F238E27FC236}">
                <a16:creationId xmlns:a16="http://schemas.microsoft.com/office/drawing/2014/main" id="{51B70BB8-D799-06F3-F1A2-E864D51DB709}"/>
              </a:ext>
            </a:extLst>
          </p:cNvPr>
          <p:cNvGrpSpPr/>
          <p:nvPr/>
        </p:nvGrpSpPr>
        <p:grpSpPr>
          <a:xfrm>
            <a:off x="371963" y="1954062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804" name="Cube 2803">
              <a:extLst>
                <a:ext uri="{FF2B5EF4-FFF2-40B4-BE49-F238E27FC236}">
                  <a16:creationId xmlns:a16="http://schemas.microsoft.com/office/drawing/2014/main" id="{940D6332-755D-33F2-5788-D2F00184998B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5" name="Cube 2804">
              <a:extLst>
                <a:ext uri="{FF2B5EF4-FFF2-40B4-BE49-F238E27FC236}">
                  <a16:creationId xmlns:a16="http://schemas.microsoft.com/office/drawing/2014/main" id="{637A34D4-C10D-8DAE-A35E-AB209866650A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6" name="Cube 2805">
              <a:extLst>
                <a:ext uri="{FF2B5EF4-FFF2-40B4-BE49-F238E27FC236}">
                  <a16:creationId xmlns:a16="http://schemas.microsoft.com/office/drawing/2014/main" id="{98BFB495-5A7B-DEB3-7656-6E47F14DD48C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7" name="Cube 2806">
              <a:extLst>
                <a:ext uri="{FF2B5EF4-FFF2-40B4-BE49-F238E27FC236}">
                  <a16:creationId xmlns:a16="http://schemas.microsoft.com/office/drawing/2014/main" id="{C73BB277-0F83-B90B-61DE-FA6A54262855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8" name="Cube 2807">
              <a:extLst>
                <a:ext uri="{FF2B5EF4-FFF2-40B4-BE49-F238E27FC236}">
                  <a16:creationId xmlns:a16="http://schemas.microsoft.com/office/drawing/2014/main" id="{D6F1A0FB-D8C7-48AF-1837-6ADAD4BD757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9" name="Cube 2808">
              <a:extLst>
                <a:ext uri="{FF2B5EF4-FFF2-40B4-BE49-F238E27FC236}">
                  <a16:creationId xmlns:a16="http://schemas.microsoft.com/office/drawing/2014/main" id="{5ED70D90-5936-3A52-EDDD-58C7F968E358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0" name="Cube 2809">
              <a:extLst>
                <a:ext uri="{FF2B5EF4-FFF2-40B4-BE49-F238E27FC236}">
                  <a16:creationId xmlns:a16="http://schemas.microsoft.com/office/drawing/2014/main" id="{9950907B-E899-13FC-11EF-759AA95AFF67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1" name="Cube 2810">
              <a:extLst>
                <a:ext uri="{FF2B5EF4-FFF2-40B4-BE49-F238E27FC236}">
                  <a16:creationId xmlns:a16="http://schemas.microsoft.com/office/drawing/2014/main" id="{0162E681-0544-BE9F-2300-DA1531F61587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2" name="Cube 2811">
              <a:extLst>
                <a:ext uri="{FF2B5EF4-FFF2-40B4-BE49-F238E27FC236}">
                  <a16:creationId xmlns:a16="http://schemas.microsoft.com/office/drawing/2014/main" id="{FF616A1D-4850-2B2E-6838-3227B9557FF1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3" name="Cube 2812">
              <a:extLst>
                <a:ext uri="{FF2B5EF4-FFF2-40B4-BE49-F238E27FC236}">
                  <a16:creationId xmlns:a16="http://schemas.microsoft.com/office/drawing/2014/main" id="{0851260F-1DE9-FA70-C933-D24C2B8D66FD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14" name="Group 2813">
            <a:extLst>
              <a:ext uri="{FF2B5EF4-FFF2-40B4-BE49-F238E27FC236}">
                <a16:creationId xmlns:a16="http://schemas.microsoft.com/office/drawing/2014/main" id="{1B7E5005-FA2B-74AE-969A-E0462DB886F1}"/>
              </a:ext>
            </a:extLst>
          </p:cNvPr>
          <p:cNvGrpSpPr/>
          <p:nvPr/>
        </p:nvGrpSpPr>
        <p:grpSpPr>
          <a:xfrm>
            <a:off x="8671943" y="1548788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815" name="Cube 2814">
              <a:extLst>
                <a:ext uri="{FF2B5EF4-FFF2-40B4-BE49-F238E27FC236}">
                  <a16:creationId xmlns:a16="http://schemas.microsoft.com/office/drawing/2014/main" id="{8EAD2E2A-B9E4-AB0C-2AA1-519C8775714B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6" name="Cube 2815">
              <a:extLst>
                <a:ext uri="{FF2B5EF4-FFF2-40B4-BE49-F238E27FC236}">
                  <a16:creationId xmlns:a16="http://schemas.microsoft.com/office/drawing/2014/main" id="{80BEEEAF-A9DC-24E3-1409-DD11C260675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7" name="Cube 2816">
              <a:extLst>
                <a:ext uri="{FF2B5EF4-FFF2-40B4-BE49-F238E27FC236}">
                  <a16:creationId xmlns:a16="http://schemas.microsoft.com/office/drawing/2014/main" id="{C98DCD9D-BD5E-FC3D-A14E-FF221D58D7DB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8" name="Cube 2817">
              <a:extLst>
                <a:ext uri="{FF2B5EF4-FFF2-40B4-BE49-F238E27FC236}">
                  <a16:creationId xmlns:a16="http://schemas.microsoft.com/office/drawing/2014/main" id="{5A594A5B-3EFB-FE5C-39BB-02AC4B383E23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9" name="Cube 2818">
              <a:extLst>
                <a:ext uri="{FF2B5EF4-FFF2-40B4-BE49-F238E27FC236}">
                  <a16:creationId xmlns:a16="http://schemas.microsoft.com/office/drawing/2014/main" id="{6A148775-C6D8-308C-7382-F17A73151E2F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0" name="Cube 2819">
              <a:extLst>
                <a:ext uri="{FF2B5EF4-FFF2-40B4-BE49-F238E27FC236}">
                  <a16:creationId xmlns:a16="http://schemas.microsoft.com/office/drawing/2014/main" id="{9CBA9994-54B7-7279-EB2C-366EC3BD7D97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1" name="Cube 2820">
              <a:extLst>
                <a:ext uri="{FF2B5EF4-FFF2-40B4-BE49-F238E27FC236}">
                  <a16:creationId xmlns:a16="http://schemas.microsoft.com/office/drawing/2014/main" id="{9175B067-101A-03DC-DB70-B40A6BA264F4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2" name="Cube 2821">
              <a:extLst>
                <a:ext uri="{FF2B5EF4-FFF2-40B4-BE49-F238E27FC236}">
                  <a16:creationId xmlns:a16="http://schemas.microsoft.com/office/drawing/2014/main" id="{B4215E86-938B-F93F-C301-5C5440923E5D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3" name="Cube 2822">
              <a:extLst>
                <a:ext uri="{FF2B5EF4-FFF2-40B4-BE49-F238E27FC236}">
                  <a16:creationId xmlns:a16="http://schemas.microsoft.com/office/drawing/2014/main" id="{837002E9-162D-682C-906F-B973378E230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4" name="Cube 2823">
              <a:extLst>
                <a:ext uri="{FF2B5EF4-FFF2-40B4-BE49-F238E27FC236}">
                  <a16:creationId xmlns:a16="http://schemas.microsoft.com/office/drawing/2014/main" id="{1BC7DA98-ABB4-B735-086C-866F58EF0AE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25" name="Group 2824">
            <a:extLst>
              <a:ext uri="{FF2B5EF4-FFF2-40B4-BE49-F238E27FC236}">
                <a16:creationId xmlns:a16="http://schemas.microsoft.com/office/drawing/2014/main" id="{B8C6FF87-C4AA-34D9-AF43-FFF4205D218C}"/>
              </a:ext>
            </a:extLst>
          </p:cNvPr>
          <p:cNvGrpSpPr/>
          <p:nvPr/>
        </p:nvGrpSpPr>
        <p:grpSpPr>
          <a:xfrm>
            <a:off x="9610739" y="1530080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826" name="Cube 2825">
              <a:extLst>
                <a:ext uri="{FF2B5EF4-FFF2-40B4-BE49-F238E27FC236}">
                  <a16:creationId xmlns:a16="http://schemas.microsoft.com/office/drawing/2014/main" id="{A6B17F74-1388-C693-7ADD-7F48F793A988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7" name="Cube 2826">
              <a:extLst>
                <a:ext uri="{FF2B5EF4-FFF2-40B4-BE49-F238E27FC236}">
                  <a16:creationId xmlns:a16="http://schemas.microsoft.com/office/drawing/2014/main" id="{1601C7D9-22C3-5668-548A-66F06DE694B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8" name="Cube 2827">
              <a:extLst>
                <a:ext uri="{FF2B5EF4-FFF2-40B4-BE49-F238E27FC236}">
                  <a16:creationId xmlns:a16="http://schemas.microsoft.com/office/drawing/2014/main" id="{0AB3D72F-0620-08DB-1640-65F7295D47DA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9" name="Cube 2828">
              <a:extLst>
                <a:ext uri="{FF2B5EF4-FFF2-40B4-BE49-F238E27FC236}">
                  <a16:creationId xmlns:a16="http://schemas.microsoft.com/office/drawing/2014/main" id="{619F2961-5788-7E46-4B0C-52DAEFA7E1F5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0" name="Cube 2829">
              <a:extLst>
                <a:ext uri="{FF2B5EF4-FFF2-40B4-BE49-F238E27FC236}">
                  <a16:creationId xmlns:a16="http://schemas.microsoft.com/office/drawing/2014/main" id="{60F1C273-BCDF-AFC0-FB43-D07589D450D1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1" name="Cube 2830">
              <a:extLst>
                <a:ext uri="{FF2B5EF4-FFF2-40B4-BE49-F238E27FC236}">
                  <a16:creationId xmlns:a16="http://schemas.microsoft.com/office/drawing/2014/main" id="{C5AA04E9-35A3-0B1A-A973-053C1BFE64D4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2" name="Cube 2831">
              <a:extLst>
                <a:ext uri="{FF2B5EF4-FFF2-40B4-BE49-F238E27FC236}">
                  <a16:creationId xmlns:a16="http://schemas.microsoft.com/office/drawing/2014/main" id="{3673C389-6F39-EE30-CEEC-F45FED3BD590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3" name="Cube 2832">
              <a:extLst>
                <a:ext uri="{FF2B5EF4-FFF2-40B4-BE49-F238E27FC236}">
                  <a16:creationId xmlns:a16="http://schemas.microsoft.com/office/drawing/2014/main" id="{6B8C959D-4BF0-08BA-75F3-4AD20A34444C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4" name="Cube 2833">
              <a:extLst>
                <a:ext uri="{FF2B5EF4-FFF2-40B4-BE49-F238E27FC236}">
                  <a16:creationId xmlns:a16="http://schemas.microsoft.com/office/drawing/2014/main" id="{982ED581-3396-99BE-2B3A-D249B1F50A4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5" name="Cube 2834">
              <a:extLst>
                <a:ext uri="{FF2B5EF4-FFF2-40B4-BE49-F238E27FC236}">
                  <a16:creationId xmlns:a16="http://schemas.microsoft.com/office/drawing/2014/main" id="{0CA1C245-D0BE-548E-7EAC-FB7944950A10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36" name="Cube 2835">
            <a:extLst>
              <a:ext uri="{FF2B5EF4-FFF2-40B4-BE49-F238E27FC236}">
                <a16:creationId xmlns:a16="http://schemas.microsoft.com/office/drawing/2014/main" id="{C89C194B-1B34-B18A-775D-880202977611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7" name="Cube 2836">
            <a:extLst>
              <a:ext uri="{FF2B5EF4-FFF2-40B4-BE49-F238E27FC236}">
                <a16:creationId xmlns:a16="http://schemas.microsoft.com/office/drawing/2014/main" id="{4CFECDD5-C7A1-A0CC-27A8-9A60576AAA88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8" name="Cube 2837">
            <a:extLst>
              <a:ext uri="{FF2B5EF4-FFF2-40B4-BE49-F238E27FC236}">
                <a16:creationId xmlns:a16="http://schemas.microsoft.com/office/drawing/2014/main" id="{4655A803-B39F-F18A-CC2F-45312F529265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9" name="Cube 2838">
            <a:extLst>
              <a:ext uri="{FF2B5EF4-FFF2-40B4-BE49-F238E27FC236}">
                <a16:creationId xmlns:a16="http://schemas.microsoft.com/office/drawing/2014/main" id="{7109274C-C57B-AD53-80BE-262E67C4ED5D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0" name="Cube 2839">
            <a:extLst>
              <a:ext uri="{FF2B5EF4-FFF2-40B4-BE49-F238E27FC236}">
                <a16:creationId xmlns:a16="http://schemas.microsoft.com/office/drawing/2014/main" id="{B54182E3-CBFF-143A-FC4E-9C4899C1B7A2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1" name="Cube 2840">
            <a:extLst>
              <a:ext uri="{FF2B5EF4-FFF2-40B4-BE49-F238E27FC236}">
                <a16:creationId xmlns:a16="http://schemas.microsoft.com/office/drawing/2014/main" id="{4FA38637-A322-B78E-F558-334AACF9D380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2" name="Cube 2841">
            <a:extLst>
              <a:ext uri="{FF2B5EF4-FFF2-40B4-BE49-F238E27FC236}">
                <a16:creationId xmlns:a16="http://schemas.microsoft.com/office/drawing/2014/main" id="{6381216C-1CD7-CE83-532E-BDB99C4D201D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3" name="Cube 2842">
            <a:extLst>
              <a:ext uri="{FF2B5EF4-FFF2-40B4-BE49-F238E27FC236}">
                <a16:creationId xmlns:a16="http://schemas.microsoft.com/office/drawing/2014/main" id="{F6B11BF5-9099-E5CA-C588-764A12FDC823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4" name="Cube 2843">
            <a:extLst>
              <a:ext uri="{FF2B5EF4-FFF2-40B4-BE49-F238E27FC236}">
                <a16:creationId xmlns:a16="http://schemas.microsoft.com/office/drawing/2014/main" id="{F4AA602F-28B3-8D6E-EA18-BDF78248EC6F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5" name="Cube 2844">
            <a:extLst>
              <a:ext uri="{FF2B5EF4-FFF2-40B4-BE49-F238E27FC236}">
                <a16:creationId xmlns:a16="http://schemas.microsoft.com/office/drawing/2014/main" id="{1198A458-08F4-72E7-78CC-E701F347E6F6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6" name="Cube 2845">
            <a:extLst>
              <a:ext uri="{FF2B5EF4-FFF2-40B4-BE49-F238E27FC236}">
                <a16:creationId xmlns:a16="http://schemas.microsoft.com/office/drawing/2014/main" id="{86C3B52B-8C2E-7AEE-9666-6B85BA351ED6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7" name="Cube 2846">
            <a:extLst>
              <a:ext uri="{FF2B5EF4-FFF2-40B4-BE49-F238E27FC236}">
                <a16:creationId xmlns:a16="http://schemas.microsoft.com/office/drawing/2014/main" id="{D21BDD7A-3191-8237-0BAE-2773B1EFF0D9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8" name="Cube 2847">
            <a:extLst>
              <a:ext uri="{FF2B5EF4-FFF2-40B4-BE49-F238E27FC236}">
                <a16:creationId xmlns:a16="http://schemas.microsoft.com/office/drawing/2014/main" id="{C47476B9-0513-2971-B23C-339F91DBD156}"/>
              </a:ext>
            </a:extLst>
          </p:cNvPr>
          <p:cNvSpPr/>
          <p:nvPr/>
        </p:nvSpPr>
        <p:spPr>
          <a:xfrm>
            <a:off x="10595567" y="203875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49" name="Group 2848">
            <a:extLst>
              <a:ext uri="{FF2B5EF4-FFF2-40B4-BE49-F238E27FC236}">
                <a16:creationId xmlns:a16="http://schemas.microsoft.com/office/drawing/2014/main" id="{B3941F6F-DC54-8AB7-D440-2F477F1090E0}"/>
              </a:ext>
            </a:extLst>
          </p:cNvPr>
          <p:cNvGrpSpPr/>
          <p:nvPr/>
        </p:nvGrpSpPr>
        <p:grpSpPr>
          <a:xfrm>
            <a:off x="7872861" y="1530080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850" name="Cube 2849">
              <a:extLst>
                <a:ext uri="{FF2B5EF4-FFF2-40B4-BE49-F238E27FC236}">
                  <a16:creationId xmlns:a16="http://schemas.microsoft.com/office/drawing/2014/main" id="{4DEEE6D3-A452-048E-05AF-384D6584A6D4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1" name="Cube 2850">
              <a:extLst>
                <a:ext uri="{FF2B5EF4-FFF2-40B4-BE49-F238E27FC236}">
                  <a16:creationId xmlns:a16="http://schemas.microsoft.com/office/drawing/2014/main" id="{686140C2-A143-2D26-21C4-C5277C8B0F3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2" name="Cube 2851">
              <a:extLst>
                <a:ext uri="{FF2B5EF4-FFF2-40B4-BE49-F238E27FC236}">
                  <a16:creationId xmlns:a16="http://schemas.microsoft.com/office/drawing/2014/main" id="{2764144A-0F22-3AD6-240C-8C49C787B966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3" name="Cube 2852">
              <a:extLst>
                <a:ext uri="{FF2B5EF4-FFF2-40B4-BE49-F238E27FC236}">
                  <a16:creationId xmlns:a16="http://schemas.microsoft.com/office/drawing/2014/main" id="{1D3E6564-C93A-E534-5367-34802A67F2B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4" name="Cube 2853">
              <a:extLst>
                <a:ext uri="{FF2B5EF4-FFF2-40B4-BE49-F238E27FC236}">
                  <a16:creationId xmlns:a16="http://schemas.microsoft.com/office/drawing/2014/main" id="{5FB1700A-ED4A-B73B-64CA-C9757D4C14C0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5" name="Cube 2854">
              <a:extLst>
                <a:ext uri="{FF2B5EF4-FFF2-40B4-BE49-F238E27FC236}">
                  <a16:creationId xmlns:a16="http://schemas.microsoft.com/office/drawing/2014/main" id="{3A54A560-1A74-0070-8EC5-03CA5DA46E1F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6" name="Cube 2855">
              <a:extLst>
                <a:ext uri="{FF2B5EF4-FFF2-40B4-BE49-F238E27FC236}">
                  <a16:creationId xmlns:a16="http://schemas.microsoft.com/office/drawing/2014/main" id="{11951646-2118-926E-BEC1-696BB54238FE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7" name="Cube 2856">
              <a:extLst>
                <a:ext uri="{FF2B5EF4-FFF2-40B4-BE49-F238E27FC236}">
                  <a16:creationId xmlns:a16="http://schemas.microsoft.com/office/drawing/2014/main" id="{3FF0D11D-861D-4652-7375-06B88D2A615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8" name="Cube 2857">
              <a:extLst>
                <a:ext uri="{FF2B5EF4-FFF2-40B4-BE49-F238E27FC236}">
                  <a16:creationId xmlns:a16="http://schemas.microsoft.com/office/drawing/2014/main" id="{0177DCF3-630A-A54A-B6D2-47C3014B66F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9" name="Cube 2858">
              <a:extLst>
                <a:ext uri="{FF2B5EF4-FFF2-40B4-BE49-F238E27FC236}">
                  <a16:creationId xmlns:a16="http://schemas.microsoft.com/office/drawing/2014/main" id="{E8C304D1-D701-C059-46CE-5112CD94430E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860" name="Picture 2">
            <a:extLst>
              <a:ext uri="{FF2B5EF4-FFF2-40B4-BE49-F238E27FC236}">
                <a16:creationId xmlns:a16="http://schemas.microsoft.com/office/drawing/2014/main" id="{032F18FA-BDD3-64C2-CBD6-797BF7714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861" name="Picture 2">
            <a:extLst>
              <a:ext uri="{FF2B5EF4-FFF2-40B4-BE49-F238E27FC236}">
                <a16:creationId xmlns:a16="http://schemas.microsoft.com/office/drawing/2014/main" id="{97D6E0D9-C78F-982A-D1B9-55DC40585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862" name="Picture 2">
            <a:extLst>
              <a:ext uri="{FF2B5EF4-FFF2-40B4-BE49-F238E27FC236}">
                <a16:creationId xmlns:a16="http://schemas.microsoft.com/office/drawing/2014/main" id="{BA267687-F0F0-9A8D-674E-9C770869A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863" name="Picture 2">
            <a:extLst>
              <a:ext uri="{FF2B5EF4-FFF2-40B4-BE49-F238E27FC236}">
                <a16:creationId xmlns:a16="http://schemas.microsoft.com/office/drawing/2014/main" id="{22F226D2-8114-1ED1-8871-4ED612FDC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864" name="Picture 2">
            <a:extLst>
              <a:ext uri="{FF2B5EF4-FFF2-40B4-BE49-F238E27FC236}">
                <a16:creationId xmlns:a16="http://schemas.microsoft.com/office/drawing/2014/main" id="{3E492FD7-9D05-4396-BA41-8EC34A422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865" name="Picture 2">
            <a:extLst>
              <a:ext uri="{FF2B5EF4-FFF2-40B4-BE49-F238E27FC236}">
                <a16:creationId xmlns:a16="http://schemas.microsoft.com/office/drawing/2014/main" id="{8AB174EE-6475-D462-391D-B2643A2CC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866" name="Picture 2">
            <a:extLst>
              <a:ext uri="{FF2B5EF4-FFF2-40B4-BE49-F238E27FC236}">
                <a16:creationId xmlns:a16="http://schemas.microsoft.com/office/drawing/2014/main" id="{ABE78513-819A-20E0-0A3E-91C835DA3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62533" y="3930598"/>
            <a:ext cx="1114409" cy="1057295"/>
          </a:xfrm>
          <a:prstGeom prst="rect">
            <a:avLst/>
          </a:prstGeom>
        </p:spPr>
      </p:pic>
      <p:pic>
        <p:nvPicPr>
          <p:cNvPr id="2867" name="Picture 2">
            <a:extLst>
              <a:ext uri="{FF2B5EF4-FFF2-40B4-BE49-F238E27FC236}">
                <a16:creationId xmlns:a16="http://schemas.microsoft.com/office/drawing/2014/main" id="{5CDD8D66-7E90-07DD-FD27-76B39B147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22622" y="2907370"/>
            <a:ext cx="1114409" cy="1057295"/>
          </a:xfrm>
          <a:prstGeom prst="rect">
            <a:avLst/>
          </a:prstGeom>
        </p:spPr>
      </p:pic>
      <p:pic>
        <p:nvPicPr>
          <p:cNvPr id="2868" name="Picture 2">
            <a:extLst>
              <a:ext uri="{FF2B5EF4-FFF2-40B4-BE49-F238E27FC236}">
                <a16:creationId xmlns:a16="http://schemas.microsoft.com/office/drawing/2014/main" id="{62AF8343-EE0F-554D-32D0-8A3C615B5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22797" y="2686130"/>
            <a:ext cx="1114409" cy="1057295"/>
          </a:xfrm>
          <a:prstGeom prst="rect">
            <a:avLst/>
          </a:prstGeom>
        </p:spPr>
      </p:pic>
      <p:pic>
        <p:nvPicPr>
          <p:cNvPr id="2869" name="Picture 2">
            <a:extLst>
              <a:ext uri="{FF2B5EF4-FFF2-40B4-BE49-F238E27FC236}">
                <a16:creationId xmlns:a16="http://schemas.microsoft.com/office/drawing/2014/main" id="{4ABB903C-75BD-7C45-B5BD-3AB79DB4C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06921" y="1702388"/>
            <a:ext cx="1114409" cy="1057295"/>
          </a:xfrm>
          <a:prstGeom prst="rect">
            <a:avLst/>
          </a:prstGeom>
        </p:spPr>
      </p:pic>
      <p:pic>
        <p:nvPicPr>
          <p:cNvPr id="2870" name="Picture 2">
            <a:extLst>
              <a:ext uri="{FF2B5EF4-FFF2-40B4-BE49-F238E27FC236}">
                <a16:creationId xmlns:a16="http://schemas.microsoft.com/office/drawing/2014/main" id="{7ED4C7E0-3A94-32A2-F177-ED939BEC1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61276" y="1538954"/>
            <a:ext cx="1114409" cy="105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1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Rectangle: Rounded Corners 1374">
            <a:extLst>
              <a:ext uri="{FF2B5EF4-FFF2-40B4-BE49-F238E27FC236}">
                <a16:creationId xmlns:a16="http://schemas.microsoft.com/office/drawing/2014/main" id="{32FF9C6A-CB74-57F7-4348-937888534C14}"/>
              </a:ext>
            </a:extLst>
          </p:cNvPr>
          <p:cNvSpPr/>
          <p:nvPr/>
        </p:nvSpPr>
        <p:spPr>
          <a:xfrm>
            <a:off x="352641" y="614010"/>
            <a:ext cx="1864580" cy="1056237"/>
          </a:xfrm>
          <a:prstGeom prst="roundRect">
            <a:avLst/>
          </a:prstGeom>
          <a:solidFill>
            <a:srgbClr val="FADCCD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76" name="Google Shape;1293;p50">
            <a:extLst>
              <a:ext uri="{FF2B5EF4-FFF2-40B4-BE49-F238E27FC236}">
                <a16:creationId xmlns:a16="http://schemas.microsoft.com/office/drawing/2014/main" id="{1B2F81C0-F7A2-7E3A-D93D-C7600A3C8A46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1377" name="Google Shape;1294;p50">
              <a:extLst>
                <a:ext uri="{FF2B5EF4-FFF2-40B4-BE49-F238E27FC236}">
                  <a16:creationId xmlns:a16="http://schemas.microsoft.com/office/drawing/2014/main" id="{DDD852E7-D5A7-4F70-717A-0FC6B195251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295;p50">
              <a:extLst>
                <a:ext uri="{FF2B5EF4-FFF2-40B4-BE49-F238E27FC236}">
                  <a16:creationId xmlns:a16="http://schemas.microsoft.com/office/drawing/2014/main" id="{DF92664C-43ED-EE1E-620A-5C406A721683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296;p50">
              <a:extLst>
                <a:ext uri="{FF2B5EF4-FFF2-40B4-BE49-F238E27FC236}">
                  <a16:creationId xmlns:a16="http://schemas.microsoft.com/office/drawing/2014/main" id="{4B0CE193-2024-FDE3-E2E8-7D387D1198D1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297;p50">
              <a:extLst>
                <a:ext uri="{FF2B5EF4-FFF2-40B4-BE49-F238E27FC236}">
                  <a16:creationId xmlns:a16="http://schemas.microsoft.com/office/drawing/2014/main" id="{33CF2FD5-6496-DD4C-61C1-621F29B91B31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298;p50">
              <a:extLst>
                <a:ext uri="{FF2B5EF4-FFF2-40B4-BE49-F238E27FC236}">
                  <a16:creationId xmlns:a16="http://schemas.microsoft.com/office/drawing/2014/main" id="{D9EB9EA3-E559-34DE-F961-513564885B36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299;p50">
              <a:extLst>
                <a:ext uri="{FF2B5EF4-FFF2-40B4-BE49-F238E27FC236}">
                  <a16:creationId xmlns:a16="http://schemas.microsoft.com/office/drawing/2014/main" id="{5DFCEC7F-A2A4-4FAD-49CD-CDC276956D81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00;p50">
              <a:extLst>
                <a:ext uri="{FF2B5EF4-FFF2-40B4-BE49-F238E27FC236}">
                  <a16:creationId xmlns:a16="http://schemas.microsoft.com/office/drawing/2014/main" id="{69B0895A-D405-4C3A-DC5B-D4A01207206E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01;p50">
              <a:extLst>
                <a:ext uri="{FF2B5EF4-FFF2-40B4-BE49-F238E27FC236}">
                  <a16:creationId xmlns:a16="http://schemas.microsoft.com/office/drawing/2014/main" id="{610BF03D-586E-0129-C5C3-B9D7E794CC5A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385" name="Table 8">
            <a:extLst>
              <a:ext uri="{FF2B5EF4-FFF2-40B4-BE49-F238E27FC236}">
                <a16:creationId xmlns:a16="http://schemas.microsoft.com/office/drawing/2014/main" id="{3DF03068-3C38-A30F-864B-F20976CFF025}"/>
              </a:ext>
            </a:extLst>
          </p:cNvPr>
          <p:cNvGraphicFramePr>
            <a:graphicFrameLocks noGrp="1"/>
          </p:cNvGraphicFramePr>
          <p:nvPr/>
        </p:nvGraphicFramePr>
        <p:xfrm>
          <a:off x="2752445" y="694522"/>
          <a:ext cx="8783089" cy="5182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900">
                  <a:extLst>
                    <a:ext uri="{9D8B030D-6E8A-4147-A177-3AD203B41FA5}">
                      <a16:colId xmlns:a16="http://schemas.microsoft.com/office/drawing/2014/main" val="3259924795"/>
                    </a:ext>
                  </a:extLst>
                </a:gridCol>
                <a:gridCol w="2530900">
                  <a:extLst>
                    <a:ext uri="{9D8B030D-6E8A-4147-A177-3AD203B41FA5}">
                      <a16:colId xmlns:a16="http://schemas.microsoft.com/office/drawing/2014/main" val="2007639631"/>
                    </a:ext>
                  </a:extLst>
                </a:gridCol>
                <a:gridCol w="2232773">
                  <a:extLst>
                    <a:ext uri="{9D8B030D-6E8A-4147-A177-3AD203B41FA5}">
                      <a16:colId xmlns:a16="http://schemas.microsoft.com/office/drawing/2014/main" val="4262495711"/>
                    </a:ext>
                  </a:extLst>
                </a:gridCol>
                <a:gridCol w="1488516">
                  <a:extLst>
                    <a:ext uri="{9D8B030D-6E8A-4147-A177-3AD203B41FA5}">
                      <a16:colId xmlns:a16="http://schemas.microsoft.com/office/drawing/2014/main" val="462574934"/>
                    </a:ext>
                  </a:extLst>
                </a:gridCol>
              </a:tblGrid>
              <a:tr h="708014">
                <a:tc>
                  <a:txBody>
                    <a:bodyPr/>
                    <a:lstStyle/>
                    <a:p>
                      <a:pPr algn="ctr"/>
                      <a:r>
                        <a:rPr lang="en-GB" sz="3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THOUSANDS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HUNDREDS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95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7836"/>
                  </a:ext>
                </a:extLst>
              </a:tr>
              <a:tr h="4474969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219362"/>
                  </a:ext>
                </a:extLst>
              </a:tr>
            </a:tbl>
          </a:graphicData>
        </a:graphic>
      </p:graphicFrame>
      <p:grpSp>
        <p:nvGrpSpPr>
          <p:cNvPr id="1386" name="Group 1385">
            <a:extLst>
              <a:ext uri="{FF2B5EF4-FFF2-40B4-BE49-F238E27FC236}">
                <a16:creationId xmlns:a16="http://schemas.microsoft.com/office/drawing/2014/main" id="{A7E2B215-6175-FBEA-F54D-5162D7776AEF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387" name="Cube 1386">
              <a:extLst>
                <a:ext uri="{FF2B5EF4-FFF2-40B4-BE49-F238E27FC236}">
                  <a16:creationId xmlns:a16="http://schemas.microsoft.com/office/drawing/2014/main" id="{D1A44217-230B-AECC-2859-9DCB8B4DE6FA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8" name="Cube 1387">
              <a:extLst>
                <a:ext uri="{FF2B5EF4-FFF2-40B4-BE49-F238E27FC236}">
                  <a16:creationId xmlns:a16="http://schemas.microsoft.com/office/drawing/2014/main" id="{1D7E150C-3EA4-8AEA-2F6D-1DA1E5F05B92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9" name="Cube 1388">
              <a:extLst>
                <a:ext uri="{FF2B5EF4-FFF2-40B4-BE49-F238E27FC236}">
                  <a16:creationId xmlns:a16="http://schemas.microsoft.com/office/drawing/2014/main" id="{D2FD2240-7C43-5C8F-5725-044D0CCC5CFA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0" name="Cube 1389">
              <a:extLst>
                <a:ext uri="{FF2B5EF4-FFF2-40B4-BE49-F238E27FC236}">
                  <a16:creationId xmlns:a16="http://schemas.microsoft.com/office/drawing/2014/main" id="{B94D0D87-27DC-5410-3090-96F703FEC69A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1" name="Cube 1390">
              <a:extLst>
                <a:ext uri="{FF2B5EF4-FFF2-40B4-BE49-F238E27FC236}">
                  <a16:creationId xmlns:a16="http://schemas.microsoft.com/office/drawing/2014/main" id="{D7CA7763-7F91-8C8E-BC79-766171B2EC3F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2" name="Cube 1391">
              <a:extLst>
                <a:ext uri="{FF2B5EF4-FFF2-40B4-BE49-F238E27FC236}">
                  <a16:creationId xmlns:a16="http://schemas.microsoft.com/office/drawing/2014/main" id="{86241950-8C08-D754-1D14-AA0C4E8E57A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3" name="Cube 1392">
              <a:extLst>
                <a:ext uri="{FF2B5EF4-FFF2-40B4-BE49-F238E27FC236}">
                  <a16:creationId xmlns:a16="http://schemas.microsoft.com/office/drawing/2014/main" id="{301628C4-FDFB-25C2-230F-39F6562CB5BA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4" name="Cube 1393">
              <a:extLst>
                <a:ext uri="{FF2B5EF4-FFF2-40B4-BE49-F238E27FC236}">
                  <a16:creationId xmlns:a16="http://schemas.microsoft.com/office/drawing/2014/main" id="{2FEC7498-7D4B-F5BF-4948-5DEB5A56BEE4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5" name="Cube 1394">
              <a:extLst>
                <a:ext uri="{FF2B5EF4-FFF2-40B4-BE49-F238E27FC236}">
                  <a16:creationId xmlns:a16="http://schemas.microsoft.com/office/drawing/2014/main" id="{4FD434CC-EA4D-B328-7D16-845A3C54D27F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6" name="Cube 1395">
              <a:extLst>
                <a:ext uri="{FF2B5EF4-FFF2-40B4-BE49-F238E27FC236}">
                  <a16:creationId xmlns:a16="http://schemas.microsoft.com/office/drawing/2014/main" id="{69385C27-5E29-B654-E826-45F142B8EEB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97" name="Cube 1396">
            <a:extLst>
              <a:ext uri="{FF2B5EF4-FFF2-40B4-BE49-F238E27FC236}">
                <a16:creationId xmlns:a16="http://schemas.microsoft.com/office/drawing/2014/main" id="{E39311B5-58D5-8A47-98DB-DEB6EE0B0B42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98" name="Group 1397">
            <a:extLst>
              <a:ext uri="{FF2B5EF4-FFF2-40B4-BE49-F238E27FC236}">
                <a16:creationId xmlns:a16="http://schemas.microsoft.com/office/drawing/2014/main" id="{D6AE3F07-4268-3355-A056-3D6A01815660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399" name="Cube 1398">
              <a:extLst>
                <a:ext uri="{FF2B5EF4-FFF2-40B4-BE49-F238E27FC236}">
                  <a16:creationId xmlns:a16="http://schemas.microsoft.com/office/drawing/2014/main" id="{63277BE2-FAB7-322A-7EB5-30DED196A6F9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0" name="Cube 1399">
              <a:extLst>
                <a:ext uri="{FF2B5EF4-FFF2-40B4-BE49-F238E27FC236}">
                  <a16:creationId xmlns:a16="http://schemas.microsoft.com/office/drawing/2014/main" id="{0B374B11-6740-C828-520D-0C1519BED925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1" name="Cube 1400">
              <a:extLst>
                <a:ext uri="{FF2B5EF4-FFF2-40B4-BE49-F238E27FC236}">
                  <a16:creationId xmlns:a16="http://schemas.microsoft.com/office/drawing/2014/main" id="{82065C6F-6ABA-523A-CDD2-006859BCC2E2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2" name="Cube 1401">
              <a:extLst>
                <a:ext uri="{FF2B5EF4-FFF2-40B4-BE49-F238E27FC236}">
                  <a16:creationId xmlns:a16="http://schemas.microsoft.com/office/drawing/2014/main" id="{CFD5D947-F625-DFBD-6EEB-27CE8648D1B0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3" name="Cube 1402">
              <a:extLst>
                <a:ext uri="{FF2B5EF4-FFF2-40B4-BE49-F238E27FC236}">
                  <a16:creationId xmlns:a16="http://schemas.microsoft.com/office/drawing/2014/main" id="{EAA6E6E3-BE81-A9F0-F347-FEEDD6D53EF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4" name="Cube 1403">
              <a:extLst>
                <a:ext uri="{FF2B5EF4-FFF2-40B4-BE49-F238E27FC236}">
                  <a16:creationId xmlns:a16="http://schemas.microsoft.com/office/drawing/2014/main" id="{37C3E6B6-1F7E-ED0F-A83F-CE7003B97546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5" name="Cube 1404">
              <a:extLst>
                <a:ext uri="{FF2B5EF4-FFF2-40B4-BE49-F238E27FC236}">
                  <a16:creationId xmlns:a16="http://schemas.microsoft.com/office/drawing/2014/main" id="{320B1020-D630-1C3A-19D8-320F45AAE3C1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6" name="Cube 1405">
              <a:extLst>
                <a:ext uri="{FF2B5EF4-FFF2-40B4-BE49-F238E27FC236}">
                  <a16:creationId xmlns:a16="http://schemas.microsoft.com/office/drawing/2014/main" id="{41AEB537-44DC-C3C3-1371-43EACFCF4649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7" name="Cube 1406">
              <a:extLst>
                <a:ext uri="{FF2B5EF4-FFF2-40B4-BE49-F238E27FC236}">
                  <a16:creationId xmlns:a16="http://schemas.microsoft.com/office/drawing/2014/main" id="{3A2EF023-850B-00E2-29E7-4B3AE5FEEE75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8" name="Cube 1407">
              <a:extLst>
                <a:ext uri="{FF2B5EF4-FFF2-40B4-BE49-F238E27FC236}">
                  <a16:creationId xmlns:a16="http://schemas.microsoft.com/office/drawing/2014/main" id="{747453FE-63A3-3EB3-0710-587B5B2D80A7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09" name="Group 1408">
            <a:extLst>
              <a:ext uri="{FF2B5EF4-FFF2-40B4-BE49-F238E27FC236}">
                <a16:creationId xmlns:a16="http://schemas.microsoft.com/office/drawing/2014/main" id="{37A3C93E-EDBC-057B-5007-BBBA301FA827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10" name="Cube 1409">
              <a:extLst>
                <a:ext uri="{FF2B5EF4-FFF2-40B4-BE49-F238E27FC236}">
                  <a16:creationId xmlns:a16="http://schemas.microsoft.com/office/drawing/2014/main" id="{82E6F268-8226-F593-9BB2-90F87F8814A2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1" name="Cube 1410">
              <a:extLst>
                <a:ext uri="{FF2B5EF4-FFF2-40B4-BE49-F238E27FC236}">
                  <a16:creationId xmlns:a16="http://schemas.microsoft.com/office/drawing/2014/main" id="{B10B44E4-7D91-5844-18C1-FAFD2997351A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2" name="Cube 1411">
              <a:extLst>
                <a:ext uri="{FF2B5EF4-FFF2-40B4-BE49-F238E27FC236}">
                  <a16:creationId xmlns:a16="http://schemas.microsoft.com/office/drawing/2014/main" id="{0E236593-D27A-E455-F483-DF099C804D46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3" name="Cube 1412">
              <a:extLst>
                <a:ext uri="{FF2B5EF4-FFF2-40B4-BE49-F238E27FC236}">
                  <a16:creationId xmlns:a16="http://schemas.microsoft.com/office/drawing/2014/main" id="{FF666789-BCF2-E912-7E28-1049481A76D1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4" name="Cube 1413">
              <a:extLst>
                <a:ext uri="{FF2B5EF4-FFF2-40B4-BE49-F238E27FC236}">
                  <a16:creationId xmlns:a16="http://schemas.microsoft.com/office/drawing/2014/main" id="{040A7F59-2040-EA1D-7D05-AFEAEACCB74A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5" name="Cube 1414">
              <a:extLst>
                <a:ext uri="{FF2B5EF4-FFF2-40B4-BE49-F238E27FC236}">
                  <a16:creationId xmlns:a16="http://schemas.microsoft.com/office/drawing/2014/main" id="{B4A0A488-10AC-2707-7338-1A56D32CBF90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6" name="Cube 1415">
              <a:extLst>
                <a:ext uri="{FF2B5EF4-FFF2-40B4-BE49-F238E27FC236}">
                  <a16:creationId xmlns:a16="http://schemas.microsoft.com/office/drawing/2014/main" id="{93F7A649-A346-470C-9690-779D2E622AF3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7" name="Cube 1416">
              <a:extLst>
                <a:ext uri="{FF2B5EF4-FFF2-40B4-BE49-F238E27FC236}">
                  <a16:creationId xmlns:a16="http://schemas.microsoft.com/office/drawing/2014/main" id="{AEF1876C-3E18-280E-624C-71816BBB4925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8" name="Cube 1417">
              <a:extLst>
                <a:ext uri="{FF2B5EF4-FFF2-40B4-BE49-F238E27FC236}">
                  <a16:creationId xmlns:a16="http://schemas.microsoft.com/office/drawing/2014/main" id="{463F0C02-4A3C-8542-C932-A4C08C90F77D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9" name="Cube 1418">
              <a:extLst>
                <a:ext uri="{FF2B5EF4-FFF2-40B4-BE49-F238E27FC236}">
                  <a16:creationId xmlns:a16="http://schemas.microsoft.com/office/drawing/2014/main" id="{EAE2B0FA-9301-EE09-56F8-E8CFFBB6735D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20" name="Group 1419">
            <a:extLst>
              <a:ext uri="{FF2B5EF4-FFF2-40B4-BE49-F238E27FC236}">
                <a16:creationId xmlns:a16="http://schemas.microsoft.com/office/drawing/2014/main" id="{093CF0D0-89DD-50BF-98C0-9658EBE77E12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21" name="Cube 1420">
              <a:extLst>
                <a:ext uri="{FF2B5EF4-FFF2-40B4-BE49-F238E27FC236}">
                  <a16:creationId xmlns:a16="http://schemas.microsoft.com/office/drawing/2014/main" id="{8F27ADD0-C90E-90AB-FABC-7960AB9A07E0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2" name="Cube 1421">
              <a:extLst>
                <a:ext uri="{FF2B5EF4-FFF2-40B4-BE49-F238E27FC236}">
                  <a16:creationId xmlns:a16="http://schemas.microsoft.com/office/drawing/2014/main" id="{CF6FA272-2931-2683-55DC-D445FCB2DE1B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3" name="Cube 1422">
              <a:extLst>
                <a:ext uri="{FF2B5EF4-FFF2-40B4-BE49-F238E27FC236}">
                  <a16:creationId xmlns:a16="http://schemas.microsoft.com/office/drawing/2014/main" id="{36E2B8E7-523B-E463-1874-37EC307B4DF8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4" name="Cube 1423">
              <a:extLst>
                <a:ext uri="{FF2B5EF4-FFF2-40B4-BE49-F238E27FC236}">
                  <a16:creationId xmlns:a16="http://schemas.microsoft.com/office/drawing/2014/main" id="{D7486A82-962D-AEF1-3CD5-14EB87D543A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5" name="Cube 1424">
              <a:extLst>
                <a:ext uri="{FF2B5EF4-FFF2-40B4-BE49-F238E27FC236}">
                  <a16:creationId xmlns:a16="http://schemas.microsoft.com/office/drawing/2014/main" id="{20632A0B-69D7-2AD1-3663-8699AB010D34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6" name="Cube 1425">
              <a:extLst>
                <a:ext uri="{FF2B5EF4-FFF2-40B4-BE49-F238E27FC236}">
                  <a16:creationId xmlns:a16="http://schemas.microsoft.com/office/drawing/2014/main" id="{F32B156A-933B-A013-F49A-ED8060C223A5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7" name="Cube 1426">
              <a:extLst>
                <a:ext uri="{FF2B5EF4-FFF2-40B4-BE49-F238E27FC236}">
                  <a16:creationId xmlns:a16="http://schemas.microsoft.com/office/drawing/2014/main" id="{D0412D3E-46C4-CDB7-D763-654231A8FFB2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8" name="Cube 1427">
              <a:extLst>
                <a:ext uri="{FF2B5EF4-FFF2-40B4-BE49-F238E27FC236}">
                  <a16:creationId xmlns:a16="http://schemas.microsoft.com/office/drawing/2014/main" id="{BA404DFF-E197-A2FF-E7BB-C5326BFDEA0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9" name="Cube 1428">
              <a:extLst>
                <a:ext uri="{FF2B5EF4-FFF2-40B4-BE49-F238E27FC236}">
                  <a16:creationId xmlns:a16="http://schemas.microsoft.com/office/drawing/2014/main" id="{3C94CC91-2EEB-4DA1-D38E-757EF70113E8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0" name="Cube 1429">
              <a:extLst>
                <a:ext uri="{FF2B5EF4-FFF2-40B4-BE49-F238E27FC236}">
                  <a16:creationId xmlns:a16="http://schemas.microsoft.com/office/drawing/2014/main" id="{526F9056-D23B-C26F-4337-47FD3410E337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1" name="Group 1430">
            <a:extLst>
              <a:ext uri="{FF2B5EF4-FFF2-40B4-BE49-F238E27FC236}">
                <a16:creationId xmlns:a16="http://schemas.microsoft.com/office/drawing/2014/main" id="{AC429C2F-7CFD-84D1-88E6-F02B5B6620E6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32" name="Cube 1431">
              <a:extLst>
                <a:ext uri="{FF2B5EF4-FFF2-40B4-BE49-F238E27FC236}">
                  <a16:creationId xmlns:a16="http://schemas.microsoft.com/office/drawing/2014/main" id="{4D19DB75-E5AA-919A-7CF2-D4ACDEB2F8B2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3" name="Cube 1432">
              <a:extLst>
                <a:ext uri="{FF2B5EF4-FFF2-40B4-BE49-F238E27FC236}">
                  <a16:creationId xmlns:a16="http://schemas.microsoft.com/office/drawing/2014/main" id="{CE5D6F84-E313-F2BC-EE5A-3ED334371A1E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4" name="Cube 1433">
              <a:extLst>
                <a:ext uri="{FF2B5EF4-FFF2-40B4-BE49-F238E27FC236}">
                  <a16:creationId xmlns:a16="http://schemas.microsoft.com/office/drawing/2014/main" id="{7C4A344F-80AC-84F4-1B8A-1B319C87E8C1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5" name="Cube 1434">
              <a:extLst>
                <a:ext uri="{FF2B5EF4-FFF2-40B4-BE49-F238E27FC236}">
                  <a16:creationId xmlns:a16="http://schemas.microsoft.com/office/drawing/2014/main" id="{0BFA01AC-0CF2-33AE-2324-AC9D75D91EFA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6" name="Cube 1435">
              <a:extLst>
                <a:ext uri="{FF2B5EF4-FFF2-40B4-BE49-F238E27FC236}">
                  <a16:creationId xmlns:a16="http://schemas.microsoft.com/office/drawing/2014/main" id="{7F599AC1-1DA8-87E3-7EEB-56D3F595E593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7" name="Cube 1436">
              <a:extLst>
                <a:ext uri="{FF2B5EF4-FFF2-40B4-BE49-F238E27FC236}">
                  <a16:creationId xmlns:a16="http://schemas.microsoft.com/office/drawing/2014/main" id="{6A9F8D97-F278-BE4C-FD63-D462D7A7BA2C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8" name="Cube 1437">
              <a:extLst>
                <a:ext uri="{FF2B5EF4-FFF2-40B4-BE49-F238E27FC236}">
                  <a16:creationId xmlns:a16="http://schemas.microsoft.com/office/drawing/2014/main" id="{354760CF-07D5-5163-B143-3185FED9A41D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9" name="Cube 1438">
              <a:extLst>
                <a:ext uri="{FF2B5EF4-FFF2-40B4-BE49-F238E27FC236}">
                  <a16:creationId xmlns:a16="http://schemas.microsoft.com/office/drawing/2014/main" id="{1754D893-AF17-F201-5680-4132B0AADE64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0" name="Cube 1439">
              <a:extLst>
                <a:ext uri="{FF2B5EF4-FFF2-40B4-BE49-F238E27FC236}">
                  <a16:creationId xmlns:a16="http://schemas.microsoft.com/office/drawing/2014/main" id="{704ABC81-ECCC-27F7-D5AA-370762BBF289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1" name="Cube 1440">
              <a:extLst>
                <a:ext uri="{FF2B5EF4-FFF2-40B4-BE49-F238E27FC236}">
                  <a16:creationId xmlns:a16="http://schemas.microsoft.com/office/drawing/2014/main" id="{C8D8E1E9-AA03-FAB0-CA3E-9D4E21335129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42" name="Group 1441">
            <a:extLst>
              <a:ext uri="{FF2B5EF4-FFF2-40B4-BE49-F238E27FC236}">
                <a16:creationId xmlns:a16="http://schemas.microsoft.com/office/drawing/2014/main" id="{2F399FBC-9A34-B87B-55E1-641601C3B9F3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43" name="Cube 1442">
              <a:extLst>
                <a:ext uri="{FF2B5EF4-FFF2-40B4-BE49-F238E27FC236}">
                  <a16:creationId xmlns:a16="http://schemas.microsoft.com/office/drawing/2014/main" id="{11A9059E-95D7-B71E-CD80-BE43B4C8C3C1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4" name="Cube 1443">
              <a:extLst>
                <a:ext uri="{FF2B5EF4-FFF2-40B4-BE49-F238E27FC236}">
                  <a16:creationId xmlns:a16="http://schemas.microsoft.com/office/drawing/2014/main" id="{58887B08-2231-95D2-DCDC-D92E184D5324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5" name="Cube 1444">
              <a:extLst>
                <a:ext uri="{FF2B5EF4-FFF2-40B4-BE49-F238E27FC236}">
                  <a16:creationId xmlns:a16="http://schemas.microsoft.com/office/drawing/2014/main" id="{0B245BED-B4AA-038C-DFD8-51D3E4F27B61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6" name="Cube 1445">
              <a:extLst>
                <a:ext uri="{FF2B5EF4-FFF2-40B4-BE49-F238E27FC236}">
                  <a16:creationId xmlns:a16="http://schemas.microsoft.com/office/drawing/2014/main" id="{620B21D4-DC71-BF81-656E-B3BC53839731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7" name="Cube 1446">
              <a:extLst>
                <a:ext uri="{FF2B5EF4-FFF2-40B4-BE49-F238E27FC236}">
                  <a16:creationId xmlns:a16="http://schemas.microsoft.com/office/drawing/2014/main" id="{9491125D-5033-1CAC-322E-82A026E7B4E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8" name="Cube 1447">
              <a:extLst>
                <a:ext uri="{FF2B5EF4-FFF2-40B4-BE49-F238E27FC236}">
                  <a16:creationId xmlns:a16="http://schemas.microsoft.com/office/drawing/2014/main" id="{B8A632DB-E806-C2F1-6F39-36DE421CBB7A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9" name="Cube 1448">
              <a:extLst>
                <a:ext uri="{FF2B5EF4-FFF2-40B4-BE49-F238E27FC236}">
                  <a16:creationId xmlns:a16="http://schemas.microsoft.com/office/drawing/2014/main" id="{3D089C7D-C57E-51A6-AF6F-0F1366DBC566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0" name="Cube 1449">
              <a:extLst>
                <a:ext uri="{FF2B5EF4-FFF2-40B4-BE49-F238E27FC236}">
                  <a16:creationId xmlns:a16="http://schemas.microsoft.com/office/drawing/2014/main" id="{69979BFC-FCE8-27C8-6824-003450B50064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1" name="Cube 1450">
              <a:extLst>
                <a:ext uri="{FF2B5EF4-FFF2-40B4-BE49-F238E27FC236}">
                  <a16:creationId xmlns:a16="http://schemas.microsoft.com/office/drawing/2014/main" id="{3786A5DF-4A21-9852-4836-5226CE0A2075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2" name="Cube 1451">
              <a:extLst>
                <a:ext uri="{FF2B5EF4-FFF2-40B4-BE49-F238E27FC236}">
                  <a16:creationId xmlns:a16="http://schemas.microsoft.com/office/drawing/2014/main" id="{A332FFF4-4C4F-AD19-6D47-47C5C745B4C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53" name="Group 1452">
            <a:extLst>
              <a:ext uri="{FF2B5EF4-FFF2-40B4-BE49-F238E27FC236}">
                <a16:creationId xmlns:a16="http://schemas.microsoft.com/office/drawing/2014/main" id="{FA4E7A05-041D-048F-6D59-7C2B1E5CE6E6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54" name="Cube 1453">
              <a:extLst>
                <a:ext uri="{FF2B5EF4-FFF2-40B4-BE49-F238E27FC236}">
                  <a16:creationId xmlns:a16="http://schemas.microsoft.com/office/drawing/2014/main" id="{6EED2E64-4463-873D-3747-CBCCB322B5FD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5" name="Cube 1454">
              <a:extLst>
                <a:ext uri="{FF2B5EF4-FFF2-40B4-BE49-F238E27FC236}">
                  <a16:creationId xmlns:a16="http://schemas.microsoft.com/office/drawing/2014/main" id="{14FED429-A06F-3C0D-9288-BF2029F01E46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6" name="Cube 1455">
              <a:extLst>
                <a:ext uri="{FF2B5EF4-FFF2-40B4-BE49-F238E27FC236}">
                  <a16:creationId xmlns:a16="http://schemas.microsoft.com/office/drawing/2014/main" id="{F341E7CF-747C-73C5-01F2-733C1EFB4D08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7" name="Cube 1456">
              <a:extLst>
                <a:ext uri="{FF2B5EF4-FFF2-40B4-BE49-F238E27FC236}">
                  <a16:creationId xmlns:a16="http://schemas.microsoft.com/office/drawing/2014/main" id="{2A920987-4D62-4D22-C382-676DE6D71F5A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8" name="Cube 1457">
              <a:extLst>
                <a:ext uri="{FF2B5EF4-FFF2-40B4-BE49-F238E27FC236}">
                  <a16:creationId xmlns:a16="http://schemas.microsoft.com/office/drawing/2014/main" id="{880B1590-0DAA-B91C-70B2-8F505983BC2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9" name="Cube 1458">
              <a:extLst>
                <a:ext uri="{FF2B5EF4-FFF2-40B4-BE49-F238E27FC236}">
                  <a16:creationId xmlns:a16="http://schemas.microsoft.com/office/drawing/2014/main" id="{9728790B-45BD-7AEB-394B-13A0442062D2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0" name="Cube 1459">
              <a:extLst>
                <a:ext uri="{FF2B5EF4-FFF2-40B4-BE49-F238E27FC236}">
                  <a16:creationId xmlns:a16="http://schemas.microsoft.com/office/drawing/2014/main" id="{9573906E-8111-D6BF-73D5-F21B8E82A5A6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1" name="Cube 1460">
              <a:extLst>
                <a:ext uri="{FF2B5EF4-FFF2-40B4-BE49-F238E27FC236}">
                  <a16:creationId xmlns:a16="http://schemas.microsoft.com/office/drawing/2014/main" id="{1C174048-0B20-E9CD-A344-DD58BC9BF735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2" name="Cube 1461">
              <a:extLst>
                <a:ext uri="{FF2B5EF4-FFF2-40B4-BE49-F238E27FC236}">
                  <a16:creationId xmlns:a16="http://schemas.microsoft.com/office/drawing/2014/main" id="{EE20A41A-CF66-5491-1197-3B01A94671F6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3" name="Cube 1462">
              <a:extLst>
                <a:ext uri="{FF2B5EF4-FFF2-40B4-BE49-F238E27FC236}">
                  <a16:creationId xmlns:a16="http://schemas.microsoft.com/office/drawing/2014/main" id="{1A87F074-B4F0-EC51-00C2-C02AE76EB8F8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64" name="Group 1463">
            <a:extLst>
              <a:ext uri="{FF2B5EF4-FFF2-40B4-BE49-F238E27FC236}">
                <a16:creationId xmlns:a16="http://schemas.microsoft.com/office/drawing/2014/main" id="{8476250E-279F-B027-A467-4E972A138FF5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65" name="Cube 1464">
              <a:extLst>
                <a:ext uri="{FF2B5EF4-FFF2-40B4-BE49-F238E27FC236}">
                  <a16:creationId xmlns:a16="http://schemas.microsoft.com/office/drawing/2014/main" id="{664AB330-6119-B2E7-7734-E53AC504A3A0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6" name="Cube 1465">
              <a:extLst>
                <a:ext uri="{FF2B5EF4-FFF2-40B4-BE49-F238E27FC236}">
                  <a16:creationId xmlns:a16="http://schemas.microsoft.com/office/drawing/2014/main" id="{78AAF170-07CA-404F-68FB-44FB81AA3950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7" name="Cube 1466">
              <a:extLst>
                <a:ext uri="{FF2B5EF4-FFF2-40B4-BE49-F238E27FC236}">
                  <a16:creationId xmlns:a16="http://schemas.microsoft.com/office/drawing/2014/main" id="{F9C2C2FF-E667-3BD5-5C8A-1CC5B7412A7A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8" name="Cube 1467">
              <a:extLst>
                <a:ext uri="{FF2B5EF4-FFF2-40B4-BE49-F238E27FC236}">
                  <a16:creationId xmlns:a16="http://schemas.microsoft.com/office/drawing/2014/main" id="{38B48509-6AA1-EB08-21EE-DE07E896752C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9" name="Cube 1468">
              <a:extLst>
                <a:ext uri="{FF2B5EF4-FFF2-40B4-BE49-F238E27FC236}">
                  <a16:creationId xmlns:a16="http://schemas.microsoft.com/office/drawing/2014/main" id="{20FD2482-FE8D-15F7-7782-70E16CDF435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0" name="Cube 1469">
              <a:extLst>
                <a:ext uri="{FF2B5EF4-FFF2-40B4-BE49-F238E27FC236}">
                  <a16:creationId xmlns:a16="http://schemas.microsoft.com/office/drawing/2014/main" id="{4778F7C9-D646-BAC3-CABC-755F76A892AE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1" name="Cube 1470">
              <a:extLst>
                <a:ext uri="{FF2B5EF4-FFF2-40B4-BE49-F238E27FC236}">
                  <a16:creationId xmlns:a16="http://schemas.microsoft.com/office/drawing/2014/main" id="{4CDEFA29-5E95-C139-A3CE-9FF366BA4D2D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2" name="Cube 1471">
              <a:extLst>
                <a:ext uri="{FF2B5EF4-FFF2-40B4-BE49-F238E27FC236}">
                  <a16:creationId xmlns:a16="http://schemas.microsoft.com/office/drawing/2014/main" id="{8055C008-8039-BE8E-53F8-5E47D59F720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3" name="Cube 1472">
              <a:extLst>
                <a:ext uri="{FF2B5EF4-FFF2-40B4-BE49-F238E27FC236}">
                  <a16:creationId xmlns:a16="http://schemas.microsoft.com/office/drawing/2014/main" id="{73C70A34-9F9A-71F9-EF6A-3A07860A0279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4" name="Cube 1473">
              <a:extLst>
                <a:ext uri="{FF2B5EF4-FFF2-40B4-BE49-F238E27FC236}">
                  <a16:creationId xmlns:a16="http://schemas.microsoft.com/office/drawing/2014/main" id="{61D534A4-563B-D603-3C63-1894B334AF42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75" name="Group 1474">
            <a:extLst>
              <a:ext uri="{FF2B5EF4-FFF2-40B4-BE49-F238E27FC236}">
                <a16:creationId xmlns:a16="http://schemas.microsoft.com/office/drawing/2014/main" id="{B14A9FFD-5D57-2777-F1EA-1AE5D1E7D6B8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76" name="Cube 1475">
              <a:extLst>
                <a:ext uri="{FF2B5EF4-FFF2-40B4-BE49-F238E27FC236}">
                  <a16:creationId xmlns:a16="http://schemas.microsoft.com/office/drawing/2014/main" id="{2260EC6E-E7CD-7635-53B8-DB8DC700A322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7" name="Cube 1476">
              <a:extLst>
                <a:ext uri="{FF2B5EF4-FFF2-40B4-BE49-F238E27FC236}">
                  <a16:creationId xmlns:a16="http://schemas.microsoft.com/office/drawing/2014/main" id="{8A2520C1-D5FD-0FE0-50DB-1ADB6E75D8D3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8" name="Cube 1477">
              <a:extLst>
                <a:ext uri="{FF2B5EF4-FFF2-40B4-BE49-F238E27FC236}">
                  <a16:creationId xmlns:a16="http://schemas.microsoft.com/office/drawing/2014/main" id="{74AE9718-E169-FDF6-F5BA-F0E4507AE0DD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9" name="Cube 1478">
              <a:extLst>
                <a:ext uri="{FF2B5EF4-FFF2-40B4-BE49-F238E27FC236}">
                  <a16:creationId xmlns:a16="http://schemas.microsoft.com/office/drawing/2014/main" id="{02462B38-6A53-AA86-3FFF-062201724484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0" name="Cube 1479">
              <a:extLst>
                <a:ext uri="{FF2B5EF4-FFF2-40B4-BE49-F238E27FC236}">
                  <a16:creationId xmlns:a16="http://schemas.microsoft.com/office/drawing/2014/main" id="{B6114E15-A86F-5C9C-72F1-72FE4CF4F061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1" name="Cube 1480">
              <a:extLst>
                <a:ext uri="{FF2B5EF4-FFF2-40B4-BE49-F238E27FC236}">
                  <a16:creationId xmlns:a16="http://schemas.microsoft.com/office/drawing/2014/main" id="{073E418E-A53E-ABE6-6F87-7CB40A9436B0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2" name="Cube 1481">
              <a:extLst>
                <a:ext uri="{FF2B5EF4-FFF2-40B4-BE49-F238E27FC236}">
                  <a16:creationId xmlns:a16="http://schemas.microsoft.com/office/drawing/2014/main" id="{36AD4947-997D-F88F-4567-07AF74218E2A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3" name="Cube 1482">
              <a:extLst>
                <a:ext uri="{FF2B5EF4-FFF2-40B4-BE49-F238E27FC236}">
                  <a16:creationId xmlns:a16="http://schemas.microsoft.com/office/drawing/2014/main" id="{60DC514B-8E2F-71F9-CE0D-56A61F6324D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4" name="Cube 1483">
              <a:extLst>
                <a:ext uri="{FF2B5EF4-FFF2-40B4-BE49-F238E27FC236}">
                  <a16:creationId xmlns:a16="http://schemas.microsoft.com/office/drawing/2014/main" id="{12866558-EF88-1871-5CCD-04998544871B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5" name="Cube 1484">
              <a:extLst>
                <a:ext uri="{FF2B5EF4-FFF2-40B4-BE49-F238E27FC236}">
                  <a16:creationId xmlns:a16="http://schemas.microsoft.com/office/drawing/2014/main" id="{4CB66819-D2A5-0CA0-2A3E-B31981F84F02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86" name="Group 1485">
            <a:extLst>
              <a:ext uri="{FF2B5EF4-FFF2-40B4-BE49-F238E27FC236}">
                <a16:creationId xmlns:a16="http://schemas.microsoft.com/office/drawing/2014/main" id="{8FC76BA2-08C8-1E0B-DF69-474AD4330989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87" name="Cube 1486">
              <a:extLst>
                <a:ext uri="{FF2B5EF4-FFF2-40B4-BE49-F238E27FC236}">
                  <a16:creationId xmlns:a16="http://schemas.microsoft.com/office/drawing/2014/main" id="{DC2521FA-AFFF-3E42-F398-34248DB393E5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8" name="Cube 1487">
              <a:extLst>
                <a:ext uri="{FF2B5EF4-FFF2-40B4-BE49-F238E27FC236}">
                  <a16:creationId xmlns:a16="http://schemas.microsoft.com/office/drawing/2014/main" id="{82848F94-93FD-FE89-1676-419FFE22419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9" name="Cube 1488">
              <a:extLst>
                <a:ext uri="{FF2B5EF4-FFF2-40B4-BE49-F238E27FC236}">
                  <a16:creationId xmlns:a16="http://schemas.microsoft.com/office/drawing/2014/main" id="{86C72D74-25A3-0145-E914-A95C9263A1D5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0" name="Cube 1489">
              <a:extLst>
                <a:ext uri="{FF2B5EF4-FFF2-40B4-BE49-F238E27FC236}">
                  <a16:creationId xmlns:a16="http://schemas.microsoft.com/office/drawing/2014/main" id="{913F0004-3FD7-BFC8-0137-24DA297702CF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1" name="Cube 1490">
              <a:extLst>
                <a:ext uri="{FF2B5EF4-FFF2-40B4-BE49-F238E27FC236}">
                  <a16:creationId xmlns:a16="http://schemas.microsoft.com/office/drawing/2014/main" id="{A514E823-4891-53CB-D6E8-CB20CC82DFB3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2" name="Cube 1491">
              <a:extLst>
                <a:ext uri="{FF2B5EF4-FFF2-40B4-BE49-F238E27FC236}">
                  <a16:creationId xmlns:a16="http://schemas.microsoft.com/office/drawing/2014/main" id="{437C02DF-262A-CB37-345B-771168C37A17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3" name="Cube 1492">
              <a:extLst>
                <a:ext uri="{FF2B5EF4-FFF2-40B4-BE49-F238E27FC236}">
                  <a16:creationId xmlns:a16="http://schemas.microsoft.com/office/drawing/2014/main" id="{23DA8900-EEF0-ACDB-4893-45EFD14F60A0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4" name="Cube 1493">
              <a:extLst>
                <a:ext uri="{FF2B5EF4-FFF2-40B4-BE49-F238E27FC236}">
                  <a16:creationId xmlns:a16="http://schemas.microsoft.com/office/drawing/2014/main" id="{EA7F64D4-634E-AFEF-09D4-0EECDD8C7212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5" name="Cube 1494">
              <a:extLst>
                <a:ext uri="{FF2B5EF4-FFF2-40B4-BE49-F238E27FC236}">
                  <a16:creationId xmlns:a16="http://schemas.microsoft.com/office/drawing/2014/main" id="{F2587198-96E1-C6D6-43C5-7FE6F3F5FA5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6" name="Cube 1495">
              <a:extLst>
                <a:ext uri="{FF2B5EF4-FFF2-40B4-BE49-F238E27FC236}">
                  <a16:creationId xmlns:a16="http://schemas.microsoft.com/office/drawing/2014/main" id="{2D67EB3D-0D7D-4659-B347-1A3D4A785525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97" name="Cube 1496">
            <a:extLst>
              <a:ext uri="{FF2B5EF4-FFF2-40B4-BE49-F238E27FC236}">
                <a16:creationId xmlns:a16="http://schemas.microsoft.com/office/drawing/2014/main" id="{57728A1B-5C9E-2ECF-D0BE-A985C224A55E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8" name="Cube 1497">
            <a:extLst>
              <a:ext uri="{FF2B5EF4-FFF2-40B4-BE49-F238E27FC236}">
                <a16:creationId xmlns:a16="http://schemas.microsoft.com/office/drawing/2014/main" id="{50FDC95D-3037-B1BC-2C1B-16712545409B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9" name="Cube 1498">
            <a:extLst>
              <a:ext uri="{FF2B5EF4-FFF2-40B4-BE49-F238E27FC236}">
                <a16:creationId xmlns:a16="http://schemas.microsoft.com/office/drawing/2014/main" id="{A9CD3C22-E1C6-3095-1FE9-BDCF27A466F8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0" name="Cube 1499">
            <a:extLst>
              <a:ext uri="{FF2B5EF4-FFF2-40B4-BE49-F238E27FC236}">
                <a16:creationId xmlns:a16="http://schemas.microsoft.com/office/drawing/2014/main" id="{342D2975-9D4C-0FF9-6464-B7FBFCE16742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1" name="Cube 1500">
            <a:extLst>
              <a:ext uri="{FF2B5EF4-FFF2-40B4-BE49-F238E27FC236}">
                <a16:creationId xmlns:a16="http://schemas.microsoft.com/office/drawing/2014/main" id="{C466A56F-E201-7FAE-61F9-873431A6F40F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2" name="Cube 1501">
            <a:extLst>
              <a:ext uri="{FF2B5EF4-FFF2-40B4-BE49-F238E27FC236}">
                <a16:creationId xmlns:a16="http://schemas.microsoft.com/office/drawing/2014/main" id="{9534F6C9-7EA7-1086-F8EB-E31A38F0D759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3" name="Cube 1502">
            <a:extLst>
              <a:ext uri="{FF2B5EF4-FFF2-40B4-BE49-F238E27FC236}">
                <a16:creationId xmlns:a16="http://schemas.microsoft.com/office/drawing/2014/main" id="{4EFE19A6-83F7-460D-37F4-D6B3BFC0278B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4" name="Cube 1503">
            <a:extLst>
              <a:ext uri="{FF2B5EF4-FFF2-40B4-BE49-F238E27FC236}">
                <a16:creationId xmlns:a16="http://schemas.microsoft.com/office/drawing/2014/main" id="{B539AD32-EA5E-CF24-8960-D81D0716D3B7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5" name="Cube 1504">
            <a:extLst>
              <a:ext uri="{FF2B5EF4-FFF2-40B4-BE49-F238E27FC236}">
                <a16:creationId xmlns:a16="http://schemas.microsoft.com/office/drawing/2014/main" id="{158D9333-3D2F-95EF-5FCD-95853515E70F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6" name="Cube 1505">
            <a:extLst>
              <a:ext uri="{FF2B5EF4-FFF2-40B4-BE49-F238E27FC236}">
                <a16:creationId xmlns:a16="http://schemas.microsoft.com/office/drawing/2014/main" id="{C215A8C9-3A9B-DF28-5D4C-6A96D4DCD24E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7" name="Cube 1506">
            <a:extLst>
              <a:ext uri="{FF2B5EF4-FFF2-40B4-BE49-F238E27FC236}">
                <a16:creationId xmlns:a16="http://schemas.microsoft.com/office/drawing/2014/main" id="{71FC1054-F3A5-EF05-5FB8-9C7F91A20D06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8" name="Cube 1507">
            <a:extLst>
              <a:ext uri="{FF2B5EF4-FFF2-40B4-BE49-F238E27FC236}">
                <a16:creationId xmlns:a16="http://schemas.microsoft.com/office/drawing/2014/main" id="{A0A049DC-E16E-BA6C-32C8-A2FE72B69792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9" name="Cube 1508">
            <a:extLst>
              <a:ext uri="{FF2B5EF4-FFF2-40B4-BE49-F238E27FC236}">
                <a16:creationId xmlns:a16="http://schemas.microsoft.com/office/drawing/2014/main" id="{F9CAD658-2CB4-82CD-110C-31AF7C0FD7BA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0" name="TextBox 1509">
            <a:extLst>
              <a:ext uri="{FF2B5EF4-FFF2-40B4-BE49-F238E27FC236}">
                <a16:creationId xmlns:a16="http://schemas.microsoft.com/office/drawing/2014/main" id="{CCF069FE-6BCB-FB02-2616-97E0438E1304}"/>
              </a:ext>
            </a:extLst>
          </p:cNvPr>
          <p:cNvSpPr txBox="1"/>
          <p:nvPr/>
        </p:nvSpPr>
        <p:spPr>
          <a:xfrm>
            <a:off x="352641" y="4265700"/>
            <a:ext cx="2399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Drag the thousands,  hundreds, tens and ones to the correct column to make your number. </a:t>
            </a:r>
          </a:p>
        </p:txBody>
      </p:sp>
      <p:grpSp>
        <p:nvGrpSpPr>
          <p:cNvPr id="1511" name="Group 1510">
            <a:extLst>
              <a:ext uri="{FF2B5EF4-FFF2-40B4-BE49-F238E27FC236}">
                <a16:creationId xmlns:a16="http://schemas.microsoft.com/office/drawing/2014/main" id="{FA20E880-1169-B94F-95D5-34E2F719F2A1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512" name="Cube 1511">
              <a:extLst>
                <a:ext uri="{FF2B5EF4-FFF2-40B4-BE49-F238E27FC236}">
                  <a16:creationId xmlns:a16="http://schemas.microsoft.com/office/drawing/2014/main" id="{3824671D-914B-0864-8BDF-44ED58F5521A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3" name="Cube 1512">
              <a:extLst>
                <a:ext uri="{FF2B5EF4-FFF2-40B4-BE49-F238E27FC236}">
                  <a16:creationId xmlns:a16="http://schemas.microsoft.com/office/drawing/2014/main" id="{5AA15FF1-6BCE-8B1A-8851-3D5B607D5BA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4" name="Cube 1513">
              <a:extLst>
                <a:ext uri="{FF2B5EF4-FFF2-40B4-BE49-F238E27FC236}">
                  <a16:creationId xmlns:a16="http://schemas.microsoft.com/office/drawing/2014/main" id="{812EA435-7AA6-650C-B34B-3F9DA9DD90E2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5" name="Cube 1514">
              <a:extLst>
                <a:ext uri="{FF2B5EF4-FFF2-40B4-BE49-F238E27FC236}">
                  <a16:creationId xmlns:a16="http://schemas.microsoft.com/office/drawing/2014/main" id="{369B78D7-D182-FE19-6879-4CC6B6AABD5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6" name="Cube 1515">
              <a:extLst>
                <a:ext uri="{FF2B5EF4-FFF2-40B4-BE49-F238E27FC236}">
                  <a16:creationId xmlns:a16="http://schemas.microsoft.com/office/drawing/2014/main" id="{EF8A53B0-9B13-66EB-3B03-72BCD6C78F1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7" name="Cube 1516">
              <a:extLst>
                <a:ext uri="{FF2B5EF4-FFF2-40B4-BE49-F238E27FC236}">
                  <a16:creationId xmlns:a16="http://schemas.microsoft.com/office/drawing/2014/main" id="{477840A0-5E15-9A10-18A1-DAB7FC1DBA93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8" name="Cube 1517">
              <a:extLst>
                <a:ext uri="{FF2B5EF4-FFF2-40B4-BE49-F238E27FC236}">
                  <a16:creationId xmlns:a16="http://schemas.microsoft.com/office/drawing/2014/main" id="{1CF79956-9D72-8BF0-2C6F-6CD56977CB33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9" name="Cube 1518">
              <a:extLst>
                <a:ext uri="{FF2B5EF4-FFF2-40B4-BE49-F238E27FC236}">
                  <a16:creationId xmlns:a16="http://schemas.microsoft.com/office/drawing/2014/main" id="{1713E7F2-E87A-868B-3F79-A40F70EEAEC2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0" name="Cube 1519">
              <a:extLst>
                <a:ext uri="{FF2B5EF4-FFF2-40B4-BE49-F238E27FC236}">
                  <a16:creationId xmlns:a16="http://schemas.microsoft.com/office/drawing/2014/main" id="{DB7ECAC5-6FE9-D604-2CA2-B35E1ECB41DB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1" name="Cube 1520">
              <a:extLst>
                <a:ext uri="{FF2B5EF4-FFF2-40B4-BE49-F238E27FC236}">
                  <a16:creationId xmlns:a16="http://schemas.microsoft.com/office/drawing/2014/main" id="{CBEF3F6F-36EA-3CAB-7A8B-45BE3B09A4AC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22" name="Group 1521">
            <a:extLst>
              <a:ext uri="{FF2B5EF4-FFF2-40B4-BE49-F238E27FC236}">
                <a16:creationId xmlns:a16="http://schemas.microsoft.com/office/drawing/2014/main" id="{E93AE368-8B9C-F2DC-981A-CA0BDE3E1ACF}"/>
              </a:ext>
            </a:extLst>
          </p:cNvPr>
          <p:cNvGrpSpPr/>
          <p:nvPr/>
        </p:nvGrpSpPr>
        <p:grpSpPr>
          <a:xfrm>
            <a:off x="1253255" y="318969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523" name="Group 1522">
              <a:extLst>
                <a:ext uri="{FF2B5EF4-FFF2-40B4-BE49-F238E27FC236}">
                  <a16:creationId xmlns:a16="http://schemas.microsoft.com/office/drawing/2014/main" id="{27DE30AE-DB49-3A1B-C0B8-7315FD5670A0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23" name="Cube 1622">
                <a:extLst>
                  <a:ext uri="{FF2B5EF4-FFF2-40B4-BE49-F238E27FC236}">
                    <a16:creationId xmlns:a16="http://schemas.microsoft.com/office/drawing/2014/main" id="{D2C66917-7065-E538-EF1C-C7883532E30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4" name="Cube 1623">
                <a:extLst>
                  <a:ext uri="{FF2B5EF4-FFF2-40B4-BE49-F238E27FC236}">
                    <a16:creationId xmlns:a16="http://schemas.microsoft.com/office/drawing/2014/main" id="{5EA25A6B-7FE9-D28E-1DA5-96626A19FAD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5" name="Cube 1624">
                <a:extLst>
                  <a:ext uri="{FF2B5EF4-FFF2-40B4-BE49-F238E27FC236}">
                    <a16:creationId xmlns:a16="http://schemas.microsoft.com/office/drawing/2014/main" id="{8354E09E-27B5-4A9A-A722-F3D6F62D109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6" name="Cube 1625">
                <a:extLst>
                  <a:ext uri="{FF2B5EF4-FFF2-40B4-BE49-F238E27FC236}">
                    <a16:creationId xmlns:a16="http://schemas.microsoft.com/office/drawing/2014/main" id="{7884B6E1-0B0F-19AD-9791-6F658EE1F08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7" name="Cube 1626">
                <a:extLst>
                  <a:ext uri="{FF2B5EF4-FFF2-40B4-BE49-F238E27FC236}">
                    <a16:creationId xmlns:a16="http://schemas.microsoft.com/office/drawing/2014/main" id="{AA3945BD-5ACC-6D1C-D1DD-895B3A1B2D6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8" name="Cube 1627">
                <a:extLst>
                  <a:ext uri="{FF2B5EF4-FFF2-40B4-BE49-F238E27FC236}">
                    <a16:creationId xmlns:a16="http://schemas.microsoft.com/office/drawing/2014/main" id="{27397C89-2570-9742-3836-1D0907D3AC2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9" name="Cube 1628">
                <a:extLst>
                  <a:ext uri="{FF2B5EF4-FFF2-40B4-BE49-F238E27FC236}">
                    <a16:creationId xmlns:a16="http://schemas.microsoft.com/office/drawing/2014/main" id="{F05F5739-90D2-0562-8490-08CBDFBA6CD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0" name="Cube 1629">
                <a:extLst>
                  <a:ext uri="{FF2B5EF4-FFF2-40B4-BE49-F238E27FC236}">
                    <a16:creationId xmlns:a16="http://schemas.microsoft.com/office/drawing/2014/main" id="{34211724-2D79-2C25-3239-F73C773311D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1" name="Cube 1630">
                <a:extLst>
                  <a:ext uri="{FF2B5EF4-FFF2-40B4-BE49-F238E27FC236}">
                    <a16:creationId xmlns:a16="http://schemas.microsoft.com/office/drawing/2014/main" id="{21C0FA3A-FE79-24CF-13B9-82CE32CC26E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2" name="Cube 1631">
                <a:extLst>
                  <a:ext uri="{FF2B5EF4-FFF2-40B4-BE49-F238E27FC236}">
                    <a16:creationId xmlns:a16="http://schemas.microsoft.com/office/drawing/2014/main" id="{2B0C2CDB-7B3F-4C80-3E7A-DCBA709330F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4" name="Group 1523">
              <a:extLst>
                <a:ext uri="{FF2B5EF4-FFF2-40B4-BE49-F238E27FC236}">
                  <a16:creationId xmlns:a16="http://schemas.microsoft.com/office/drawing/2014/main" id="{57CBEFC8-57A4-9B57-AD95-AE152588DCF0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13" name="Cube 1612">
                <a:extLst>
                  <a:ext uri="{FF2B5EF4-FFF2-40B4-BE49-F238E27FC236}">
                    <a16:creationId xmlns:a16="http://schemas.microsoft.com/office/drawing/2014/main" id="{FEA9C46A-75CB-88F4-DC11-C62939E4767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4" name="Cube 1613">
                <a:extLst>
                  <a:ext uri="{FF2B5EF4-FFF2-40B4-BE49-F238E27FC236}">
                    <a16:creationId xmlns:a16="http://schemas.microsoft.com/office/drawing/2014/main" id="{91B69712-1F04-4884-F6F9-E7B8BD2BDF1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5" name="Cube 1614">
                <a:extLst>
                  <a:ext uri="{FF2B5EF4-FFF2-40B4-BE49-F238E27FC236}">
                    <a16:creationId xmlns:a16="http://schemas.microsoft.com/office/drawing/2014/main" id="{16FCB953-D82D-43F7-BE52-AA2155330BA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6" name="Cube 1615">
                <a:extLst>
                  <a:ext uri="{FF2B5EF4-FFF2-40B4-BE49-F238E27FC236}">
                    <a16:creationId xmlns:a16="http://schemas.microsoft.com/office/drawing/2014/main" id="{C0FF550D-4516-B832-098C-3755A16D9A8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7" name="Cube 1616">
                <a:extLst>
                  <a:ext uri="{FF2B5EF4-FFF2-40B4-BE49-F238E27FC236}">
                    <a16:creationId xmlns:a16="http://schemas.microsoft.com/office/drawing/2014/main" id="{92B01A21-35FD-F9F7-A3D2-A6101D008EC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8" name="Cube 1617">
                <a:extLst>
                  <a:ext uri="{FF2B5EF4-FFF2-40B4-BE49-F238E27FC236}">
                    <a16:creationId xmlns:a16="http://schemas.microsoft.com/office/drawing/2014/main" id="{70D6019D-2D90-5AD7-60E3-0270ED32C8A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9" name="Cube 1618">
                <a:extLst>
                  <a:ext uri="{FF2B5EF4-FFF2-40B4-BE49-F238E27FC236}">
                    <a16:creationId xmlns:a16="http://schemas.microsoft.com/office/drawing/2014/main" id="{8665335E-5A49-5DA9-BBA9-9BBFFD8F6CF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0" name="Cube 1619">
                <a:extLst>
                  <a:ext uri="{FF2B5EF4-FFF2-40B4-BE49-F238E27FC236}">
                    <a16:creationId xmlns:a16="http://schemas.microsoft.com/office/drawing/2014/main" id="{094CBE88-49D4-7AD5-D372-216A437E986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1" name="Cube 1620">
                <a:extLst>
                  <a:ext uri="{FF2B5EF4-FFF2-40B4-BE49-F238E27FC236}">
                    <a16:creationId xmlns:a16="http://schemas.microsoft.com/office/drawing/2014/main" id="{30AC9E22-9163-AA38-117D-3BAE7F083FC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2" name="Cube 1621">
                <a:extLst>
                  <a:ext uri="{FF2B5EF4-FFF2-40B4-BE49-F238E27FC236}">
                    <a16:creationId xmlns:a16="http://schemas.microsoft.com/office/drawing/2014/main" id="{98DC93BB-0D4B-C5C3-3D89-6B5B626DA66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5" name="Group 1524">
              <a:extLst>
                <a:ext uri="{FF2B5EF4-FFF2-40B4-BE49-F238E27FC236}">
                  <a16:creationId xmlns:a16="http://schemas.microsoft.com/office/drawing/2014/main" id="{B45F8393-F1FC-E4F0-E119-A6D19D8A15FE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03" name="Cube 1602">
                <a:extLst>
                  <a:ext uri="{FF2B5EF4-FFF2-40B4-BE49-F238E27FC236}">
                    <a16:creationId xmlns:a16="http://schemas.microsoft.com/office/drawing/2014/main" id="{4A9AA516-664A-791D-E8A9-51821D66949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4" name="Cube 1603">
                <a:extLst>
                  <a:ext uri="{FF2B5EF4-FFF2-40B4-BE49-F238E27FC236}">
                    <a16:creationId xmlns:a16="http://schemas.microsoft.com/office/drawing/2014/main" id="{AD4F1DC2-4E7C-9BB2-4BCB-F75E053C9A0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5" name="Cube 1604">
                <a:extLst>
                  <a:ext uri="{FF2B5EF4-FFF2-40B4-BE49-F238E27FC236}">
                    <a16:creationId xmlns:a16="http://schemas.microsoft.com/office/drawing/2014/main" id="{551BA4BA-1E9D-C772-09B2-D65D3D0ECEA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6" name="Cube 1605">
                <a:extLst>
                  <a:ext uri="{FF2B5EF4-FFF2-40B4-BE49-F238E27FC236}">
                    <a16:creationId xmlns:a16="http://schemas.microsoft.com/office/drawing/2014/main" id="{23CCEC33-16C6-472F-B940-94FB3DB91EB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7" name="Cube 1606">
                <a:extLst>
                  <a:ext uri="{FF2B5EF4-FFF2-40B4-BE49-F238E27FC236}">
                    <a16:creationId xmlns:a16="http://schemas.microsoft.com/office/drawing/2014/main" id="{5F8E4E3A-50C2-D78D-5325-C67E8689B84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8" name="Cube 1607">
                <a:extLst>
                  <a:ext uri="{FF2B5EF4-FFF2-40B4-BE49-F238E27FC236}">
                    <a16:creationId xmlns:a16="http://schemas.microsoft.com/office/drawing/2014/main" id="{1926D8EB-10C1-542F-60A0-EC4A493E1FD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9" name="Cube 1608">
                <a:extLst>
                  <a:ext uri="{FF2B5EF4-FFF2-40B4-BE49-F238E27FC236}">
                    <a16:creationId xmlns:a16="http://schemas.microsoft.com/office/drawing/2014/main" id="{B4812608-761F-791D-EFAE-1B6832EC43A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0" name="Cube 1609">
                <a:extLst>
                  <a:ext uri="{FF2B5EF4-FFF2-40B4-BE49-F238E27FC236}">
                    <a16:creationId xmlns:a16="http://schemas.microsoft.com/office/drawing/2014/main" id="{CD223366-17C3-8A42-52A6-7A5C9E4E088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1" name="Cube 1610">
                <a:extLst>
                  <a:ext uri="{FF2B5EF4-FFF2-40B4-BE49-F238E27FC236}">
                    <a16:creationId xmlns:a16="http://schemas.microsoft.com/office/drawing/2014/main" id="{1C7E6DA3-3B02-CE15-16D4-2EFE33C6E22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2" name="Cube 1611">
                <a:extLst>
                  <a:ext uri="{FF2B5EF4-FFF2-40B4-BE49-F238E27FC236}">
                    <a16:creationId xmlns:a16="http://schemas.microsoft.com/office/drawing/2014/main" id="{57F50DB8-2472-ED37-367F-8707FADFC89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6" name="Group 1525">
              <a:extLst>
                <a:ext uri="{FF2B5EF4-FFF2-40B4-BE49-F238E27FC236}">
                  <a16:creationId xmlns:a16="http://schemas.microsoft.com/office/drawing/2014/main" id="{2BFAFBC3-2204-9F7E-0799-255FB685D0D4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93" name="Cube 1592">
                <a:extLst>
                  <a:ext uri="{FF2B5EF4-FFF2-40B4-BE49-F238E27FC236}">
                    <a16:creationId xmlns:a16="http://schemas.microsoft.com/office/drawing/2014/main" id="{44372468-FD39-3125-6218-86DE470C238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4" name="Cube 1593">
                <a:extLst>
                  <a:ext uri="{FF2B5EF4-FFF2-40B4-BE49-F238E27FC236}">
                    <a16:creationId xmlns:a16="http://schemas.microsoft.com/office/drawing/2014/main" id="{42DC65CD-3A70-91C9-43E9-3522ABEA374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5" name="Cube 1594">
                <a:extLst>
                  <a:ext uri="{FF2B5EF4-FFF2-40B4-BE49-F238E27FC236}">
                    <a16:creationId xmlns:a16="http://schemas.microsoft.com/office/drawing/2014/main" id="{8A809D39-903A-8F90-29ED-2DF78A0C794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6" name="Cube 1595">
                <a:extLst>
                  <a:ext uri="{FF2B5EF4-FFF2-40B4-BE49-F238E27FC236}">
                    <a16:creationId xmlns:a16="http://schemas.microsoft.com/office/drawing/2014/main" id="{442275DA-C4FE-8351-1AA6-3716EDC3E11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7" name="Cube 1596">
                <a:extLst>
                  <a:ext uri="{FF2B5EF4-FFF2-40B4-BE49-F238E27FC236}">
                    <a16:creationId xmlns:a16="http://schemas.microsoft.com/office/drawing/2014/main" id="{68E507AA-5242-09EB-9129-E7CEF58EBE3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8" name="Cube 1597">
                <a:extLst>
                  <a:ext uri="{FF2B5EF4-FFF2-40B4-BE49-F238E27FC236}">
                    <a16:creationId xmlns:a16="http://schemas.microsoft.com/office/drawing/2014/main" id="{8C237018-CF76-8D79-A244-34D1BE9732C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9" name="Cube 1598">
                <a:extLst>
                  <a:ext uri="{FF2B5EF4-FFF2-40B4-BE49-F238E27FC236}">
                    <a16:creationId xmlns:a16="http://schemas.microsoft.com/office/drawing/2014/main" id="{4EF6ADCF-2BE7-D650-3F57-8D4D9971A6A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0" name="Cube 1599">
                <a:extLst>
                  <a:ext uri="{FF2B5EF4-FFF2-40B4-BE49-F238E27FC236}">
                    <a16:creationId xmlns:a16="http://schemas.microsoft.com/office/drawing/2014/main" id="{DCC5B2A3-44A2-C370-C8B9-0D5EDF9D600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1" name="Cube 1600">
                <a:extLst>
                  <a:ext uri="{FF2B5EF4-FFF2-40B4-BE49-F238E27FC236}">
                    <a16:creationId xmlns:a16="http://schemas.microsoft.com/office/drawing/2014/main" id="{FB694542-E39F-F4BD-9E8D-54E6DC8408B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2" name="Cube 1601">
                <a:extLst>
                  <a:ext uri="{FF2B5EF4-FFF2-40B4-BE49-F238E27FC236}">
                    <a16:creationId xmlns:a16="http://schemas.microsoft.com/office/drawing/2014/main" id="{97ED8473-5376-0645-F87E-7F9B753C737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7" name="Group 1526">
              <a:extLst>
                <a:ext uri="{FF2B5EF4-FFF2-40B4-BE49-F238E27FC236}">
                  <a16:creationId xmlns:a16="http://schemas.microsoft.com/office/drawing/2014/main" id="{38AAE632-A99F-4AF0-E759-751DB74E03A9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83" name="Cube 1582">
                <a:extLst>
                  <a:ext uri="{FF2B5EF4-FFF2-40B4-BE49-F238E27FC236}">
                    <a16:creationId xmlns:a16="http://schemas.microsoft.com/office/drawing/2014/main" id="{69C655A3-F1D4-3365-CF37-00DA45B78AE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4" name="Cube 1583">
                <a:extLst>
                  <a:ext uri="{FF2B5EF4-FFF2-40B4-BE49-F238E27FC236}">
                    <a16:creationId xmlns:a16="http://schemas.microsoft.com/office/drawing/2014/main" id="{008DBFA1-53D6-E494-909A-E039BC0880E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5" name="Cube 1584">
                <a:extLst>
                  <a:ext uri="{FF2B5EF4-FFF2-40B4-BE49-F238E27FC236}">
                    <a16:creationId xmlns:a16="http://schemas.microsoft.com/office/drawing/2014/main" id="{56D86B26-D03C-67E9-D0A3-DE7A405D98B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6" name="Cube 1585">
                <a:extLst>
                  <a:ext uri="{FF2B5EF4-FFF2-40B4-BE49-F238E27FC236}">
                    <a16:creationId xmlns:a16="http://schemas.microsoft.com/office/drawing/2014/main" id="{ED109652-9C2D-9E09-C9EA-4A276E233E5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7" name="Cube 1586">
                <a:extLst>
                  <a:ext uri="{FF2B5EF4-FFF2-40B4-BE49-F238E27FC236}">
                    <a16:creationId xmlns:a16="http://schemas.microsoft.com/office/drawing/2014/main" id="{EBDEBF14-EE5B-CAA6-8C12-B62461FE201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8" name="Cube 1587">
                <a:extLst>
                  <a:ext uri="{FF2B5EF4-FFF2-40B4-BE49-F238E27FC236}">
                    <a16:creationId xmlns:a16="http://schemas.microsoft.com/office/drawing/2014/main" id="{43D4EB1C-2666-522A-E295-C0A81BC65BE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9" name="Cube 1588">
                <a:extLst>
                  <a:ext uri="{FF2B5EF4-FFF2-40B4-BE49-F238E27FC236}">
                    <a16:creationId xmlns:a16="http://schemas.microsoft.com/office/drawing/2014/main" id="{4B7D9077-2E23-6865-E078-96299B169ED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0" name="Cube 1589">
                <a:extLst>
                  <a:ext uri="{FF2B5EF4-FFF2-40B4-BE49-F238E27FC236}">
                    <a16:creationId xmlns:a16="http://schemas.microsoft.com/office/drawing/2014/main" id="{981B1B0B-CE10-4F23-A4CB-C8F0117EF95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1" name="Cube 1590">
                <a:extLst>
                  <a:ext uri="{FF2B5EF4-FFF2-40B4-BE49-F238E27FC236}">
                    <a16:creationId xmlns:a16="http://schemas.microsoft.com/office/drawing/2014/main" id="{507DC802-9608-A575-B2D2-536DF400300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2" name="Cube 1591">
                <a:extLst>
                  <a:ext uri="{FF2B5EF4-FFF2-40B4-BE49-F238E27FC236}">
                    <a16:creationId xmlns:a16="http://schemas.microsoft.com/office/drawing/2014/main" id="{22BC6278-32C8-5EF0-6D17-C4986D2EB91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8" name="Group 1527">
              <a:extLst>
                <a:ext uri="{FF2B5EF4-FFF2-40B4-BE49-F238E27FC236}">
                  <a16:creationId xmlns:a16="http://schemas.microsoft.com/office/drawing/2014/main" id="{A012DC99-CA90-E1BB-B1E3-1D0B05782875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73" name="Cube 1572">
                <a:extLst>
                  <a:ext uri="{FF2B5EF4-FFF2-40B4-BE49-F238E27FC236}">
                    <a16:creationId xmlns:a16="http://schemas.microsoft.com/office/drawing/2014/main" id="{F78B279F-0A44-8789-2AE9-CF28E3A544A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4" name="Cube 1573">
                <a:extLst>
                  <a:ext uri="{FF2B5EF4-FFF2-40B4-BE49-F238E27FC236}">
                    <a16:creationId xmlns:a16="http://schemas.microsoft.com/office/drawing/2014/main" id="{292AF16B-01A1-D2C6-E9A5-213552C5A4A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5" name="Cube 1574">
                <a:extLst>
                  <a:ext uri="{FF2B5EF4-FFF2-40B4-BE49-F238E27FC236}">
                    <a16:creationId xmlns:a16="http://schemas.microsoft.com/office/drawing/2014/main" id="{F2133DC4-B925-51CE-24C6-80C298EB3AF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6" name="Cube 1575">
                <a:extLst>
                  <a:ext uri="{FF2B5EF4-FFF2-40B4-BE49-F238E27FC236}">
                    <a16:creationId xmlns:a16="http://schemas.microsoft.com/office/drawing/2014/main" id="{3A39C71F-5EE0-19CB-801E-1076DC4CF51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7" name="Cube 1576">
                <a:extLst>
                  <a:ext uri="{FF2B5EF4-FFF2-40B4-BE49-F238E27FC236}">
                    <a16:creationId xmlns:a16="http://schemas.microsoft.com/office/drawing/2014/main" id="{75093200-819B-52B0-6D1A-F91E3F546F8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8" name="Cube 1577">
                <a:extLst>
                  <a:ext uri="{FF2B5EF4-FFF2-40B4-BE49-F238E27FC236}">
                    <a16:creationId xmlns:a16="http://schemas.microsoft.com/office/drawing/2014/main" id="{1E542BFB-3448-A6A7-9C27-F9F071B4202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9" name="Cube 1578">
                <a:extLst>
                  <a:ext uri="{FF2B5EF4-FFF2-40B4-BE49-F238E27FC236}">
                    <a16:creationId xmlns:a16="http://schemas.microsoft.com/office/drawing/2014/main" id="{270A07DF-A183-A58E-A46D-4F369A0D623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0" name="Cube 1579">
                <a:extLst>
                  <a:ext uri="{FF2B5EF4-FFF2-40B4-BE49-F238E27FC236}">
                    <a16:creationId xmlns:a16="http://schemas.microsoft.com/office/drawing/2014/main" id="{E685858C-E307-3710-EBD7-EFD79A0E355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1" name="Cube 1580">
                <a:extLst>
                  <a:ext uri="{FF2B5EF4-FFF2-40B4-BE49-F238E27FC236}">
                    <a16:creationId xmlns:a16="http://schemas.microsoft.com/office/drawing/2014/main" id="{CF6A6CAF-972B-79CE-7B98-FDF9742A07D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2" name="Cube 1581">
                <a:extLst>
                  <a:ext uri="{FF2B5EF4-FFF2-40B4-BE49-F238E27FC236}">
                    <a16:creationId xmlns:a16="http://schemas.microsoft.com/office/drawing/2014/main" id="{2660703C-CEAA-CA02-1DAA-326EA645AA2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9" name="Group 1528">
              <a:extLst>
                <a:ext uri="{FF2B5EF4-FFF2-40B4-BE49-F238E27FC236}">
                  <a16:creationId xmlns:a16="http://schemas.microsoft.com/office/drawing/2014/main" id="{DE4993ED-CC82-6D14-2D5C-84402FEF9767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63" name="Cube 1562">
                <a:extLst>
                  <a:ext uri="{FF2B5EF4-FFF2-40B4-BE49-F238E27FC236}">
                    <a16:creationId xmlns:a16="http://schemas.microsoft.com/office/drawing/2014/main" id="{2B58258D-EED4-08DD-63DF-0BB0F4E6924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4" name="Cube 1563">
                <a:extLst>
                  <a:ext uri="{FF2B5EF4-FFF2-40B4-BE49-F238E27FC236}">
                    <a16:creationId xmlns:a16="http://schemas.microsoft.com/office/drawing/2014/main" id="{5360C3C2-7496-0682-5BD4-38E3696705A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5" name="Cube 1564">
                <a:extLst>
                  <a:ext uri="{FF2B5EF4-FFF2-40B4-BE49-F238E27FC236}">
                    <a16:creationId xmlns:a16="http://schemas.microsoft.com/office/drawing/2014/main" id="{25C25CDD-7F5A-A57B-CE96-61247DA3710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6" name="Cube 1565">
                <a:extLst>
                  <a:ext uri="{FF2B5EF4-FFF2-40B4-BE49-F238E27FC236}">
                    <a16:creationId xmlns:a16="http://schemas.microsoft.com/office/drawing/2014/main" id="{D0625151-00D4-CCC1-45E7-E090872E26F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7" name="Cube 1566">
                <a:extLst>
                  <a:ext uri="{FF2B5EF4-FFF2-40B4-BE49-F238E27FC236}">
                    <a16:creationId xmlns:a16="http://schemas.microsoft.com/office/drawing/2014/main" id="{BFCEA67D-10B7-57C7-515C-7806305DE2D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8" name="Cube 1567">
                <a:extLst>
                  <a:ext uri="{FF2B5EF4-FFF2-40B4-BE49-F238E27FC236}">
                    <a16:creationId xmlns:a16="http://schemas.microsoft.com/office/drawing/2014/main" id="{740F169E-5FBF-12D3-F267-E71BD312EA1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9" name="Cube 1568">
                <a:extLst>
                  <a:ext uri="{FF2B5EF4-FFF2-40B4-BE49-F238E27FC236}">
                    <a16:creationId xmlns:a16="http://schemas.microsoft.com/office/drawing/2014/main" id="{F2D164D8-4897-049A-640E-0F87B98C38B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0" name="Cube 1569">
                <a:extLst>
                  <a:ext uri="{FF2B5EF4-FFF2-40B4-BE49-F238E27FC236}">
                    <a16:creationId xmlns:a16="http://schemas.microsoft.com/office/drawing/2014/main" id="{B48C1BED-9E86-B866-C3A3-33117A9B694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1" name="Cube 1570">
                <a:extLst>
                  <a:ext uri="{FF2B5EF4-FFF2-40B4-BE49-F238E27FC236}">
                    <a16:creationId xmlns:a16="http://schemas.microsoft.com/office/drawing/2014/main" id="{944FB3E6-EA6F-D8C9-347D-F54B1EC6D11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2" name="Cube 1571">
                <a:extLst>
                  <a:ext uri="{FF2B5EF4-FFF2-40B4-BE49-F238E27FC236}">
                    <a16:creationId xmlns:a16="http://schemas.microsoft.com/office/drawing/2014/main" id="{C5F0E655-1E5C-FC36-FFB1-989BA12E33B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30" name="Group 1529">
              <a:extLst>
                <a:ext uri="{FF2B5EF4-FFF2-40B4-BE49-F238E27FC236}">
                  <a16:creationId xmlns:a16="http://schemas.microsoft.com/office/drawing/2014/main" id="{828545E6-B8FE-ACB7-98CA-6CF63674D819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53" name="Cube 1552">
                <a:extLst>
                  <a:ext uri="{FF2B5EF4-FFF2-40B4-BE49-F238E27FC236}">
                    <a16:creationId xmlns:a16="http://schemas.microsoft.com/office/drawing/2014/main" id="{CE60F55E-D602-8AD0-F204-632F873688B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4" name="Cube 1553">
                <a:extLst>
                  <a:ext uri="{FF2B5EF4-FFF2-40B4-BE49-F238E27FC236}">
                    <a16:creationId xmlns:a16="http://schemas.microsoft.com/office/drawing/2014/main" id="{00865AC2-2F1F-73F6-4D04-C9031B80F7F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5" name="Cube 1554">
                <a:extLst>
                  <a:ext uri="{FF2B5EF4-FFF2-40B4-BE49-F238E27FC236}">
                    <a16:creationId xmlns:a16="http://schemas.microsoft.com/office/drawing/2014/main" id="{5C59B4AF-8D48-8AD6-249D-08CF93AB1C0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6" name="Cube 1555">
                <a:extLst>
                  <a:ext uri="{FF2B5EF4-FFF2-40B4-BE49-F238E27FC236}">
                    <a16:creationId xmlns:a16="http://schemas.microsoft.com/office/drawing/2014/main" id="{E1C16D90-BC9C-565E-E4B6-D11837ED6C6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7" name="Cube 1556">
                <a:extLst>
                  <a:ext uri="{FF2B5EF4-FFF2-40B4-BE49-F238E27FC236}">
                    <a16:creationId xmlns:a16="http://schemas.microsoft.com/office/drawing/2014/main" id="{032DC52E-ADE1-E928-2107-5105BCE997F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8" name="Cube 1557">
                <a:extLst>
                  <a:ext uri="{FF2B5EF4-FFF2-40B4-BE49-F238E27FC236}">
                    <a16:creationId xmlns:a16="http://schemas.microsoft.com/office/drawing/2014/main" id="{9AB57CED-284D-1C28-0CAA-2A1377FCB3B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9" name="Cube 1558">
                <a:extLst>
                  <a:ext uri="{FF2B5EF4-FFF2-40B4-BE49-F238E27FC236}">
                    <a16:creationId xmlns:a16="http://schemas.microsoft.com/office/drawing/2014/main" id="{63A1374F-E53D-CCA3-B527-CC8FDC24F65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0" name="Cube 1559">
                <a:extLst>
                  <a:ext uri="{FF2B5EF4-FFF2-40B4-BE49-F238E27FC236}">
                    <a16:creationId xmlns:a16="http://schemas.microsoft.com/office/drawing/2014/main" id="{74A9D56B-DA75-77B0-BC8E-D2182572FD1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1" name="Cube 1560">
                <a:extLst>
                  <a:ext uri="{FF2B5EF4-FFF2-40B4-BE49-F238E27FC236}">
                    <a16:creationId xmlns:a16="http://schemas.microsoft.com/office/drawing/2014/main" id="{E0AAE74F-339B-65B4-9BEE-2D85CAA0810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2" name="Cube 1561">
                <a:extLst>
                  <a:ext uri="{FF2B5EF4-FFF2-40B4-BE49-F238E27FC236}">
                    <a16:creationId xmlns:a16="http://schemas.microsoft.com/office/drawing/2014/main" id="{D4878115-C17B-6180-5E01-DFB9366B9CA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31" name="Group 1530">
              <a:extLst>
                <a:ext uri="{FF2B5EF4-FFF2-40B4-BE49-F238E27FC236}">
                  <a16:creationId xmlns:a16="http://schemas.microsoft.com/office/drawing/2014/main" id="{D894A7A8-C26B-44B2-A9A1-5338ED8409A3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43" name="Cube 1542">
                <a:extLst>
                  <a:ext uri="{FF2B5EF4-FFF2-40B4-BE49-F238E27FC236}">
                    <a16:creationId xmlns:a16="http://schemas.microsoft.com/office/drawing/2014/main" id="{44292621-3CF2-EA26-8B27-6F3FFC29038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4" name="Cube 1543">
                <a:extLst>
                  <a:ext uri="{FF2B5EF4-FFF2-40B4-BE49-F238E27FC236}">
                    <a16:creationId xmlns:a16="http://schemas.microsoft.com/office/drawing/2014/main" id="{0DE9A6F0-7A7B-68DD-8B13-EE5AC1E9DCF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5" name="Cube 1544">
                <a:extLst>
                  <a:ext uri="{FF2B5EF4-FFF2-40B4-BE49-F238E27FC236}">
                    <a16:creationId xmlns:a16="http://schemas.microsoft.com/office/drawing/2014/main" id="{382A0EFE-9A20-CFBB-A6DA-752BBB7AD5F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6" name="Cube 1545">
                <a:extLst>
                  <a:ext uri="{FF2B5EF4-FFF2-40B4-BE49-F238E27FC236}">
                    <a16:creationId xmlns:a16="http://schemas.microsoft.com/office/drawing/2014/main" id="{4E954306-B2EA-FDFB-3907-C4ACD6AE747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7" name="Cube 1546">
                <a:extLst>
                  <a:ext uri="{FF2B5EF4-FFF2-40B4-BE49-F238E27FC236}">
                    <a16:creationId xmlns:a16="http://schemas.microsoft.com/office/drawing/2014/main" id="{AF30F5F4-A192-B92C-DCA2-EC04E0964E9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8" name="Cube 1547">
                <a:extLst>
                  <a:ext uri="{FF2B5EF4-FFF2-40B4-BE49-F238E27FC236}">
                    <a16:creationId xmlns:a16="http://schemas.microsoft.com/office/drawing/2014/main" id="{0B8F0D6D-33D2-B45F-83BD-C2135F08023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9" name="Cube 1548">
                <a:extLst>
                  <a:ext uri="{FF2B5EF4-FFF2-40B4-BE49-F238E27FC236}">
                    <a16:creationId xmlns:a16="http://schemas.microsoft.com/office/drawing/2014/main" id="{88784674-5D46-B3B6-9B62-9DDFFF799D1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0" name="Cube 1549">
                <a:extLst>
                  <a:ext uri="{FF2B5EF4-FFF2-40B4-BE49-F238E27FC236}">
                    <a16:creationId xmlns:a16="http://schemas.microsoft.com/office/drawing/2014/main" id="{A8F6D35D-2E64-4769-4880-55CF0CC908C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1" name="Cube 1550">
                <a:extLst>
                  <a:ext uri="{FF2B5EF4-FFF2-40B4-BE49-F238E27FC236}">
                    <a16:creationId xmlns:a16="http://schemas.microsoft.com/office/drawing/2014/main" id="{FD133CFE-ECEC-B347-0C06-16BEC3CE4CD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2" name="Cube 1551">
                <a:extLst>
                  <a:ext uri="{FF2B5EF4-FFF2-40B4-BE49-F238E27FC236}">
                    <a16:creationId xmlns:a16="http://schemas.microsoft.com/office/drawing/2014/main" id="{9C704FA9-2226-CCC9-88F3-5CBE393398F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32" name="Group 1531">
              <a:extLst>
                <a:ext uri="{FF2B5EF4-FFF2-40B4-BE49-F238E27FC236}">
                  <a16:creationId xmlns:a16="http://schemas.microsoft.com/office/drawing/2014/main" id="{1139E163-ABF3-151A-AC7F-162816365D48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33" name="Cube 1532">
                <a:extLst>
                  <a:ext uri="{FF2B5EF4-FFF2-40B4-BE49-F238E27FC236}">
                    <a16:creationId xmlns:a16="http://schemas.microsoft.com/office/drawing/2014/main" id="{3EA9D566-055C-F148-153E-59124944DBD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4" name="Cube 1533">
                <a:extLst>
                  <a:ext uri="{FF2B5EF4-FFF2-40B4-BE49-F238E27FC236}">
                    <a16:creationId xmlns:a16="http://schemas.microsoft.com/office/drawing/2014/main" id="{6DB92696-AFC1-E1EB-25EF-A94C7A4512F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5" name="Cube 1534">
                <a:extLst>
                  <a:ext uri="{FF2B5EF4-FFF2-40B4-BE49-F238E27FC236}">
                    <a16:creationId xmlns:a16="http://schemas.microsoft.com/office/drawing/2014/main" id="{B6259620-6533-967D-00BF-4A7FE587E30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6" name="Cube 1535">
                <a:extLst>
                  <a:ext uri="{FF2B5EF4-FFF2-40B4-BE49-F238E27FC236}">
                    <a16:creationId xmlns:a16="http://schemas.microsoft.com/office/drawing/2014/main" id="{3A73694D-ED96-D601-074E-FE07F5B21E2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7" name="Cube 1536">
                <a:extLst>
                  <a:ext uri="{FF2B5EF4-FFF2-40B4-BE49-F238E27FC236}">
                    <a16:creationId xmlns:a16="http://schemas.microsoft.com/office/drawing/2014/main" id="{74444479-383A-37D3-C84E-6E6FF082E28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8" name="Cube 1537">
                <a:extLst>
                  <a:ext uri="{FF2B5EF4-FFF2-40B4-BE49-F238E27FC236}">
                    <a16:creationId xmlns:a16="http://schemas.microsoft.com/office/drawing/2014/main" id="{8E695258-0CD7-AF71-831D-54E7F290328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9" name="Cube 1538">
                <a:extLst>
                  <a:ext uri="{FF2B5EF4-FFF2-40B4-BE49-F238E27FC236}">
                    <a16:creationId xmlns:a16="http://schemas.microsoft.com/office/drawing/2014/main" id="{5B42D24B-C293-3C57-332F-324B945FE6F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0" name="Cube 1539">
                <a:extLst>
                  <a:ext uri="{FF2B5EF4-FFF2-40B4-BE49-F238E27FC236}">
                    <a16:creationId xmlns:a16="http://schemas.microsoft.com/office/drawing/2014/main" id="{20C3D868-94AB-CF73-F4BA-BB90BFCB8B0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1" name="Cube 1540">
                <a:extLst>
                  <a:ext uri="{FF2B5EF4-FFF2-40B4-BE49-F238E27FC236}">
                    <a16:creationId xmlns:a16="http://schemas.microsoft.com/office/drawing/2014/main" id="{FBEB0100-44F1-F94B-99C2-A8AFB5349DC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2" name="Cube 1541">
                <a:extLst>
                  <a:ext uri="{FF2B5EF4-FFF2-40B4-BE49-F238E27FC236}">
                    <a16:creationId xmlns:a16="http://schemas.microsoft.com/office/drawing/2014/main" id="{69299742-73D0-D7D7-E9FC-F43C8B4DDCA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633" name="Group 1632">
            <a:extLst>
              <a:ext uri="{FF2B5EF4-FFF2-40B4-BE49-F238E27FC236}">
                <a16:creationId xmlns:a16="http://schemas.microsoft.com/office/drawing/2014/main" id="{3F0EAB35-9BA9-167C-6AD2-1C62D7B4507D}"/>
              </a:ext>
            </a:extLst>
          </p:cNvPr>
          <p:cNvGrpSpPr/>
          <p:nvPr/>
        </p:nvGrpSpPr>
        <p:grpSpPr>
          <a:xfrm>
            <a:off x="1253255" y="318969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634" name="Group 1633">
              <a:extLst>
                <a:ext uri="{FF2B5EF4-FFF2-40B4-BE49-F238E27FC236}">
                  <a16:creationId xmlns:a16="http://schemas.microsoft.com/office/drawing/2014/main" id="{2CC54EF3-305E-CD29-D321-F0ADFBF29C51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34" name="Cube 1733">
                <a:extLst>
                  <a:ext uri="{FF2B5EF4-FFF2-40B4-BE49-F238E27FC236}">
                    <a16:creationId xmlns:a16="http://schemas.microsoft.com/office/drawing/2014/main" id="{F1EE7157-1AA3-87AF-B2D1-C8D41370976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5" name="Cube 1734">
                <a:extLst>
                  <a:ext uri="{FF2B5EF4-FFF2-40B4-BE49-F238E27FC236}">
                    <a16:creationId xmlns:a16="http://schemas.microsoft.com/office/drawing/2014/main" id="{51CF8349-410E-0E77-486E-05884BCA9C9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6" name="Cube 1735">
                <a:extLst>
                  <a:ext uri="{FF2B5EF4-FFF2-40B4-BE49-F238E27FC236}">
                    <a16:creationId xmlns:a16="http://schemas.microsoft.com/office/drawing/2014/main" id="{F90EC71F-B432-17B2-3566-627E41438F5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7" name="Cube 1736">
                <a:extLst>
                  <a:ext uri="{FF2B5EF4-FFF2-40B4-BE49-F238E27FC236}">
                    <a16:creationId xmlns:a16="http://schemas.microsoft.com/office/drawing/2014/main" id="{3B8ECECD-EBAA-ADD0-05D9-E0500E05219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8" name="Cube 1737">
                <a:extLst>
                  <a:ext uri="{FF2B5EF4-FFF2-40B4-BE49-F238E27FC236}">
                    <a16:creationId xmlns:a16="http://schemas.microsoft.com/office/drawing/2014/main" id="{9B9F71FB-C38E-7FF2-CA27-C7E94DEC2DD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9" name="Cube 1738">
                <a:extLst>
                  <a:ext uri="{FF2B5EF4-FFF2-40B4-BE49-F238E27FC236}">
                    <a16:creationId xmlns:a16="http://schemas.microsoft.com/office/drawing/2014/main" id="{4C137D07-F740-9CF8-A87E-E364631BA51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0" name="Cube 1739">
                <a:extLst>
                  <a:ext uri="{FF2B5EF4-FFF2-40B4-BE49-F238E27FC236}">
                    <a16:creationId xmlns:a16="http://schemas.microsoft.com/office/drawing/2014/main" id="{E805A2A0-FFA9-4032-4477-323889EBEEC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1" name="Cube 1740">
                <a:extLst>
                  <a:ext uri="{FF2B5EF4-FFF2-40B4-BE49-F238E27FC236}">
                    <a16:creationId xmlns:a16="http://schemas.microsoft.com/office/drawing/2014/main" id="{21584E43-3D9C-CD6E-C24D-4CEEA824997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2" name="Cube 1741">
                <a:extLst>
                  <a:ext uri="{FF2B5EF4-FFF2-40B4-BE49-F238E27FC236}">
                    <a16:creationId xmlns:a16="http://schemas.microsoft.com/office/drawing/2014/main" id="{9E656E69-5A21-BAC1-B71B-80F365B9282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3" name="Cube 1742">
                <a:extLst>
                  <a:ext uri="{FF2B5EF4-FFF2-40B4-BE49-F238E27FC236}">
                    <a16:creationId xmlns:a16="http://schemas.microsoft.com/office/drawing/2014/main" id="{F35B7153-702D-08CA-2A3B-A90B9F6F02B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5" name="Group 1634">
              <a:extLst>
                <a:ext uri="{FF2B5EF4-FFF2-40B4-BE49-F238E27FC236}">
                  <a16:creationId xmlns:a16="http://schemas.microsoft.com/office/drawing/2014/main" id="{E416BD51-5B56-777D-9AB9-C7215179CC2D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24" name="Cube 1723">
                <a:extLst>
                  <a:ext uri="{FF2B5EF4-FFF2-40B4-BE49-F238E27FC236}">
                    <a16:creationId xmlns:a16="http://schemas.microsoft.com/office/drawing/2014/main" id="{9934EDB5-AA3C-699D-A5CA-360465A2E46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5" name="Cube 1724">
                <a:extLst>
                  <a:ext uri="{FF2B5EF4-FFF2-40B4-BE49-F238E27FC236}">
                    <a16:creationId xmlns:a16="http://schemas.microsoft.com/office/drawing/2014/main" id="{19ACEA56-93B9-577B-7BDC-18E8D179BF0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6" name="Cube 1725">
                <a:extLst>
                  <a:ext uri="{FF2B5EF4-FFF2-40B4-BE49-F238E27FC236}">
                    <a16:creationId xmlns:a16="http://schemas.microsoft.com/office/drawing/2014/main" id="{5A215E22-57AB-299F-D0C2-E5E6663480D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7" name="Cube 1726">
                <a:extLst>
                  <a:ext uri="{FF2B5EF4-FFF2-40B4-BE49-F238E27FC236}">
                    <a16:creationId xmlns:a16="http://schemas.microsoft.com/office/drawing/2014/main" id="{54DBCE1E-5FB1-8912-DF47-DE2BA123312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8" name="Cube 1727">
                <a:extLst>
                  <a:ext uri="{FF2B5EF4-FFF2-40B4-BE49-F238E27FC236}">
                    <a16:creationId xmlns:a16="http://schemas.microsoft.com/office/drawing/2014/main" id="{46178383-27E2-E77E-E22E-1C2672BCCCF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9" name="Cube 1728">
                <a:extLst>
                  <a:ext uri="{FF2B5EF4-FFF2-40B4-BE49-F238E27FC236}">
                    <a16:creationId xmlns:a16="http://schemas.microsoft.com/office/drawing/2014/main" id="{B9E082D1-2840-69F2-1825-870D74BA2AE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0" name="Cube 1729">
                <a:extLst>
                  <a:ext uri="{FF2B5EF4-FFF2-40B4-BE49-F238E27FC236}">
                    <a16:creationId xmlns:a16="http://schemas.microsoft.com/office/drawing/2014/main" id="{C10CC6E8-B498-1B1A-2124-0D67119870B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1" name="Cube 1730">
                <a:extLst>
                  <a:ext uri="{FF2B5EF4-FFF2-40B4-BE49-F238E27FC236}">
                    <a16:creationId xmlns:a16="http://schemas.microsoft.com/office/drawing/2014/main" id="{2F381411-BA5A-0599-F646-3C7F6FCAD4A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2" name="Cube 1731">
                <a:extLst>
                  <a:ext uri="{FF2B5EF4-FFF2-40B4-BE49-F238E27FC236}">
                    <a16:creationId xmlns:a16="http://schemas.microsoft.com/office/drawing/2014/main" id="{C24A6DF3-DB43-0E43-CB73-84F359A89D5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3" name="Cube 1732">
                <a:extLst>
                  <a:ext uri="{FF2B5EF4-FFF2-40B4-BE49-F238E27FC236}">
                    <a16:creationId xmlns:a16="http://schemas.microsoft.com/office/drawing/2014/main" id="{B7FEF32A-5431-1CBB-5204-046E624FD5A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6" name="Group 1635">
              <a:extLst>
                <a:ext uri="{FF2B5EF4-FFF2-40B4-BE49-F238E27FC236}">
                  <a16:creationId xmlns:a16="http://schemas.microsoft.com/office/drawing/2014/main" id="{490B29C7-D53C-695D-4F4B-4C88E89EF529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14" name="Cube 1713">
                <a:extLst>
                  <a:ext uri="{FF2B5EF4-FFF2-40B4-BE49-F238E27FC236}">
                    <a16:creationId xmlns:a16="http://schemas.microsoft.com/office/drawing/2014/main" id="{904A9664-F5C2-53CB-8E76-BAA91F74767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5" name="Cube 1714">
                <a:extLst>
                  <a:ext uri="{FF2B5EF4-FFF2-40B4-BE49-F238E27FC236}">
                    <a16:creationId xmlns:a16="http://schemas.microsoft.com/office/drawing/2014/main" id="{6908C42D-2D28-D4B0-469C-89C08CA42DC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6" name="Cube 1715">
                <a:extLst>
                  <a:ext uri="{FF2B5EF4-FFF2-40B4-BE49-F238E27FC236}">
                    <a16:creationId xmlns:a16="http://schemas.microsoft.com/office/drawing/2014/main" id="{EFEE86C8-F655-BA54-6CC8-E7DBB56AF11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7" name="Cube 1716">
                <a:extLst>
                  <a:ext uri="{FF2B5EF4-FFF2-40B4-BE49-F238E27FC236}">
                    <a16:creationId xmlns:a16="http://schemas.microsoft.com/office/drawing/2014/main" id="{80D5D3E1-1460-D86E-D9EB-975273B236D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8" name="Cube 1717">
                <a:extLst>
                  <a:ext uri="{FF2B5EF4-FFF2-40B4-BE49-F238E27FC236}">
                    <a16:creationId xmlns:a16="http://schemas.microsoft.com/office/drawing/2014/main" id="{49EF0CCD-3E99-6CB6-580D-0D57D735058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9" name="Cube 1718">
                <a:extLst>
                  <a:ext uri="{FF2B5EF4-FFF2-40B4-BE49-F238E27FC236}">
                    <a16:creationId xmlns:a16="http://schemas.microsoft.com/office/drawing/2014/main" id="{4561A244-83DE-ACE6-D037-E5B23EFD182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0" name="Cube 1719">
                <a:extLst>
                  <a:ext uri="{FF2B5EF4-FFF2-40B4-BE49-F238E27FC236}">
                    <a16:creationId xmlns:a16="http://schemas.microsoft.com/office/drawing/2014/main" id="{07F46EB3-F543-04C0-129C-D11FDA5EA62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1" name="Cube 1720">
                <a:extLst>
                  <a:ext uri="{FF2B5EF4-FFF2-40B4-BE49-F238E27FC236}">
                    <a16:creationId xmlns:a16="http://schemas.microsoft.com/office/drawing/2014/main" id="{954B411D-AA37-63CC-B61E-67AF1F13BFF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2" name="Cube 1721">
                <a:extLst>
                  <a:ext uri="{FF2B5EF4-FFF2-40B4-BE49-F238E27FC236}">
                    <a16:creationId xmlns:a16="http://schemas.microsoft.com/office/drawing/2014/main" id="{3242DA4D-EC4B-0F1A-3246-92D5C6286DF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3" name="Cube 1722">
                <a:extLst>
                  <a:ext uri="{FF2B5EF4-FFF2-40B4-BE49-F238E27FC236}">
                    <a16:creationId xmlns:a16="http://schemas.microsoft.com/office/drawing/2014/main" id="{E5904AAF-F91A-E47B-A232-4EBF7682E4D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7" name="Group 1636">
              <a:extLst>
                <a:ext uri="{FF2B5EF4-FFF2-40B4-BE49-F238E27FC236}">
                  <a16:creationId xmlns:a16="http://schemas.microsoft.com/office/drawing/2014/main" id="{38A4F5F4-979A-539D-2BEE-24CBFA227125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04" name="Cube 1703">
                <a:extLst>
                  <a:ext uri="{FF2B5EF4-FFF2-40B4-BE49-F238E27FC236}">
                    <a16:creationId xmlns:a16="http://schemas.microsoft.com/office/drawing/2014/main" id="{E471801E-E007-42DF-4305-1045013A29F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5" name="Cube 1704">
                <a:extLst>
                  <a:ext uri="{FF2B5EF4-FFF2-40B4-BE49-F238E27FC236}">
                    <a16:creationId xmlns:a16="http://schemas.microsoft.com/office/drawing/2014/main" id="{540BD7C4-DAC6-15B9-B935-7116CB2011E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6" name="Cube 1705">
                <a:extLst>
                  <a:ext uri="{FF2B5EF4-FFF2-40B4-BE49-F238E27FC236}">
                    <a16:creationId xmlns:a16="http://schemas.microsoft.com/office/drawing/2014/main" id="{A115684F-9B7E-B7ED-E019-59CE792B02C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7" name="Cube 1706">
                <a:extLst>
                  <a:ext uri="{FF2B5EF4-FFF2-40B4-BE49-F238E27FC236}">
                    <a16:creationId xmlns:a16="http://schemas.microsoft.com/office/drawing/2014/main" id="{018FAE41-43DF-C737-1394-E497D96279E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8" name="Cube 1707">
                <a:extLst>
                  <a:ext uri="{FF2B5EF4-FFF2-40B4-BE49-F238E27FC236}">
                    <a16:creationId xmlns:a16="http://schemas.microsoft.com/office/drawing/2014/main" id="{51F18ADB-A21A-84B1-CB02-8085F3E791D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9" name="Cube 1708">
                <a:extLst>
                  <a:ext uri="{FF2B5EF4-FFF2-40B4-BE49-F238E27FC236}">
                    <a16:creationId xmlns:a16="http://schemas.microsoft.com/office/drawing/2014/main" id="{2FEE982E-FE1A-C9A3-000E-B1F2B311551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0" name="Cube 1709">
                <a:extLst>
                  <a:ext uri="{FF2B5EF4-FFF2-40B4-BE49-F238E27FC236}">
                    <a16:creationId xmlns:a16="http://schemas.microsoft.com/office/drawing/2014/main" id="{998B4C87-BC16-CBAA-FBEA-DEAAC08B24E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1" name="Cube 1710">
                <a:extLst>
                  <a:ext uri="{FF2B5EF4-FFF2-40B4-BE49-F238E27FC236}">
                    <a16:creationId xmlns:a16="http://schemas.microsoft.com/office/drawing/2014/main" id="{B382EDC6-DEF3-1F5F-509F-94190AC772A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2" name="Cube 1711">
                <a:extLst>
                  <a:ext uri="{FF2B5EF4-FFF2-40B4-BE49-F238E27FC236}">
                    <a16:creationId xmlns:a16="http://schemas.microsoft.com/office/drawing/2014/main" id="{4F4488D5-22B6-92DB-77FD-04A0961EB56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3" name="Cube 1712">
                <a:extLst>
                  <a:ext uri="{FF2B5EF4-FFF2-40B4-BE49-F238E27FC236}">
                    <a16:creationId xmlns:a16="http://schemas.microsoft.com/office/drawing/2014/main" id="{EB8CE2B9-9AF5-4FEF-9742-1AFF9499CEE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8" name="Group 1637">
              <a:extLst>
                <a:ext uri="{FF2B5EF4-FFF2-40B4-BE49-F238E27FC236}">
                  <a16:creationId xmlns:a16="http://schemas.microsoft.com/office/drawing/2014/main" id="{447F9B38-1968-764F-8305-07C2EDED0CEC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94" name="Cube 1693">
                <a:extLst>
                  <a:ext uri="{FF2B5EF4-FFF2-40B4-BE49-F238E27FC236}">
                    <a16:creationId xmlns:a16="http://schemas.microsoft.com/office/drawing/2014/main" id="{5273DF83-1B90-D066-C81F-3D027CA704E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5" name="Cube 1694">
                <a:extLst>
                  <a:ext uri="{FF2B5EF4-FFF2-40B4-BE49-F238E27FC236}">
                    <a16:creationId xmlns:a16="http://schemas.microsoft.com/office/drawing/2014/main" id="{B35C7372-1E1B-253F-0F74-3DBBFD6DAA3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6" name="Cube 1695">
                <a:extLst>
                  <a:ext uri="{FF2B5EF4-FFF2-40B4-BE49-F238E27FC236}">
                    <a16:creationId xmlns:a16="http://schemas.microsoft.com/office/drawing/2014/main" id="{526DDE7D-857C-9417-B255-55EB9E26678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7" name="Cube 1696">
                <a:extLst>
                  <a:ext uri="{FF2B5EF4-FFF2-40B4-BE49-F238E27FC236}">
                    <a16:creationId xmlns:a16="http://schemas.microsoft.com/office/drawing/2014/main" id="{F54145D0-AFFA-E1A4-E482-EA30E7F4431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8" name="Cube 1697">
                <a:extLst>
                  <a:ext uri="{FF2B5EF4-FFF2-40B4-BE49-F238E27FC236}">
                    <a16:creationId xmlns:a16="http://schemas.microsoft.com/office/drawing/2014/main" id="{C12A2343-D915-F180-AC4F-17437411EB2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9" name="Cube 1698">
                <a:extLst>
                  <a:ext uri="{FF2B5EF4-FFF2-40B4-BE49-F238E27FC236}">
                    <a16:creationId xmlns:a16="http://schemas.microsoft.com/office/drawing/2014/main" id="{66B1CBEC-B72D-1132-410A-B449172110E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0" name="Cube 1699">
                <a:extLst>
                  <a:ext uri="{FF2B5EF4-FFF2-40B4-BE49-F238E27FC236}">
                    <a16:creationId xmlns:a16="http://schemas.microsoft.com/office/drawing/2014/main" id="{84EDDFCE-D925-A4A9-1DC3-C3016F7605A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1" name="Cube 1700">
                <a:extLst>
                  <a:ext uri="{FF2B5EF4-FFF2-40B4-BE49-F238E27FC236}">
                    <a16:creationId xmlns:a16="http://schemas.microsoft.com/office/drawing/2014/main" id="{F9426E2B-5570-7816-0693-AF1FE4D1EA5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2" name="Cube 1701">
                <a:extLst>
                  <a:ext uri="{FF2B5EF4-FFF2-40B4-BE49-F238E27FC236}">
                    <a16:creationId xmlns:a16="http://schemas.microsoft.com/office/drawing/2014/main" id="{45E2E214-CC33-B46F-D737-D3FA1654FC5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3" name="Cube 1702">
                <a:extLst>
                  <a:ext uri="{FF2B5EF4-FFF2-40B4-BE49-F238E27FC236}">
                    <a16:creationId xmlns:a16="http://schemas.microsoft.com/office/drawing/2014/main" id="{A3FDAB7F-C7DF-7F99-721C-B9DDB8A2E3C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9" name="Group 1638">
              <a:extLst>
                <a:ext uri="{FF2B5EF4-FFF2-40B4-BE49-F238E27FC236}">
                  <a16:creationId xmlns:a16="http://schemas.microsoft.com/office/drawing/2014/main" id="{AA7B5664-0ED6-9546-19CC-E66E8E0064E7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84" name="Cube 1683">
                <a:extLst>
                  <a:ext uri="{FF2B5EF4-FFF2-40B4-BE49-F238E27FC236}">
                    <a16:creationId xmlns:a16="http://schemas.microsoft.com/office/drawing/2014/main" id="{30D73A56-491B-2A08-32D7-F498A59A7E0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5" name="Cube 1684">
                <a:extLst>
                  <a:ext uri="{FF2B5EF4-FFF2-40B4-BE49-F238E27FC236}">
                    <a16:creationId xmlns:a16="http://schemas.microsoft.com/office/drawing/2014/main" id="{BC9819C4-2F21-8F84-6488-362FF2D1E81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6" name="Cube 1685">
                <a:extLst>
                  <a:ext uri="{FF2B5EF4-FFF2-40B4-BE49-F238E27FC236}">
                    <a16:creationId xmlns:a16="http://schemas.microsoft.com/office/drawing/2014/main" id="{21135825-0974-3DA2-3813-86639ECC431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7" name="Cube 1686">
                <a:extLst>
                  <a:ext uri="{FF2B5EF4-FFF2-40B4-BE49-F238E27FC236}">
                    <a16:creationId xmlns:a16="http://schemas.microsoft.com/office/drawing/2014/main" id="{014E865F-5CFF-4310-04A0-D3F4D09882D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8" name="Cube 1687">
                <a:extLst>
                  <a:ext uri="{FF2B5EF4-FFF2-40B4-BE49-F238E27FC236}">
                    <a16:creationId xmlns:a16="http://schemas.microsoft.com/office/drawing/2014/main" id="{DDCF0C2D-7D7D-34B9-3E3A-1114984BC31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9" name="Cube 1688">
                <a:extLst>
                  <a:ext uri="{FF2B5EF4-FFF2-40B4-BE49-F238E27FC236}">
                    <a16:creationId xmlns:a16="http://schemas.microsoft.com/office/drawing/2014/main" id="{629827BF-4ACD-2AC4-8810-0E6499E7D20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0" name="Cube 1689">
                <a:extLst>
                  <a:ext uri="{FF2B5EF4-FFF2-40B4-BE49-F238E27FC236}">
                    <a16:creationId xmlns:a16="http://schemas.microsoft.com/office/drawing/2014/main" id="{DFCB2FA4-BD17-4598-8766-7CA729B10D9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1" name="Cube 1690">
                <a:extLst>
                  <a:ext uri="{FF2B5EF4-FFF2-40B4-BE49-F238E27FC236}">
                    <a16:creationId xmlns:a16="http://schemas.microsoft.com/office/drawing/2014/main" id="{5B4C47E8-5DF2-B57A-0C7D-F1D090D0472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2" name="Cube 1691">
                <a:extLst>
                  <a:ext uri="{FF2B5EF4-FFF2-40B4-BE49-F238E27FC236}">
                    <a16:creationId xmlns:a16="http://schemas.microsoft.com/office/drawing/2014/main" id="{CB9546A6-EE36-901A-70C7-157523CFA23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3" name="Cube 1692">
                <a:extLst>
                  <a:ext uri="{FF2B5EF4-FFF2-40B4-BE49-F238E27FC236}">
                    <a16:creationId xmlns:a16="http://schemas.microsoft.com/office/drawing/2014/main" id="{520958E0-D508-B48C-D77C-938D4C39FC9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40" name="Group 1639">
              <a:extLst>
                <a:ext uri="{FF2B5EF4-FFF2-40B4-BE49-F238E27FC236}">
                  <a16:creationId xmlns:a16="http://schemas.microsoft.com/office/drawing/2014/main" id="{DAC6323E-C6CA-7B9B-A07C-854B75136762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74" name="Cube 1673">
                <a:extLst>
                  <a:ext uri="{FF2B5EF4-FFF2-40B4-BE49-F238E27FC236}">
                    <a16:creationId xmlns:a16="http://schemas.microsoft.com/office/drawing/2014/main" id="{3036D1AA-07FC-D3EE-6753-BD20E49F529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5" name="Cube 1674">
                <a:extLst>
                  <a:ext uri="{FF2B5EF4-FFF2-40B4-BE49-F238E27FC236}">
                    <a16:creationId xmlns:a16="http://schemas.microsoft.com/office/drawing/2014/main" id="{6FA09953-6C21-DAAB-68A2-606AD2308A0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6" name="Cube 1675">
                <a:extLst>
                  <a:ext uri="{FF2B5EF4-FFF2-40B4-BE49-F238E27FC236}">
                    <a16:creationId xmlns:a16="http://schemas.microsoft.com/office/drawing/2014/main" id="{D7B3F295-7B56-0CAB-27C4-3B12F1693AB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7" name="Cube 1676">
                <a:extLst>
                  <a:ext uri="{FF2B5EF4-FFF2-40B4-BE49-F238E27FC236}">
                    <a16:creationId xmlns:a16="http://schemas.microsoft.com/office/drawing/2014/main" id="{6389AFD8-020F-62B6-3B9F-AB25FF92168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8" name="Cube 1677">
                <a:extLst>
                  <a:ext uri="{FF2B5EF4-FFF2-40B4-BE49-F238E27FC236}">
                    <a16:creationId xmlns:a16="http://schemas.microsoft.com/office/drawing/2014/main" id="{CF727A3A-B1D5-984D-ABBF-F0447518A83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9" name="Cube 1678">
                <a:extLst>
                  <a:ext uri="{FF2B5EF4-FFF2-40B4-BE49-F238E27FC236}">
                    <a16:creationId xmlns:a16="http://schemas.microsoft.com/office/drawing/2014/main" id="{5B37FE24-A0FB-9C5D-01BE-4E3F17DD0B6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0" name="Cube 1679">
                <a:extLst>
                  <a:ext uri="{FF2B5EF4-FFF2-40B4-BE49-F238E27FC236}">
                    <a16:creationId xmlns:a16="http://schemas.microsoft.com/office/drawing/2014/main" id="{D9F3B8EF-DB32-BC85-637B-E02776DBC6B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1" name="Cube 1680">
                <a:extLst>
                  <a:ext uri="{FF2B5EF4-FFF2-40B4-BE49-F238E27FC236}">
                    <a16:creationId xmlns:a16="http://schemas.microsoft.com/office/drawing/2014/main" id="{8D60359B-242B-CB12-0C57-A573CE68E50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2" name="Cube 1681">
                <a:extLst>
                  <a:ext uri="{FF2B5EF4-FFF2-40B4-BE49-F238E27FC236}">
                    <a16:creationId xmlns:a16="http://schemas.microsoft.com/office/drawing/2014/main" id="{BC050823-BE14-089F-4A04-5CF18120A90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3" name="Cube 1682">
                <a:extLst>
                  <a:ext uri="{FF2B5EF4-FFF2-40B4-BE49-F238E27FC236}">
                    <a16:creationId xmlns:a16="http://schemas.microsoft.com/office/drawing/2014/main" id="{34EA29AB-E320-DFF0-E7F2-15DA3325F37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41" name="Group 1640">
              <a:extLst>
                <a:ext uri="{FF2B5EF4-FFF2-40B4-BE49-F238E27FC236}">
                  <a16:creationId xmlns:a16="http://schemas.microsoft.com/office/drawing/2014/main" id="{8FA01F62-1CBD-EC36-0B92-77157300579C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64" name="Cube 1663">
                <a:extLst>
                  <a:ext uri="{FF2B5EF4-FFF2-40B4-BE49-F238E27FC236}">
                    <a16:creationId xmlns:a16="http://schemas.microsoft.com/office/drawing/2014/main" id="{9EBCC6E1-56E0-64D3-017B-8C301FC59EB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5" name="Cube 1664">
                <a:extLst>
                  <a:ext uri="{FF2B5EF4-FFF2-40B4-BE49-F238E27FC236}">
                    <a16:creationId xmlns:a16="http://schemas.microsoft.com/office/drawing/2014/main" id="{86AE6781-C417-DFBC-5C87-BFBFF93D3DE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6" name="Cube 1665">
                <a:extLst>
                  <a:ext uri="{FF2B5EF4-FFF2-40B4-BE49-F238E27FC236}">
                    <a16:creationId xmlns:a16="http://schemas.microsoft.com/office/drawing/2014/main" id="{498B9356-95C3-42AB-C088-C830425FB4C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7" name="Cube 1666">
                <a:extLst>
                  <a:ext uri="{FF2B5EF4-FFF2-40B4-BE49-F238E27FC236}">
                    <a16:creationId xmlns:a16="http://schemas.microsoft.com/office/drawing/2014/main" id="{19F69A5D-BA8E-AADC-A11F-F5858B657E1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8" name="Cube 1667">
                <a:extLst>
                  <a:ext uri="{FF2B5EF4-FFF2-40B4-BE49-F238E27FC236}">
                    <a16:creationId xmlns:a16="http://schemas.microsoft.com/office/drawing/2014/main" id="{47AEF2D9-19D7-FE97-1CA1-C8C1B4D7A9D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9" name="Cube 1668">
                <a:extLst>
                  <a:ext uri="{FF2B5EF4-FFF2-40B4-BE49-F238E27FC236}">
                    <a16:creationId xmlns:a16="http://schemas.microsoft.com/office/drawing/2014/main" id="{15AA0526-E910-9BF7-9ABF-A56FCF1A212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0" name="Cube 1669">
                <a:extLst>
                  <a:ext uri="{FF2B5EF4-FFF2-40B4-BE49-F238E27FC236}">
                    <a16:creationId xmlns:a16="http://schemas.microsoft.com/office/drawing/2014/main" id="{52EFF8E8-B35A-0CD4-28E3-DAE268F5183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1" name="Cube 1670">
                <a:extLst>
                  <a:ext uri="{FF2B5EF4-FFF2-40B4-BE49-F238E27FC236}">
                    <a16:creationId xmlns:a16="http://schemas.microsoft.com/office/drawing/2014/main" id="{B6AEA266-9140-FD28-F010-89EC591A66D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2" name="Cube 1671">
                <a:extLst>
                  <a:ext uri="{FF2B5EF4-FFF2-40B4-BE49-F238E27FC236}">
                    <a16:creationId xmlns:a16="http://schemas.microsoft.com/office/drawing/2014/main" id="{B308A511-3ABA-1E31-1B22-6293A5C1407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3" name="Cube 1672">
                <a:extLst>
                  <a:ext uri="{FF2B5EF4-FFF2-40B4-BE49-F238E27FC236}">
                    <a16:creationId xmlns:a16="http://schemas.microsoft.com/office/drawing/2014/main" id="{8673C5BF-A777-4F88-D669-12C037CFF86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42" name="Group 1641">
              <a:extLst>
                <a:ext uri="{FF2B5EF4-FFF2-40B4-BE49-F238E27FC236}">
                  <a16:creationId xmlns:a16="http://schemas.microsoft.com/office/drawing/2014/main" id="{B3AEB128-5950-5530-A7F2-B8B47D701F27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54" name="Cube 1653">
                <a:extLst>
                  <a:ext uri="{FF2B5EF4-FFF2-40B4-BE49-F238E27FC236}">
                    <a16:creationId xmlns:a16="http://schemas.microsoft.com/office/drawing/2014/main" id="{0EB7326A-6398-8B4A-9154-17D72B34C93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5" name="Cube 1654">
                <a:extLst>
                  <a:ext uri="{FF2B5EF4-FFF2-40B4-BE49-F238E27FC236}">
                    <a16:creationId xmlns:a16="http://schemas.microsoft.com/office/drawing/2014/main" id="{60FF8495-56BC-D877-CA90-3BFE9E2FA91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6" name="Cube 1655">
                <a:extLst>
                  <a:ext uri="{FF2B5EF4-FFF2-40B4-BE49-F238E27FC236}">
                    <a16:creationId xmlns:a16="http://schemas.microsoft.com/office/drawing/2014/main" id="{4DCE3ADC-B7D1-1012-0C43-AB59AE00892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7" name="Cube 1656">
                <a:extLst>
                  <a:ext uri="{FF2B5EF4-FFF2-40B4-BE49-F238E27FC236}">
                    <a16:creationId xmlns:a16="http://schemas.microsoft.com/office/drawing/2014/main" id="{69CE3F33-05F1-13E9-5866-65553C31D1A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8" name="Cube 1657">
                <a:extLst>
                  <a:ext uri="{FF2B5EF4-FFF2-40B4-BE49-F238E27FC236}">
                    <a16:creationId xmlns:a16="http://schemas.microsoft.com/office/drawing/2014/main" id="{1B7FEA15-E0C9-3C40-3AF3-A60F3AA3653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9" name="Cube 1658">
                <a:extLst>
                  <a:ext uri="{FF2B5EF4-FFF2-40B4-BE49-F238E27FC236}">
                    <a16:creationId xmlns:a16="http://schemas.microsoft.com/office/drawing/2014/main" id="{275E73D3-DB63-8A7C-8BF4-FE189EEF04D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0" name="Cube 1659">
                <a:extLst>
                  <a:ext uri="{FF2B5EF4-FFF2-40B4-BE49-F238E27FC236}">
                    <a16:creationId xmlns:a16="http://schemas.microsoft.com/office/drawing/2014/main" id="{5F67C385-7969-CD19-2253-3DDC2996813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1" name="Cube 1660">
                <a:extLst>
                  <a:ext uri="{FF2B5EF4-FFF2-40B4-BE49-F238E27FC236}">
                    <a16:creationId xmlns:a16="http://schemas.microsoft.com/office/drawing/2014/main" id="{ECE90BC8-3730-BCB6-3BDB-5FA30BCBB4D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2" name="Cube 1661">
                <a:extLst>
                  <a:ext uri="{FF2B5EF4-FFF2-40B4-BE49-F238E27FC236}">
                    <a16:creationId xmlns:a16="http://schemas.microsoft.com/office/drawing/2014/main" id="{04A42B5B-256F-8B39-B82F-FCDD75360AE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3" name="Cube 1662">
                <a:extLst>
                  <a:ext uri="{FF2B5EF4-FFF2-40B4-BE49-F238E27FC236}">
                    <a16:creationId xmlns:a16="http://schemas.microsoft.com/office/drawing/2014/main" id="{893D9CF2-C5F2-24A3-7ADA-48E00BD5CBB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43" name="Group 1642">
              <a:extLst>
                <a:ext uri="{FF2B5EF4-FFF2-40B4-BE49-F238E27FC236}">
                  <a16:creationId xmlns:a16="http://schemas.microsoft.com/office/drawing/2014/main" id="{2F222036-02F3-6D9E-8363-2945C74D3AC4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44" name="Cube 1643">
                <a:extLst>
                  <a:ext uri="{FF2B5EF4-FFF2-40B4-BE49-F238E27FC236}">
                    <a16:creationId xmlns:a16="http://schemas.microsoft.com/office/drawing/2014/main" id="{5152B1C8-2A04-389B-4A5B-13C4EA1C724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5" name="Cube 1644">
                <a:extLst>
                  <a:ext uri="{FF2B5EF4-FFF2-40B4-BE49-F238E27FC236}">
                    <a16:creationId xmlns:a16="http://schemas.microsoft.com/office/drawing/2014/main" id="{19E672B1-0A42-DFAA-44C4-CE6C875B1E6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6" name="Cube 1645">
                <a:extLst>
                  <a:ext uri="{FF2B5EF4-FFF2-40B4-BE49-F238E27FC236}">
                    <a16:creationId xmlns:a16="http://schemas.microsoft.com/office/drawing/2014/main" id="{8066279B-338F-6AB1-6F37-DC0B4796F08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7" name="Cube 1646">
                <a:extLst>
                  <a:ext uri="{FF2B5EF4-FFF2-40B4-BE49-F238E27FC236}">
                    <a16:creationId xmlns:a16="http://schemas.microsoft.com/office/drawing/2014/main" id="{C516D5CF-CF4F-7A2A-6FC7-4018A1A343E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8" name="Cube 1647">
                <a:extLst>
                  <a:ext uri="{FF2B5EF4-FFF2-40B4-BE49-F238E27FC236}">
                    <a16:creationId xmlns:a16="http://schemas.microsoft.com/office/drawing/2014/main" id="{7DF7811E-9256-F539-B02D-4AF9552C6C9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9" name="Cube 1648">
                <a:extLst>
                  <a:ext uri="{FF2B5EF4-FFF2-40B4-BE49-F238E27FC236}">
                    <a16:creationId xmlns:a16="http://schemas.microsoft.com/office/drawing/2014/main" id="{48FC3F45-D7D3-A1B3-BC14-50844ED90C8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0" name="Cube 1649">
                <a:extLst>
                  <a:ext uri="{FF2B5EF4-FFF2-40B4-BE49-F238E27FC236}">
                    <a16:creationId xmlns:a16="http://schemas.microsoft.com/office/drawing/2014/main" id="{32F90801-EEAB-CF78-B7A8-3C12B99A249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1" name="Cube 1650">
                <a:extLst>
                  <a:ext uri="{FF2B5EF4-FFF2-40B4-BE49-F238E27FC236}">
                    <a16:creationId xmlns:a16="http://schemas.microsoft.com/office/drawing/2014/main" id="{A47F3C04-105C-72F2-FF35-0D319E4172F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2" name="Cube 1651">
                <a:extLst>
                  <a:ext uri="{FF2B5EF4-FFF2-40B4-BE49-F238E27FC236}">
                    <a16:creationId xmlns:a16="http://schemas.microsoft.com/office/drawing/2014/main" id="{6D9A0919-DDD2-0FE3-6839-A4687B9AA77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3" name="Cube 1652">
                <a:extLst>
                  <a:ext uri="{FF2B5EF4-FFF2-40B4-BE49-F238E27FC236}">
                    <a16:creationId xmlns:a16="http://schemas.microsoft.com/office/drawing/2014/main" id="{A6405EC0-7BA4-31C2-218F-D9A3881CDAF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44" name="Group 1743">
            <a:extLst>
              <a:ext uri="{FF2B5EF4-FFF2-40B4-BE49-F238E27FC236}">
                <a16:creationId xmlns:a16="http://schemas.microsoft.com/office/drawing/2014/main" id="{D54A8A3C-82B5-272A-AF50-32B0C4099BB2}"/>
              </a:ext>
            </a:extLst>
          </p:cNvPr>
          <p:cNvGrpSpPr/>
          <p:nvPr/>
        </p:nvGrpSpPr>
        <p:grpSpPr>
          <a:xfrm>
            <a:off x="1253255" y="318969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745" name="Group 1744">
              <a:extLst>
                <a:ext uri="{FF2B5EF4-FFF2-40B4-BE49-F238E27FC236}">
                  <a16:creationId xmlns:a16="http://schemas.microsoft.com/office/drawing/2014/main" id="{E2EA5619-5F91-BB66-F43B-2309DDF1B38E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45" name="Cube 1844">
                <a:extLst>
                  <a:ext uri="{FF2B5EF4-FFF2-40B4-BE49-F238E27FC236}">
                    <a16:creationId xmlns:a16="http://schemas.microsoft.com/office/drawing/2014/main" id="{90F83B55-4C0A-64A5-4F08-E5A96E190C5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6" name="Cube 1845">
                <a:extLst>
                  <a:ext uri="{FF2B5EF4-FFF2-40B4-BE49-F238E27FC236}">
                    <a16:creationId xmlns:a16="http://schemas.microsoft.com/office/drawing/2014/main" id="{33A7F36A-1E2D-2163-CEF2-98096BCD4C2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7" name="Cube 1846">
                <a:extLst>
                  <a:ext uri="{FF2B5EF4-FFF2-40B4-BE49-F238E27FC236}">
                    <a16:creationId xmlns:a16="http://schemas.microsoft.com/office/drawing/2014/main" id="{C25C91D0-8CAD-0C0E-7B11-AED3C81BFA6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8" name="Cube 1847">
                <a:extLst>
                  <a:ext uri="{FF2B5EF4-FFF2-40B4-BE49-F238E27FC236}">
                    <a16:creationId xmlns:a16="http://schemas.microsoft.com/office/drawing/2014/main" id="{0EE71719-341D-D5E1-5C26-B9511CEE388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9" name="Cube 1848">
                <a:extLst>
                  <a:ext uri="{FF2B5EF4-FFF2-40B4-BE49-F238E27FC236}">
                    <a16:creationId xmlns:a16="http://schemas.microsoft.com/office/drawing/2014/main" id="{FE424DAB-7A83-4FE5-0438-523FEB2083F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0" name="Cube 1849">
                <a:extLst>
                  <a:ext uri="{FF2B5EF4-FFF2-40B4-BE49-F238E27FC236}">
                    <a16:creationId xmlns:a16="http://schemas.microsoft.com/office/drawing/2014/main" id="{D6069B93-EBAE-A8B4-7F35-6B5EA4057B2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1" name="Cube 1850">
                <a:extLst>
                  <a:ext uri="{FF2B5EF4-FFF2-40B4-BE49-F238E27FC236}">
                    <a16:creationId xmlns:a16="http://schemas.microsoft.com/office/drawing/2014/main" id="{A86C2C17-CB21-AB8D-63C5-192E1CAEA7E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2" name="Cube 1851">
                <a:extLst>
                  <a:ext uri="{FF2B5EF4-FFF2-40B4-BE49-F238E27FC236}">
                    <a16:creationId xmlns:a16="http://schemas.microsoft.com/office/drawing/2014/main" id="{1B9451DC-44FF-42D1-1394-F5F3306F3C0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3" name="Cube 1852">
                <a:extLst>
                  <a:ext uri="{FF2B5EF4-FFF2-40B4-BE49-F238E27FC236}">
                    <a16:creationId xmlns:a16="http://schemas.microsoft.com/office/drawing/2014/main" id="{E72BD6EB-CF0E-A756-4E8C-7A9F63D209F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4" name="Cube 1853">
                <a:extLst>
                  <a:ext uri="{FF2B5EF4-FFF2-40B4-BE49-F238E27FC236}">
                    <a16:creationId xmlns:a16="http://schemas.microsoft.com/office/drawing/2014/main" id="{899F4DB2-FD50-7413-23CA-5502E899A66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46" name="Group 1745">
              <a:extLst>
                <a:ext uri="{FF2B5EF4-FFF2-40B4-BE49-F238E27FC236}">
                  <a16:creationId xmlns:a16="http://schemas.microsoft.com/office/drawing/2014/main" id="{11D14D1E-AAF4-0B1A-8F67-AFBA495EA661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35" name="Cube 1834">
                <a:extLst>
                  <a:ext uri="{FF2B5EF4-FFF2-40B4-BE49-F238E27FC236}">
                    <a16:creationId xmlns:a16="http://schemas.microsoft.com/office/drawing/2014/main" id="{569A18C6-BD4B-A89E-CFC9-AF84C6F2C03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6" name="Cube 1835">
                <a:extLst>
                  <a:ext uri="{FF2B5EF4-FFF2-40B4-BE49-F238E27FC236}">
                    <a16:creationId xmlns:a16="http://schemas.microsoft.com/office/drawing/2014/main" id="{5DC583FF-3495-650B-D25A-F1A49A23424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7" name="Cube 1836">
                <a:extLst>
                  <a:ext uri="{FF2B5EF4-FFF2-40B4-BE49-F238E27FC236}">
                    <a16:creationId xmlns:a16="http://schemas.microsoft.com/office/drawing/2014/main" id="{E71B12C9-A945-A3D0-2F04-67FA6C141E2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8" name="Cube 1837">
                <a:extLst>
                  <a:ext uri="{FF2B5EF4-FFF2-40B4-BE49-F238E27FC236}">
                    <a16:creationId xmlns:a16="http://schemas.microsoft.com/office/drawing/2014/main" id="{64A8C765-127D-9FEA-BD08-158873B0CD6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9" name="Cube 1838">
                <a:extLst>
                  <a:ext uri="{FF2B5EF4-FFF2-40B4-BE49-F238E27FC236}">
                    <a16:creationId xmlns:a16="http://schemas.microsoft.com/office/drawing/2014/main" id="{D1D691C9-930C-8E46-FA6E-AC22F7C46C7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0" name="Cube 1839">
                <a:extLst>
                  <a:ext uri="{FF2B5EF4-FFF2-40B4-BE49-F238E27FC236}">
                    <a16:creationId xmlns:a16="http://schemas.microsoft.com/office/drawing/2014/main" id="{A1BA67F7-F9D8-619B-626B-BCA7D714154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1" name="Cube 1840">
                <a:extLst>
                  <a:ext uri="{FF2B5EF4-FFF2-40B4-BE49-F238E27FC236}">
                    <a16:creationId xmlns:a16="http://schemas.microsoft.com/office/drawing/2014/main" id="{0714DC14-623C-BC48-BC21-C27EEC9D21D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2" name="Cube 1841">
                <a:extLst>
                  <a:ext uri="{FF2B5EF4-FFF2-40B4-BE49-F238E27FC236}">
                    <a16:creationId xmlns:a16="http://schemas.microsoft.com/office/drawing/2014/main" id="{E436F3BE-B3FF-8DDC-7ACD-784A8890D78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3" name="Cube 1842">
                <a:extLst>
                  <a:ext uri="{FF2B5EF4-FFF2-40B4-BE49-F238E27FC236}">
                    <a16:creationId xmlns:a16="http://schemas.microsoft.com/office/drawing/2014/main" id="{FA3406AF-80FF-11A2-7964-B00C86B376B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4" name="Cube 1843">
                <a:extLst>
                  <a:ext uri="{FF2B5EF4-FFF2-40B4-BE49-F238E27FC236}">
                    <a16:creationId xmlns:a16="http://schemas.microsoft.com/office/drawing/2014/main" id="{BAFF8D73-5C1F-A8D7-5277-5DD9CEC85D5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47" name="Group 1746">
              <a:extLst>
                <a:ext uri="{FF2B5EF4-FFF2-40B4-BE49-F238E27FC236}">
                  <a16:creationId xmlns:a16="http://schemas.microsoft.com/office/drawing/2014/main" id="{8E59FEE1-FCDF-97EA-B1C6-757801146346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25" name="Cube 1824">
                <a:extLst>
                  <a:ext uri="{FF2B5EF4-FFF2-40B4-BE49-F238E27FC236}">
                    <a16:creationId xmlns:a16="http://schemas.microsoft.com/office/drawing/2014/main" id="{D6A7C9AB-4E96-2474-FC58-C8851C8982B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6" name="Cube 1825">
                <a:extLst>
                  <a:ext uri="{FF2B5EF4-FFF2-40B4-BE49-F238E27FC236}">
                    <a16:creationId xmlns:a16="http://schemas.microsoft.com/office/drawing/2014/main" id="{1C17AE25-0B97-B967-75D9-3AF76C52EC2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7" name="Cube 1826">
                <a:extLst>
                  <a:ext uri="{FF2B5EF4-FFF2-40B4-BE49-F238E27FC236}">
                    <a16:creationId xmlns:a16="http://schemas.microsoft.com/office/drawing/2014/main" id="{504714F8-9142-0CBD-5DD1-C47A823E60C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8" name="Cube 1827">
                <a:extLst>
                  <a:ext uri="{FF2B5EF4-FFF2-40B4-BE49-F238E27FC236}">
                    <a16:creationId xmlns:a16="http://schemas.microsoft.com/office/drawing/2014/main" id="{A77C56BF-1D18-3B35-EEFB-E71F58746E6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9" name="Cube 1828">
                <a:extLst>
                  <a:ext uri="{FF2B5EF4-FFF2-40B4-BE49-F238E27FC236}">
                    <a16:creationId xmlns:a16="http://schemas.microsoft.com/office/drawing/2014/main" id="{57CC5051-9291-B3F7-4ABA-56FCA959DFF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0" name="Cube 1829">
                <a:extLst>
                  <a:ext uri="{FF2B5EF4-FFF2-40B4-BE49-F238E27FC236}">
                    <a16:creationId xmlns:a16="http://schemas.microsoft.com/office/drawing/2014/main" id="{FC0C9D90-5E4A-CCE9-9027-B9944EB0B17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1" name="Cube 1830">
                <a:extLst>
                  <a:ext uri="{FF2B5EF4-FFF2-40B4-BE49-F238E27FC236}">
                    <a16:creationId xmlns:a16="http://schemas.microsoft.com/office/drawing/2014/main" id="{0977BE93-4BE7-F314-A085-4C1BDD6B7E0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2" name="Cube 1831">
                <a:extLst>
                  <a:ext uri="{FF2B5EF4-FFF2-40B4-BE49-F238E27FC236}">
                    <a16:creationId xmlns:a16="http://schemas.microsoft.com/office/drawing/2014/main" id="{77321543-A0D0-1BD3-5AE4-9CCCD4CF97B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3" name="Cube 1832">
                <a:extLst>
                  <a:ext uri="{FF2B5EF4-FFF2-40B4-BE49-F238E27FC236}">
                    <a16:creationId xmlns:a16="http://schemas.microsoft.com/office/drawing/2014/main" id="{140E7F85-FA7C-209E-2C35-CA0A5ED5782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4" name="Cube 1833">
                <a:extLst>
                  <a:ext uri="{FF2B5EF4-FFF2-40B4-BE49-F238E27FC236}">
                    <a16:creationId xmlns:a16="http://schemas.microsoft.com/office/drawing/2014/main" id="{366BDFF3-F1B8-93B8-CA3B-471D7A960DA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48" name="Group 1747">
              <a:extLst>
                <a:ext uri="{FF2B5EF4-FFF2-40B4-BE49-F238E27FC236}">
                  <a16:creationId xmlns:a16="http://schemas.microsoft.com/office/drawing/2014/main" id="{9B625861-68DF-98DA-5DCA-19CCE6C7819C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15" name="Cube 1814">
                <a:extLst>
                  <a:ext uri="{FF2B5EF4-FFF2-40B4-BE49-F238E27FC236}">
                    <a16:creationId xmlns:a16="http://schemas.microsoft.com/office/drawing/2014/main" id="{23930668-AB5D-E37C-91AF-F0580C971B1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6" name="Cube 1815">
                <a:extLst>
                  <a:ext uri="{FF2B5EF4-FFF2-40B4-BE49-F238E27FC236}">
                    <a16:creationId xmlns:a16="http://schemas.microsoft.com/office/drawing/2014/main" id="{D109251F-6099-AC27-2B43-E179EAA2886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7" name="Cube 1816">
                <a:extLst>
                  <a:ext uri="{FF2B5EF4-FFF2-40B4-BE49-F238E27FC236}">
                    <a16:creationId xmlns:a16="http://schemas.microsoft.com/office/drawing/2014/main" id="{AB09EAEA-D29B-0E43-C596-861F7E5D712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8" name="Cube 1817">
                <a:extLst>
                  <a:ext uri="{FF2B5EF4-FFF2-40B4-BE49-F238E27FC236}">
                    <a16:creationId xmlns:a16="http://schemas.microsoft.com/office/drawing/2014/main" id="{8E612B3B-7704-952C-32DF-5E6E7E3B86F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9" name="Cube 1818">
                <a:extLst>
                  <a:ext uri="{FF2B5EF4-FFF2-40B4-BE49-F238E27FC236}">
                    <a16:creationId xmlns:a16="http://schemas.microsoft.com/office/drawing/2014/main" id="{0A8A528A-970C-500B-56F0-40FBB0B4889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0" name="Cube 1819">
                <a:extLst>
                  <a:ext uri="{FF2B5EF4-FFF2-40B4-BE49-F238E27FC236}">
                    <a16:creationId xmlns:a16="http://schemas.microsoft.com/office/drawing/2014/main" id="{0EB36AB4-843F-4FA6-018E-2A6A821EFD6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1" name="Cube 1820">
                <a:extLst>
                  <a:ext uri="{FF2B5EF4-FFF2-40B4-BE49-F238E27FC236}">
                    <a16:creationId xmlns:a16="http://schemas.microsoft.com/office/drawing/2014/main" id="{9DE08DFB-80F6-97E0-1628-B37DB4D4175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2" name="Cube 1821">
                <a:extLst>
                  <a:ext uri="{FF2B5EF4-FFF2-40B4-BE49-F238E27FC236}">
                    <a16:creationId xmlns:a16="http://schemas.microsoft.com/office/drawing/2014/main" id="{58E2AEC0-234B-FC2E-64B5-688D260F025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3" name="Cube 1822">
                <a:extLst>
                  <a:ext uri="{FF2B5EF4-FFF2-40B4-BE49-F238E27FC236}">
                    <a16:creationId xmlns:a16="http://schemas.microsoft.com/office/drawing/2014/main" id="{73DD9DAD-02CE-CAE6-38E2-9D711F2B186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4" name="Cube 1823">
                <a:extLst>
                  <a:ext uri="{FF2B5EF4-FFF2-40B4-BE49-F238E27FC236}">
                    <a16:creationId xmlns:a16="http://schemas.microsoft.com/office/drawing/2014/main" id="{A8850482-397E-9C9D-8C87-3AB95B472D9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49" name="Group 1748">
              <a:extLst>
                <a:ext uri="{FF2B5EF4-FFF2-40B4-BE49-F238E27FC236}">
                  <a16:creationId xmlns:a16="http://schemas.microsoft.com/office/drawing/2014/main" id="{06B2C0F8-46A2-DE8C-6949-2FFAE517B786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05" name="Cube 1804">
                <a:extLst>
                  <a:ext uri="{FF2B5EF4-FFF2-40B4-BE49-F238E27FC236}">
                    <a16:creationId xmlns:a16="http://schemas.microsoft.com/office/drawing/2014/main" id="{F935BB33-B022-8069-59F2-6F4DCB02ABD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6" name="Cube 1805">
                <a:extLst>
                  <a:ext uri="{FF2B5EF4-FFF2-40B4-BE49-F238E27FC236}">
                    <a16:creationId xmlns:a16="http://schemas.microsoft.com/office/drawing/2014/main" id="{93A82090-61BF-057C-3325-0A58AB44717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7" name="Cube 1806">
                <a:extLst>
                  <a:ext uri="{FF2B5EF4-FFF2-40B4-BE49-F238E27FC236}">
                    <a16:creationId xmlns:a16="http://schemas.microsoft.com/office/drawing/2014/main" id="{08293A08-4CC7-E612-8126-40332B5CA2B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8" name="Cube 1807">
                <a:extLst>
                  <a:ext uri="{FF2B5EF4-FFF2-40B4-BE49-F238E27FC236}">
                    <a16:creationId xmlns:a16="http://schemas.microsoft.com/office/drawing/2014/main" id="{D35F3D5C-697D-09F6-07B1-00244357BB8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9" name="Cube 1808">
                <a:extLst>
                  <a:ext uri="{FF2B5EF4-FFF2-40B4-BE49-F238E27FC236}">
                    <a16:creationId xmlns:a16="http://schemas.microsoft.com/office/drawing/2014/main" id="{891F84A9-9DAE-02BA-A7A9-3AA55057A0B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0" name="Cube 1809">
                <a:extLst>
                  <a:ext uri="{FF2B5EF4-FFF2-40B4-BE49-F238E27FC236}">
                    <a16:creationId xmlns:a16="http://schemas.microsoft.com/office/drawing/2014/main" id="{B1C92BCA-DD13-237F-A856-52A5063BD6E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1" name="Cube 1810">
                <a:extLst>
                  <a:ext uri="{FF2B5EF4-FFF2-40B4-BE49-F238E27FC236}">
                    <a16:creationId xmlns:a16="http://schemas.microsoft.com/office/drawing/2014/main" id="{01631D48-F379-9DE2-D34D-E9B74E01C9C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2" name="Cube 1811">
                <a:extLst>
                  <a:ext uri="{FF2B5EF4-FFF2-40B4-BE49-F238E27FC236}">
                    <a16:creationId xmlns:a16="http://schemas.microsoft.com/office/drawing/2014/main" id="{72284DB8-AA9E-F441-A9C1-348FE82B396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3" name="Cube 1812">
                <a:extLst>
                  <a:ext uri="{FF2B5EF4-FFF2-40B4-BE49-F238E27FC236}">
                    <a16:creationId xmlns:a16="http://schemas.microsoft.com/office/drawing/2014/main" id="{99D2794B-7691-685E-1B3E-004AF829F87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4" name="Cube 1813">
                <a:extLst>
                  <a:ext uri="{FF2B5EF4-FFF2-40B4-BE49-F238E27FC236}">
                    <a16:creationId xmlns:a16="http://schemas.microsoft.com/office/drawing/2014/main" id="{0ED3296D-E9EC-F51A-9A25-97DB80F4213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0" name="Group 1749">
              <a:extLst>
                <a:ext uri="{FF2B5EF4-FFF2-40B4-BE49-F238E27FC236}">
                  <a16:creationId xmlns:a16="http://schemas.microsoft.com/office/drawing/2014/main" id="{7B56B4CA-03B9-1A7D-D47B-2E5E5684104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95" name="Cube 1794">
                <a:extLst>
                  <a:ext uri="{FF2B5EF4-FFF2-40B4-BE49-F238E27FC236}">
                    <a16:creationId xmlns:a16="http://schemas.microsoft.com/office/drawing/2014/main" id="{A5CD9A90-0714-5D97-C65C-BA02C8163F7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6" name="Cube 1795">
                <a:extLst>
                  <a:ext uri="{FF2B5EF4-FFF2-40B4-BE49-F238E27FC236}">
                    <a16:creationId xmlns:a16="http://schemas.microsoft.com/office/drawing/2014/main" id="{FC494FD4-65BC-B797-B804-54A0E8EC31A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7" name="Cube 1796">
                <a:extLst>
                  <a:ext uri="{FF2B5EF4-FFF2-40B4-BE49-F238E27FC236}">
                    <a16:creationId xmlns:a16="http://schemas.microsoft.com/office/drawing/2014/main" id="{33866CAD-D5B0-D4F9-7229-BA4255F353F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8" name="Cube 1797">
                <a:extLst>
                  <a:ext uri="{FF2B5EF4-FFF2-40B4-BE49-F238E27FC236}">
                    <a16:creationId xmlns:a16="http://schemas.microsoft.com/office/drawing/2014/main" id="{866B6A5B-616A-EFC8-5AE9-1098F857255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9" name="Cube 1798">
                <a:extLst>
                  <a:ext uri="{FF2B5EF4-FFF2-40B4-BE49-F238E27FC236}">
                    <a16:creationId xmlns:a16="http://schemas.microsoft.com/office/drawing/2014/main" id="{04C86019-18FF-FA82-2EDC-0A9247CCC98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0" name="Cube 1799">
                <a:extLst>
                  <a:ext uri="{FF2B5EF4-FFF2-40B4-BE49-F238E27FC236}">
                    <a16:creationId xmlns:a16="http://schemas.microsoft.com/office/drawing/2014/main" id="{2FD40D81-3A7A-FDB0-169F-F798BE6085A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1" name="Cube 1800">
                <a:extLst>
                  <a:ext uri="{FF2B5EF4-FFF2-40B4-BE49-F238E27FC236}">
                    <a16:creationId xmlns:a16="http://schemas.microsoft.com/office/drawing/2014/main" id="{47BD451A-4698-64F7-F44D-CA08372F0CC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2" name="Cube 1801">
                <a:extLst>
                  <a:ext uri="{FF2B5EF4-FFF2-40B4-BE49-F238E27FC236}">
                    <a16:creationId xmlns:a16="http://schemas.microsoft.com/office/drawing/2014/main" id="{1B7C1289-00EF-D275-845C-F273DE4D0BF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3" name="Cube 1802">
                <a:extLst>
                  <a:ext uri="{FF2B5EF4-FFF2-40B4-BE49-F238E27FC236}">
                    <a16:creationId xmlns:a16="http://schemas.microsoft.com/office/drawing/2014/main" id="{F570ED7D-80E8-858A-EF55-7BCA9A6019A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4" name="Cube 1803">
                <a:extLst>
                  <a:ext uri="{FF2B5EF4-FFF2-40B4-BE49-F238E27FC236}">
                    <a16:creationId xmlns:a16="http://schemas.microsoft.com/office/drawing/2014/main" id="{4D492BD9-E92F-CCDE-077D-C4BCB0696D6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1" name="Group 1750">
              <a:extLst>
                <a:ext uri="{FF2B5EF4-FFF2-40B4-BE49-F238E27FC236}">
                  <a16:creationId xmlns:a16="http://schemas.microsoft.com/office/drawing/2014/main" id="{EF338036-7308-320D-335F-0500D835F6BD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85" name="Cube 1784">
                <a:extLst>
                  <a:ext uri="{FF2B5EF4-FFF2-40B4-BE49-F238E27FC236}">
                    <a16:creationId xmlns:a16="http://schemas.microsoft.com/office/drawing/2014/main" id="{DBF62561-A5E0-D686-7936-125D86A9A24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6" name="Cube 1785">
                <a:extLst>
                  <a:ext uri="{FF2B5EF4-FFF2-40B4-BE49-F238E27FC236}">
                    <a16:creationId xmlns:a16="http://schemas.microsoft.com/office/drawing/2014/main" id="{E357AAF9-5F16-0CD6-C9F0-034E78C14CC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7" name="Cube 1786">
                <a:extLst>
                  <a:ext uri="{FF2B5EF4-FFF2-40B4-BE49-F238E27FC236}">
                    <a16:creationId xmlns:a16="http://schemas.microsoft.com/office/drawing/2014/main" id="{9CD8AB09-5D01-0E2C-1C7D-D66CC4E526C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8" name="Cube 1787">
                <a:extLst>
                  <a:ext uri="{FF2B5EF4-FFF2-40B4-BE49-F238E27FC236}">
                    <a16:creationId xmlns:a16="http://schemas.microsoft.com/office/drawing/2014/main" id="{A23C0774-1754-5E62-3900-B7ABE52052B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9" name="Cube 1788">
                <a:extLst>
                  <a:ext uri="{FF2B5EF4-FFF2-40B4-BE49-F238E27FC236}">
                    <a16:creationId xmlns:a16="http://schemas.microsoft.com/office/drawing/2014/main" id="{6FF8BE5B-6AAB-5B76-E0E9-652DBA3D9CC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0" name="Cube 1789">
                <a:extLst>
                  <a:ext uri="{FF2B5EF4-FFF2-40B4-BE49-F238E27FC236}">
                    <a16:creationId xmlns:a16="http://schemas.microsoft.com/office/drawing/2014/main" id="{DBC38506-1C82-BAD5-C9C4-98D9956D9F3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1" name="Cube 1790">
                <a:extLst>
                  <a:ext uri="{FF2B5EF4-FFF2-40B4-BE49-F238E27FC236}">
                    <a16:creationId xmlns:a16="http://schemas.microsoft.com/office/drawing/2014/main" id="{CBD75483-5D13-EC6F-38D1-FB4F1C45E19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2" name="Cube 1791">
                <a:extLst>
                  <a:ext uri="{FF2B5EF4-FFF2-40B4-BE49-F238E27FC236}">
                    <a16:creationId xmlns:a16="http://schemas.microsoft.com/office/drawing/2014/main" id="{2DE3F34D-CBE0-868B-56A0-43B63D36BF6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3" name="Cube 1792">
                <a:extLst>
                  <a:ext uri="{FF2B5EF4-FFF2-40B4-BE49-F238E27FC236}">
                    <a16:creationId xmlns:a16="http://schemas.microsoft.com/office/drawing/2014/main" id="{AE5CC621-0CC9-B4D2-9825-266AD6ABDA9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4" name="Cube 1793">
                <a:extLst>
                  <a:ext uri="{FF2B5EF4-FFF2-40B4-BE49-F238E27FC236}">
                    <a16:creationId xmlns:a16="http://schemas.microsoft.com/office/drawing/2014/main" id="{F5239700-D55F-DF0C-197E-D0EEEB106D2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2" name="Group 1751">
              <a:extLst>
                <a:ext uri="{FF2B5EF4-FFF2-40B4-BE49-F238E27FC236}">
                  <a16:creationId xmlns:a16="http://schemas.microsoft.com/office/drawing/2014/main" id="{FBE4EF7A-A393-C7ED-279E-C104401CE60F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75" name="Cube 1774">
                <a:extLst>
                  <a:ext uri="{FF2B5EF4-FFF2-40B4-BE49-F238E27FC236}">
                    <a16:creationId xmlns:a16="http://schemas.microsoft.com/office/drawing/2014/main" id="{F18D5EF1-FE7F-1435-90B6-E9E22C15727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6" name="Cube 1775">
                <a:extLst>
                  <a:ext uri="{FF2B5EF4-FFF2-40B4-BE49-F238E27FC236}">
                    <a16:creationId xmlns:a16="http://schemas.microsoft.com/office/drawing/2014/main" id="{5EF75F92-639E-DAAD-1FEC-5DA93A92769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7" name="Cube 1776">
                <a:extLst>
                  <a:ext uri="{FF2B5EF4-FFF2-40B4-BE49-F238E27FC236}">
                    <a16:creationId xmlns:a16="http://schemas.microsoft.com/office/drawing/2014/main" id="{4DEBE04B-42D6-4899-49CE-D0CEA079B04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8" name="Cube 1777">
                <a:extLst>
                  <a:ext uri="{FF2B5EF4-FFF2-40B4-BE49-F238E27FC236}">
                    <a16:creationId xmlns:a16="http://schemas.microsoft.com/office/drawing/2014/main" id="{75F0598B-7C04-5CC9-1B8E-1135E5B318F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9" name="Cube 1778">
                <a:extLst>
                  <a:ext uri="{FF2B5EF4-FFF2-40B4-BE49-F238E27FC236}">
                    <a16:creationId xmlns:a16="http://schemas.microsoft.com/office/drawing/2014/main" id="{57CB1D8F-FDAD-AAF4-0C2D-EA4589C2A10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0" name="Cube 1779">
                <a:extLst>
                  <a:ext uri="{FF2B5EF4-FFF2-40B4-BE49-F238E27FC236}">
                    <a16:creationId xmlns:a16="http://schemas.microsoft.com/office/drawing/2014/main" id="{207712E9-D24D-B622-5702-3CBF788854B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1" name="Cube 1780">
                <a:extLst>
                  <a:ext uri="{FF2B5EF4-FFF2-40B4-BE49-F238E27FC236}">
                    <a16:creationId xmlns:a16="http://schemas.microsoft.com/office/drawing/2014/main" id="{6C9820E5-12A8-F143-612F-BD8B7092A76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2" name="Cube 1781">
                <a:extLst>
                  <a:ext uri="{FF2B5EF4-FFF2-40B4-BE49-F238E27FC236}">
                    <a16:creationId xmlns:a16="http://schemas.microsoft.com/office/drawing/2014/main" id="{5EC8D555-337D-C1CD-2453-1A357EEB3FB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3" name="Cube 1782">
                <a:extLst>
                  <a:ext uri="{FF2B5EF4-FFF2-40B4-BE49-F238E27FC236}">
                    <a16:creationId xmlns:a16="http://schemas.microsoft.com/office/drawing/2014/main" id="{AE225311-DD2E-F8EA-D76D-BFDD5A372A3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4" name="Cube 1783">
                <a:extLst>
                  <a:ext uri="{FF2B5EF4-FFF2-40B4-BE49-F238E27FC236}">
                    <a16:creationId xmlns:a16="http://schemas.microsoft.com/office/drawing/2014/main" id="{15C7874C-7CAF-D808-7E88-06A93B3466E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3" name="Group 1752">
              <a:extLst>
                <a:ext uri="{FF2B5EF4-FFF2-40B4-BE49-F238E27FC236}">
                  <a16:creationId xmlns:a16="http://schemas.microsoft.com/office/drawing/2014/main" id="{421A8607-807A-7853-3D6C-D50F72EEC2D0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65" name="Cube 1764">
                <a:extLst>
                  <a:ext uri="{FF2B5EF4-FFF2-40B4-BE49-F238E27FC236}">
                    <a16:creationId xmlns:a16="http://schemas.microsoft.com/office/drawing/2014/main" id="{C43F967E-DBA5-2B7A-A9A6-14FD7030986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6" name="Cube 1765">
                <a:extLst>
                  <a:ext uri="{FF2B5EF4-FFF2-40B4-BE49-F238E27FC236}">
                    <a16:creationId xmlns:a16="http://schemas.microsoft.com/office/drawing/2014/main" id="{5778EDB8-146D-FA34-E404-AA936456599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7" name="Cube 1766">
                <a:extLst>
                  <a:ext uri="{FF2B5EF4-FFF2-40B4-BE49-F238E27FC236}">
                    <a16:creationId xmlns:a16="http://schemas.microsoft.com/office/drawing/2014/main" id="{27172139-98C1-2975-1BB9-DDD2EA7EEA1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8" name="Cube 1767">
                <a:extLst>
                  <a:ext uri="{FF2B5EF4-FFF2-40B4-BE49-F238E27FC236}">
                    <a16:creationId xmlns:a16="http://schemas.microsoft.com/office/drawing/2014/main" id="{2BC8E5F5-F636-A35D-FC4C-12F32210B5A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9" name="Cube 1768">
                <a:extLst>
                  <a:ext uri="{FF2B5EF4-FFF2-40B4-BE49-F238E27FC236}">
                    <a16:creationId xmlns:a16="http://schemas.microsoft.com/office/drawing/2014/main" id="{C35634CA-37D3-8926-1AAD-D178C2A07BC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0" name="Cube 1769">
                <a:extLst>
                  <a:ext uri="{FF2B5EF4-FFF2-40B4-BE49-F238E27FC236}">
                    <a16:creationId xmlns:a16="http://schemas.microsoft.com/office/drawing/2014/main" id="{0093EA87-9348-DE5A-2E0F-0D17F7D9BB9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1" name="Cube 1770">
                <a:extLst>
                  <a:ext uri="{FF2B5EF4-FFF2-40B4-BE49-F238E27FC236}">
                    <a16:creationId xmlns:a16="http://schemas.microsoft.com/office/drawing/2014/main" id="{F6A3A6D2-1CE1-854C-8EFA-29E123D9071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2" name="Cube 1771">
                <a:extLst>
                  <a:ext uri="{FF2B5EF4-FFF2-40B4-BE49-F238E27FC236}">
                    <a16:creationId xmlns:a16="http://schemas.microsoft.com/office/drawing/2014/main" id="{D9F1AAC9-3E6D-2602-0BF7-272F411E753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3" name="Cube 1772">
                <a:extLst>
                  <a:ext uri="{FF2B5EF4-FFF2-40B4-BE49-F238E27FC236}">
                    <a16:creationId xmlns:a16="http://schemas.microsoft.com/office/drawing/2014/main" id="{EA30AE6C-8C1F-D3C6-E9A5-22CF9DC76A1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4" name="Cube 1773">
                <a:extLst>
                  <a:ext uri="{FF2B5EF4-FFF2-40B4-BE49-F238E27FC236}">
                    <a16:creationId xmlns:a16="http://schemas.microsoft.com/office/drawing/2014/main" id="{5E0D20B2-81E9-196F-8D2D-3534D49C918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4" name="Group 1753">
              <a:extLst>
                <a:ext uri="{FF2B5EF4-FFF2-40B4-BE49-F238E27FC236}">
                  <a16:creationId xmlns:a16="http://schemas.microsoft.com/office/drawing/2014/main" id="{5547791C-2D1B-63FA-2A14-7D308E831E36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55" name="Cube 1754">
                <a:extLst>
                  <a:ext uri="{FF2B5EF4-FFF2-40B4-BE49-F238E27FC236}">
                    <a16:creationId xmlns:a16="http://schemas.microsoft.com/office/drawing/2014/main" id="{4ADE45F6-1E5B-D76B-EDCF-081400CE34D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6" name="Cube 1755">
                <a:extLst>
                  <a:ext uri="{FF2B5EF4-FFF2-40B4-BE49-F238E27FC236}">
                    <a16:creationId xmlns:a16="http://schemas.microsoft.com/office/drawing/2014/main" id="{A7DCC001-71EF-FE98-DBC9-CD6603B396D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7" name="Cube 1756">
                <a:extLst>
                  <a:ext uri="{FF2B5EF4-FFF2-40B4-BE49-F238E27FC236}">
                    <a16:creationId xmlns:a16="http://schemas.microsoft.com/office/drawing/2014/main" id="{6F662BE9-DF6C-5754-2F37-274B9629783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8" name="Cube 1757">
                <a:extLst>
                  <a:ext uri="{FF2B5EF4-FFF2-40B4-BE49-F238E27FC236}">
                    <a16:creationId xmlns:a16="http://schemas.microsoft.com/office/drawing/2014/main" id="{6DA55BAE-60D7-0F9E-84A5-6FB2C905C05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9" name="Cube 1758">
                <a:extLst>
                  <a:ext uri="{FF2B5EF4-FFF2-40B4-BE49-F238E27FC236}">
                    <a16:creationId xmlns:a16="http://schemas.microsoft.com/office/drawing/2014/main" id="{6D91684D-4CDC-CBB6-9573-ADD04FFB810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0" name="Cube 1759">
                <a:extLst>
                  <a:ext uri="{FF2B5EF4-FFF2-40B4-BE49-F238E27FC236}">
                    <a16:creationId xmlns:a16="http://schemas.microsoft.com/office/drawing/2014/main" id="{6FFFB6D3-B83A-2B75-F34A-18E6681B2C3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1" name="Cube 1760">
                <a:extLst>
                  <a:ext uri="{FF2B5EF4-FFF2-40B4-BE49-F238E27FC236}">
                    <a16:creationId xmlns:a16="http://schemas.microsoft.com/office/drawing/2014/main" id="{52908F31-35D7-E66A-0999-E1267E1BD86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2" name="Cube 1761">
                <a:extLst>
                  <a:ext uri="{FF2B5EF4-FFF2-40B4-BE49-F238E27FC236}">
                    <a16:creationId xmlns:a16="http://schemas.microsoft.com/office/drawing/2014/main" id="{4F5C8AEC-974A-2854-8218-6B0EA158662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3" name="Cube 1762">
                <a:extLst>
                  <a:ext uri="{FF2B5EF4-FFF2-40B4-BE49-F238E27FC236}">
                    <a16:creationId xmlns:a16="http://schemas.microsoft.com/office/drawing/2014/main" id="{BEA7EB9F-C26D-446E-BC2B-17CEFE22282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4" name="Cube 1763">
                <a:extLst>
                  <a:ext uri="{FF2B5EF4-FFF2-40B4-BE49-F238E27FC236}">
                    <a16:creationId xmlns:a16="http://schemas.microsoft.com/office/drawing/2014/main" id="{D34E8C57-D403-C583-C8D9-2C5633DAA3B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855" name="Group 1854">
            <a:extLst>
              <a:ext uri="{FF2B5EF4-FFF2-40B4-BE49-F238E27FC236}">
                <a16:creationId xmlns:a16="http://schemas.microsoft.com/office/drawing/2014/main" id="{BA5E2987-3500-01A5-A724-23AAEB1A539D}"/>
              </a:ext>
            </a:extLst>
          </p:cNvPr>
          <p:cNvGrpSpPr/>
          <p:nvPr/>
        </p:nvGrpSpPr>
        <p:grpSpPr>
          <a:xfrm>
            <a:off x="1253255" y="318969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856" name="Group 1855">
              <a:extLst>
                <a:ext uri="{FF2B5EF4-FFF2-40B4-BE49-F238E27FC236}">
                  <a16:creationId xmlns:a16="http://schemas.microsoft.com/office/drawing/2014/main" id="{96D30654-B6DF-85EF-52C3-1A6933959F74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56" name="Cube 1955">
                <a:extLst>
                  <a:ext uri="{FF2B5EF4-FFF2-40B4-BE49-F238E27FC236}">
                    <a16:creationId xmlns:a16="http://schemas.microsoft.com/office/drawing/2014/main" id="{93FB63B6-3DF1-098B-86DA-BC1609AF567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7" name="Cube 1956">
                <a:extLst>
                  <a:ext uri="{FF2B5EF4-FFF2-40B4-BE49-F238E27FC236}">
                    <a16:creationId xmlns:a16="http://schemas.microsoft.com/office/drawing/2014/main" id="{C443DACA-6D04-C85D-B1FD-150B501315A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8" name="Cube 1957">
                <a:extLst>
                  <a:ext uri="{FF2B5EF4-FFF2-40B4-BE49-F238E27FC236}">
                    <a16:creationId xmlns:a16="http://schemas.microsoft.com/office/drawing/2014/main" id="{9F4CD6E0-55FD-4B59-6353-B3243B4B1B5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9" name="Cube 1958">
                <a:extLst>
                  <a:ext uri="{FF2B5EF4-FFF2-40B4-BE49-F238E27FC236}">
                    <a16:creationId xmlns:a16="http://schemas.microsoft.com/office/drawing/2014/main" id="{1DD698DA-DE16-B385-3DB4-8B64AEBFDD9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0" name="Cube 1959">
                <a:extLst>
                  <a:ext uri="{FF2B5EF4-FFF2-40B4-BE49-F238E27FC236}">
                    <a16:creationId xmlns:a16="http://schemas.microsoft.com/office/drawing/2014/main" id="{25E75992-F55B-C46B-DE85-095853DEE62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1" name="Cube 1960">
                <a:extLst>
                  <a:ext uri="{FF2B5EF4-FFF2-40B4-BE49-F238E27FC236}">
                    <a16:creationId xmlns:a16="http://schemas.microsoft.com/office/drawing/2014/main" id="{AF812A20-2161-935B-6B0A-E230BEED5EA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2" name="Cube 1961">
                <a:extLst>
                  <a:ext uri="{FF2B5EF4-FFF2-40B4-BE49-F238E27FC236}">
                    <a16:creationId xmlns:a16="http://schemas.microsoft.com/office/drawing/2014/main" id="{90EF2193-9A12-CBD9-A0D6-13497B4411A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3" name="Cube 1962">
                <a:extLst>
                  <a:ext uri="{FF2B5EF4-FFF2-40B4-BE49-F238E27FC236}">
                    <a16:creationId xmlns:a16="http://schemas.microsoft.com/office/drawing/2014/main" id="{CC9B4E35-BB2B-8DB8-0E3F-9560A604714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4" name="Cube 1963">
                <a:extLst>
                  <a:ext uri="{FF2B5EF4-FFF2-40B4-BE49-F238E27FC236}">
                    <a16:creationId xmlns:a16="http://schemas.microsoft.com/office/drawing/2014/main" id="{F6D72F78-8A90-D532-6E50-53A82CFBD21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5" name="Cube 1964">
                <a:extLst>
                  <a:ext uri="{FF2B5EF4-FFF2-40B4-BE49-F238E27FC236}">
                    <a16:creationId xmlns:a16="http://schemas.microsoft.com/office/drawing/2014/main" id="{BFB59C41-CD87-195C-1A79-D9C87C43AA3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57" name="Group 1856">
              <a:extLst>
                <a:ext uri="{FF2B5EF4-FFF2-40B4-BE49-F238E27FC236}">
                  <a16:creationId xmlns:a16="http://schemas.microsoft.com/office/drawing/2014/main" id="{6503A765-2470-AA11-EF27-CB24B6B555FD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46" name="Cube 1945">
                <a:extLst>
                  <a:ext uri="{FF2B5EF4-FFF2-40B4-BE49-F238E27FC236}">
                    <a16:creationId xmlns:a16="http://schemas.microsoft.com/office/drawing/2014/main" id="{51A3383D-17E8-A1E8-A232-1827029763F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7" name="Cube 1946">
                <a:extLst>
                  <a:ext uri="{FF2B5EF4-FFF2-40B4-BE49-F238E27FC236}">
                    <a16:creationId xmlns:a16="http://schemas.microsoft.com/office/drawing/2014/main" id="{FFD2BB1A-7C85-2480-1497-AA799DE444A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8" name="Cube 1947">
                <a:extLst>
                  <a:ext uri="{FF2B5EF4-FFF2-40B4-BE49-F238E27FC236}">
                    <a16:creationId xmlns:a16="http://schemas.microsoft.com/office/drawing/2014/main" id="{97B49660-334A-6F1C-0B82-2C47EA36A8C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9" name="Cube 1948">
                <a:extLst>
                  <a:ext uri="{FF2B5EF4-FFF2-40B4-BE49-F238E27FC236}">
                    <a16:creationId xmlns:a16="http://schemas.microsoft.com/office/drawing/2014/main" id="{3404E240-1A65-BE7C-395C-1012B74B50F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0" name="Cube 1949">
                <a:extLst>
                  <a:ext uri="{FF2B5EF4-FFF2-40B4-BE49-F238E27FC236}">
                    <a16:creationId xmlns:a16="http://schemas.microsoft.com/office/drawing/2014/main" id="{19BF885C-50AF-1835-7741-DF28DC25767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1" name="Cube 1950">
                <a:extLst>
                  <a:ext uri="{FF2B5EF4-FFF2-40B4-BE49-F238E27FC236}">
                    <a16:creationId xmlns:a16="http://schemas.microsoft.com/office/drawing/2014/main" id="{F8474DD8-9B2B-5724-EB97-8E89358557B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2" name="Cube 1951">
                <a:extLst>
                  <a:ext uri="{FF2B5EF4-FFF2-40B4-BE49-F238E27FC236}">
                    <a16:creationId xmlns:a16="http://schemas.microsoft.com/office/drawing/2014/main" id="{625CD0E9-5903-1223-59A0-D74F85BE6F9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3" name="Cube 1952">
                <a:extLst>
                  <a:ext uri="{FF2B5EF4-FFF2-40B4-BE49-F238E27FC236}">
                    <a16:creationId xmlns:a16="http://schemas.microsoft.com/office/drawing/2014/main" id="{1EAF8219-A0CB-8247-BD1D-C233140D533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4" name="Cube 1953">
                <a:extLst>
                  <a:ext uri="{FF2B5EF4-FFF2-40B4-BE49-F238E27FC236}">
                    <a16:creationId xmlns:a16="http://schemas.microsoft.com/office/drawing/2014/main" id="{17E84BE6-1D4A-864B-90D5-6E01480CDCE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5" name="Cube 1954">
                <a:extLst>
                  <a:ext uri="{FF2B5EF4-FFF2-40B4-BE49-F238E27FC236}">
                    <a16:creationId xmlns:a16="http://schemas.microsoft.com/office/drawing/2014/main" id="{A8312CD5-1CF5-4DAB-64C3-C75B102B828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58" name="Group 1857">
              <a:extLst>
                <a:ext uri="{FF2B5EF4-FFF2-40B4-BE49-F238E27FC236}">
                  <a16:creationId xmlns:a16="http://schemas.microsoft.com/office/drawing/2014/main" id="{570E8C66-DA78-8CB3-A71E-E553B31603CF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36" name="Cube 1935">
                <a:extLst>
                  <a:ext uri="{FF2B5EF4-FFF2-40B4-BE49-F238E27FC236}">
                    <a16:creationId xmlns:a16="http://schemas.microsoft.com/office/drawing/2014/main" id="{7602A832-5E2E-880B-511F-35617939C63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7" name="Cube 1936">
                <a:extLst>
                  <a:ext uri="{FF2B5EF4-FFF2-40B4-BE49-F238E27FC236}">
                    <a16:creationId xmlns:a16="http://schemas.microsoft.com/office/drawing/2014/main" id="{39CE3C0B-69E8-8AF2-45B3-4FC4475847D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8" name="Cube 1937">
                <a:extLst>
                  <a:ext uri="{FF2B5EF4-FFF2-40B4-BE49-F238E27FC236}">
                    <a16:creationId xmlns:a16="http://schemas.microsoft.com/office/drawing/2014/main" id="{F80D3780-2F6A-D0AC-1FF7-278E912FD31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9" name="Cube 1938">
                <a:extLst>
                  <a:ext uri="{FF2B5EF4-FFF2-40B4-BE49-F238E27FC236}">
                    <a16:creationId xmlns:a16="http://schemas.microsoft.com/office/drawing/2014/main" id="{A630C2ED-019D-607F-680F-C429259B6C3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0" name="Cube 1939">
                <a:extLst>
                  <a:ext uri="{FF2B5EF4-FFF2-40B4-BE49-F238E27FC236}">
                    <a16:creationId xmlns:a16="http://schemas.microsoft.com/office/drawing/2014/main" id="{4CCD8D70-9385-3E6A-58E1-B56B305947D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1" name="Cube 1940">
                <a:extLst>
                  <a:ext uri="{FF2B5EF4-FFF2-40B4-BE49-F238E27FC236}">
                    <a16:creationId xmlns:a16="http://schemas.microsoft.com/office/drawing/2014/main" id="{B2C1572E-6EC3-F8E3-29F0-F73E7C3F5F7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2" name="Cube 1941">
                <a:extLst>
                  <a:ext uri="{FF2B5EF4-FFF2-40B4-BE49-F238E27FC236}">
                    <a16:creationId xmlns:a16="http://schemas.microsoft.com/office/drawing/2014/main" id="{2813FC3D-91A0-1E0C-785F-460DC77303D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3" name="Cube 1942">
                <a:extLst>
                  <a:ext uri="{FF2B5EF4-FFF2-40B4-BE49-F238E27FC236}">
                    <a16:creationId xmlns:a16="http://schemas.microsoft.com/office/drawing/2014/main" id="{61BB1364-E0D3-5B57-FB68-1C7AB58BC30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4" name="Cube 1943">
                <a:extLst>
                  <a:ext uri="{FF2B5EF4-FFF2-40B4-BE49-F238E27FC236}">
                    <a16:creationId xmlns:a16="http://schemas.microsoft.com/office/drawing/2014/main" id="{F028E9C1-4D06-EE72-96DD-038B1B0A287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5" name="Cube 1944">
                <a:extLst>
                  <a:ext uri="{FF2B5EF4-FFF2-40B4-BE49-F238E27FC236}">
                    <a16:creationId xmlns:a16="http://schemas.microsoft.com/office/drawing/2014/main" id="{9D96E1A5-6F5C-B1EF-BB43-D155161C1BE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59" name="Group 1858">
              <a:extLst>
                <a:ext uri="{FF2B5EF4-FFF2-40B4-BE49-F238E27FC236}">
                  <a16:creationId xmlns:a16="http://schemas.microsoft.com/office/drawing/2014/main" id="{A0E44D83-64A6-C11B-2516-142E82B3C207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26" name="Cube 1925">
                <a:extLst>
                  <a:ext uri="{FF2B5EF4-FFF2-40B4-BE49-F238E27FC236}">
                    <a16:creationId xmlns:a16="http://schemas.microsoft.com/office/drawing/2014/main" id="{9D61EB92-C37B-9BBD-4B53-8D0B2534F45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7" name="Cube 1926">
                <a:extLst>
                  <a:ext uri="{FF2B5EF4-FFF2-40B4-BE49-F238E27FC236}">
                    <a16:creationId xmlns:a16="http://schemas.microsoft.com/office/drawing/2014/main" id="{3F2AA0EF-7DF9-AFD0-2661-DA441B88059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8" name="Cube 1927">
                <a:extLst>
                  <a:ext uri="{FF2B5EF4-FFF2-40B4-BE49-F238E27FC236}">
                    <a16:creationId xmlns:a16="http://schemas.microsoft.com/office/drawing/2014/main" id="{C6F134B1-4EDB-D249-D896-26F76DC5F8C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9" name="Cube 1928">
                <a:extLst>
                  <a:ext uri="{FF2B5EF4-FFF2-40B4-BE49-F238E27FC236}">
                    <a16:creationId xmlns:a16="http://schemas.microsoft.com/office/drawing/2014/main" id="{558F6F54-67E7-4DDE-CF2D-6EE3C31A607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0" name="Cube 1929">
                <a:extLst>
                  <a:ext uri="{FF2B5EF4-FFF2-40B4-BE49-F238E27FC236}">
                    <a16:creationId xmlns:a16="http://schemas.microsoft.com/office/drawing/2014/main" id="{9D784AE8-09DC-AF15-39AE-93F303341A0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1" name="Cube 1930">
                <a:extLst>
                  <a:ext uri="{FF2B5EF4-FFF2-40B4-BE49-F238E27FC236}">
                    <a16:creationId xmlns:a16="http://schemas.microsoft.com/office/drawing/2014/main" id="{D8657EAC-A506-AB75-CD82-A88F3D9B213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2" name="Cube 1931">
                <a:extLst>
                  <a:ext uri="{FF2B5EF4-FFF2-40B4-BE49-F238E27FC236}">
                    <a16:creationId xmlns:a16="http://schemas.microsoft.com/office/drawing/2014/main" id="{859AD4D8-34B4-17A8-7C29-99CEDA3973A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3" name="Cube 1932">
                <a:extLst>
                  <a:ext uri="{FF2B5EF4-FFF2-40B4-BE49-F238E27FC236}">
                    <a16:creationId xmlns:a16="http://schemas.microsoft.com/office/drawing/2014/main" id="{16CCC2F0-8E3D-43C9-F9D8-151F3554E93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4" name="Cube 1933">
                <a:extLst>
                  <a:ext uri="{FF2B5EF4-FFF2-40B4-BE49-F238E27FC236}">
                    <a16:creationId xmlns:a16="http://schemas.microsoft.com/office/drawing/2014/main" id="{642A5E1F-5F1B-6ED4-5463-8DEBD4615A9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5" name="Cube 1934">
                <a:extLst>
                  <a:ext uri="{FF2B5EF4-FFF2-40B4-BE49-F238E27FC236}">
                    <a16:creationId xmlns:a16="http://schemas.microsoft.com/office/drawing/2014/main" id="{507A544E-765C-E890-A2E4-4E28988BF18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0" name="Group 1859">
              <a:extLst>
                <a:ext uri="{FF2B5EF4-FFF2-40B4-BE49-F238E27FC236}">
                  <a16:creationId xmlns:a16="http://schemas.microsoft.com/office/drawing/2014/main" id="{B4F14B89-2E0D-CF1C-7795-403923A7DA8D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16" name="Cube 1915">
                <a:extLst>
                  <a:ext uri="{FF2B5EF4-FFF2-40B4-BE49-F238E27FC236}">
                    <a16:creationId xmlns:a16="http://schemas.microsoft.com/office/drawing/2014/main" id="{C15F7399-BAD2-B283-FA71-FDA48243E70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7" name="Cube 1916">
                <a:extLst>
                  <a:ext uri="{FF2B5EF4-FFF2-40B4-BE49-F238E27FC236}">
                    <a16:creationId xmlns:a16="http://schemas.microsoft.com/office/drawing/2014/main" id="{C9D9B880-AD74-0292-5433-8FEBE54C4EA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8" name="Cube 1917">
                <a:extLst>
                  <a:ext uri="{FF2B5EF4-FFF2-40B4-BE49-F238E27FC236}">
                    <a16:creationId xmlns:a16="http://schemas.microsoft.com/office/drawing/2014/main" id="{957A3B28-2444-BAD7-DDE7-9C6945A1486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9" name="Cube 1918">
                <a:extLst>
                  <a:ext uri="{FF2B5EF4-FFF2-40B4-BE49-F238E27FC236}">
                    <a16:creationId xmlns:a16="http://schemas.microsoft.com/office/drawing/2014/main" id="{16F9CA3B-DFE6-A43E-7A35-E2EF96D17C6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0" name="Cube 1919">
                <a:extLst>
                  <a:ext uri="{FF2B5EF4-FFF2-40B4-BE49-F238E27FC236}">
                    <a16:creationId xmlns:a16="http://schemas.microsoft.com/office/drawing/2014/main" id="{DB5D1C74-EAAA-E04A-2499-702D1B31661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1" name="Cube 1920">
                <a:extLst>
                  <a:ext uri="{FF2B5EF4-FFF2-40B4-BE49-F238E27FC236}">
                    <a16:creationId xmlns:a16="http://schemas.microsoft.com/office/drawing/2014/main" id="{D305B023-AEEC-F09F-A3CE-FFDA211400B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2" name="Cube 1921">
                <a:extLst>
                  <a:ext uri="{FF2B5EF4-FFF2-40B4-BE49-F238E27FC236}">
                    <a16:creationId xmlns:a16="http://schemas.microsoft.com/office/drawing/2014/main" id="{4F2D9B2E-E93D-7B6D-350D-0A94519D5CB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3" name="Cube 1922">
                <a:extLst>
                  <a:ext uri="{FF2B5EF4-FFF2-40B4-BE49-F238E27FC236}">
                    <a16:creationId xmlns:a16="http://schemas.microsoft.com/office/drawing/2014/main" id="{96B00333-7DC8-8A8D-5125-60EFD2789ED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4" name="Cube 1923">
                <a:extLst>
                  <a:ext uri="{FF2B5EF4-FFF2-40B4-BE49-F238E27FC236}">
                    <a16:creationId xmlns:a16="http://schemas.microsoft.com/office/drawing/2014/main" id="{FF7BCEC8-9C74-C131-608E-AB31C58F63F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5" name="Cube 1924">
                <a:extLst>
                  <a:ext uri="{FF2B5EF4-FFF2-40B4-BE49-F238E27FC236}">
                    <a16:creationId xmlns:a16="http://schemas.microsoft.com/office/drawing/2014/main" id="{1BA19D18-2D8C-7795-81AD-C53DDF4A00D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1" name="Group 1860">
              <a:extLst>
                <a:ext uri="{FF2B5EF4-FFF2-40B4-BE49-F238E27FC236}">
                  <a16:creationId xmlns:a16="http://schemas.microsoft.com/office/drawing/2014/main" id="{2F9F9433-9118-C8A7-93FC-5BAE62C9BD48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06" name="Cube 1905">
                <a:extLst>
                  <a:ext uri="{FF2B5EF4-FFF2-40B4-BE49-F238E27FC236}">
                    <a16:creationId xmlns:a16="http://schemas.microsoft.com/office/drawing/2014/main" id="{7C3A4169-7EDE-27FC-EDBE-07D443BD28C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7" name="Cube 1906">
                <a:extLst>
                  <a:ext uri="{FF2B5EF4-FFF2-40B4-BE49-F238E27FC236}">
                    <a16:creationId xmlns:a16="http://schemas.microsoft.com/office/drawing/2014/main" id="{33502B22-817F-5E3F-B3F3-B3E80BAB3EE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8" name="Cube 1907">
                <a:extLst>
                  <a:ext uri="{FF2B5EF4-FFF2-40B4-BE49-F238E27FC236}">
                    <a16:creationId xmlns:a16="http://schemas.microsoft.com/office/drawing/2014/main" id="{EBF4A33F-6E5B-B327-70A3-9CBB324E425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9" name="Cube 1908">
                <a:extLst>
                  <a:ext uri="{FF2B5EF4-FFF2-40B4-BE49-F238E27FC236}">
                    <a16:creationId xmlns:a16="http://schemas.microsoft.com/office/drawing/2014/main" id="{3BC64719-1E62-70A3-EDF6-6E43DFEADF3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0" name="Cube 1909">
                <a:extLst>
                  <a:ext uri="{FF2B5EF4-FFF2-40B4-BE49-F238E27FC236}">
                    <a16:creationId xmlns:a16="http://schemas.microsoft.com/office/drawing/2014/main" id="{67A637BB-0D4E-831C-1110-122D169AC2E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1" name="Cube 1910">
                <a:extLst>
                  <a:ext uri="{FF2B5EF4-FFF2-40B4-BE49-F238E27FC236}">
                    <a16:creationId xmlns:a16="http://schemas.microsoft.com/office/drawing/2014/main" id="{7CB36780-142F-4128-0D76-F6B388C670E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2" name="Cube 1911">
                <a:extLst>
                  <a:ext uri="{FF2B5EF4-FFF2-40B4-BE49-F238E27FC236}">
                    <a16:creationId xmlns:a16="http://schemas.microsoft.com/office/drawing/2014/main" id="{B324D6CD-5091-79D5-25AB-83A33C81D12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3" name="Cube 1912">
                <a:extLst>
                  <a:ext uri="{FF2B5EF4-FFF2-40B4-BE49-F238E27FC236}">
                    <a16:creationId xmlns:a16="http://schemas.microsoft.com/office/drawing/2014/main" id="{DE96E766-3B86-D02F-8113-8B70B694CD1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4" name="Cube 1913">
                <a:extLst>
                  <a:ext uri="{FF2B5EF4-FFF2-40B4-BE49-F238E27FC236}">
                    <a16:creationId xmlns:a16="http://schemas.microsoft.com/office/drawing/2014/main" id="{1BB2A55D-82C7-A76C-B9C3-BB0AC5DCAFE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5" name="Cube 1914">
                <a:extLst>
                  <a:ext uri="{FF2B5EF4-FFF2-40B4-BE49-F238E27FC236}">
                    <a16:creationId xmlns:a16="http://schemas.microsoft.com/office/drawing/2014/main" id="{6EF2781F-1DD2-62F8-FE3F-13DB8E5DCA1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2" name="Group 1861">
              <a:extLst>
                <a:ext uri="{FF2B5EF4-FFF2-40B4-BE49-F238E27FC236}">
                  <a16:creationId xmlns:a16="http://schemas.microsoft.com/office/drawing/2014/main" id="{48C74738-0945-9591-BCCB-85901CA4C2C3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96" name="Cube 1895">
                <a:extLst>
                  <a:ext uri="{FF2B5EF4-FFF2-40B4-BE49-F238E27FC236}">
                    <a16:creationId xmlns:a16="http://schemas.microsoft.com/office/drawing/2014/main" id="{A1B84B17-6EB0-B880-82E5-6EA59848C3D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7" name="Cube 1896">
                <a:extLst>
                  <a:ext uri="{FF2B5EF4-FFF2-40B4-BE49-F238E27FC236}">
                    <a16:creationId xmlns:a16="http://schemas.microsoft.com/office/drawing/2014/main" id="{5F7692D5-0880-71D6-1C20-95A38163354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8" name="Cube 1897">
                <a:extLst>
                  <a:ext uri="{FF2B5EF4-FFF2-40B4-BE49-F238E27FC236}">
                    <a16:creationId xmlns:a16="http://schemas.microsoft.com/office/drawing/2014/main" id="{E76F7A03-17D7-820F-8E3D-68A88125085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9" name="Cube 1898">
                <a:extLst>
                  <a:ext uri="{FF2B5EF4-FFF2-40B4-BE49-F238E27FC236}">
                    <a16:creationId xmlns:a16="http://schemas.microsoft.com/office/drawing/2014/main" id="{B971F9C3-7293-B31C-D03B-ABDCD70E7D0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0" name="Cube 1899">
                <a:extLst>
                  <a:ext uri="{FF2B5EF4-FFF2-40B4-BE49-F238E27FC236}">
                    <a16:creationId xmlns:a16="http://schemas.microsoft.com/office/drawing/2014/main" id="{D5BD3990-A7B7-3010-9D18-640E87F3196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1" name="Cube 1900">
                <a:extLst>
                  <a:ext uri="{FF2B5EF4-FFF2-40B4-BE49-F238E27FC236}">
                    <a16:creationId xmlns:a16="http://schemas.microsoft.com/office/drawing/2014/main" id="{B395021A-55F1-861A-C1EC-B7712382AA1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2" name="Cube 1901">
                <a:extLst>
                  <a:ext uri="{FF2B5EF4-FFF2-40B4-BE49-F238E27FC236}">
                    <a16:creationId xmlns:a16="http://schemas.microsoft.com/office/drawing/2014/main" id="{2091BB35-7614-EA54-B98D-8E17EB33EDC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3" name="Cube 1902">
                <a:extLst>
                  <a:ext uri="{FF2B5EF4-FFF2-40B4-BE49-F238E27FC236}">
                    <a16:creationId xmlns:a16="http://schemas.microsoft.com/office/drawing/2014/main" id="{73BB088A-8418-75A3-0D66-AAAD19172CE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4" name="Cube 1903">
                <a:extLst>
                  <a:ext uri="{FF2B5EF4-FFF2-40B4-BE49-F238E27FC236}">
                    <a16:creationId xmlns:a16="http://schemas.microsoft.com/office/drawing/2014/main" id="{3AB03CC8-EB68-D35F-8267-8E870074493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5" name="Cube 1904">
                <a:extLst>
                  <a:ext uri="{FF2B5EF4-FFF2-40B4-BE49-F238E27FC236}">
                    <a16:creationId xmlns:a16="http://schemas.microsoft.com/office/drawing/2014/main" id="{60DDA716-1886-7C83-CA5C-D5A47C15FE0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3" name="Group 1862">
              <a:extLst>
                <a:ext uri="{FF2B5EF4-FFF2-40B4-BE49-F238E27FC236}">
                  <a16:creationId xmlns:a16="http://schemas.microsoft.com/office/drawing/2014/main" id="{BD3B831E-4FEF-379C-7F5B-03BE31F1C718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86" name="Cube 1885">
                <a:extLst>
                  <a:ext uri="{FF2B5EF4-FFF2-40B4-BE49-F238E27FC236}">
                    <a16:creationId xmlns:a16="http://schemas.microsoft.com/office/drawing/2014/main" id="{B847720F-F043-E4FE-0DA2-C4F4196B3B1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7" name="Cube 1886">
                <a:extLst>
                  <a:ext uri="{FF2B5EF4-FFF2-40B4-BE49-F238E27FC236}">
                    <a16:creationId xmlns:a16="http://schemas.microsoft.com/office/drawing/2014/main" id="{5F8742E4-11AC-0ECD-F1B9-96BD35FC74D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8" name="Cube 1887">
                <a:extLst>
                  <a:ext uri="{FF2B5EF4-FFF2-40B4-BE49-F238E27FC236}">
                    <a16:creationId xmlns:a16="http://schemas.microsoft.com/office/drawing/2014/main" id="{B6C5E6B1-CAFA-B05B-E750-D459AE92DFE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9" name="Cube 1888">
                <a:extLst>
                  <a:ext uri="{FF2B5EF4-FFF2-40B4-BE49-F238E27FC236}">
                    <a16:creationId xmlns:a16="http://schemas.microsoft.com/office/drawing/2014/main" id="{7E575F00-3EFF-6097-A34C-F33D494F12A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0" name="Cube 1889">
                <a:extLst>
                  <a:ext uri="{FF2B5EF4-FFF2-40B4-BE49-F238E27FC236}">
                    <a16:creationId xmlns:a16="http://schemas.microsoft.com/office/drawing/2014/main" id="{C4B4C171-A333-2ABD-799A-F1DA192C1F7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1" name="Cube 1890">
                <a:extLst>
                  <a:ext uri="{FF2B5EF4-FFF2-40B4-BE49-F238E27FC236}">
                    <a16:creationId xmlns:a16="http://schemas.microsoft.com/office/drawing/2014/main" id="{E6ECD8F7-C68C-ED4B-72CC-2ADE96A8FEE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2" name="Cube 1891">
                <a:extLst>
                  <a:ext uri="{FF2B5EF4-FFF2-40B4-BE49-F238E27FC236}">
                    <a16:creationId xmlns:a16="http://schemas.microsoft.com/office/drawing/2014/main" id="{142701D1-C33A-D766-6F22-BCA65BC1A9D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3" name="Cube 1892">
                <a:extLst>
                  <a:ext uri="{FF2B5EF4-FFF2-40B4-BE49-F238E27FC236}">
                    <a16:creationId xmlns:a16="http://schemas.microsoft.com/office/drawing/2014/main" id="{EEA3CDB8-C70B-A684-770B-5BACB8C70D3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4" name="Cube 1893">
                <a:extLst>
                  <a:ext uri="{FF2B5EF4-FFF2-40B4-BE49-F238E27FC236}">
                    <a16:creationId xmlns:a16="http://schemas.microsoft.com/office/drawing/2014/main" id="{51E6F4D2-6923-6C4D-BC02-AC19D9ECD7A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5" name="Cube 1894">
                <a:extLst>
                  <a:ext uri="{FF2B5EF4-FFF2-40B4-BE49-F238E27FC236}">
                    <a16:creationId xmlns:a16="http://schemas.microsoft.com/office/drawing/2014/main" id="{DD21B2E6-7376-061E-636B-959CFBBB4D1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4" name="Group 1863">
              <a:extLst>
                <a:ext uri="{FF2B5EF4-FFF2-40B4-BE49-F238E27FC236}">
                  <a16:creationId xmlns:a16="http://schemas.microsoft.com/office/drawing/2014/main" id="{7C09115B-12A8-1202-1D2F-02CE5A5AEB53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76" name="Cube 1875">
                <a:extLst>
                  <a:ext uri="{FF2B5EF4-FFF2-40B4-BE49-F238E27FC236}">
                    <a16:creationId xmlns:a16="http://schemas.microsoft.com/office/drawing/2014/main" id="{FF54E2D0-8B7D-35DC-1BF8-CEF04D944B5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7" name="Cube 1876">
                <a:extLst>
                  <a:ext uri="{FF2B5EF4-FFF2-40B4-BE49-F238E27FC236}">
                    <a16:creationId xmlns:a16="http://schemas.microsoft.com/office/drawing/2014/main" id="{60E55B59-06B8-CF7E-6185-1658C5F5EF1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8" name="Cube 1877">
                <a:extLst>
                  <a:ext uri="{FF2B5EF4-FFF2-40B4-BE49-F238E27FC236}">
                    <a16:creationId xmlns:a16="http://schemas.microsoft.com/office/drawing/2014/main" id="{3FE807AB-4C3B-5E1E-65F1-5F2ED70DCBF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9" name="Cube 1878">
                <a:extLst>
                  <a:ext uri="{FF2B5EF4-FFF2-40B4-BE49-F238E27FC236}">
                    <a16:creationId xmlns:a16="http://schemas.microsoft.com/office/drawing/2014/main" id="{63DD140B-9474-7932-405E-D2ED661FA1A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0" name="Cube 1879">
                <a:extLst>
                  <a:ext uri="{FF2B5EF4-FFF2-40B4-BE49-F238E27FC236}">
                    <a16:creationId xmlns:a16="http://schemas.microsoft.com/office/drawing/2014/main" id="{A5E7553D-ECE1-22EA-3B03-E925D4D7C10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1" name="Cube 1880">
                <a:extLst>
                  <a:ext uri="{FF2B5EF4-FFF2-40B4-BE49-F238E27FC236}">
                    <a16:creationId xmlns:a16="http://schemas.microsoft.com/office/drawing/2014/main" id="{03A25F5A-CAAF-219C-81A5-8693205AAFA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2" name="Cube 1881">
                <a:extLst>
                  <a:ext uri="{FF2B5EF4-FFF2-40B4-BE49-F238E27FC236}">
                    <a16:creationId xmlns:a16="http://schemas.microsoft.com/office/drawing/2014/main" id="{92930475-AB05-FBC6-4B50-59F2D4961DC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3" name="Cube 1882">
                <a:extLst>
                  <a:ext uri="{FF2B5EF4-FFF2-40B4-BE49-F238E27FC236}">
                    <a16:creationId xmlns:a16="http://schemas.microsoft.com/office/drawing/2014/main" id="{1DA96F63-4EFF-E5B5-F269-DC9EDE62BDC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4" name="Cube 1883">
                <a:extLst>
                  <a:ext uri="{FF2B5EF4-FFF2-40B4-BE49-F238E27FC236}">
                    <a16:creationId xmlns:a16="http://schemas.microsoft.com/office/drawing/2014/main" id="{1EEEC691-D27E-EF34-2776-9C159570F2A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5" name="Cube 1884">
                <a:extLst>
                  <a:ext uri="{FF2B5EF4-FFF2-40B4-BE49-F238E27FC236}">
                    <a16:creationId xmlns:a16="http://schemas.microsoft.com/office/drawing/2014/main" id="{B52892C4-C073-8B8E-CC75-6132286E3EA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5" name="Group 1864">
              <a:extLst>
                <a:ext uri="{FF2B5EF4-FFF2-40B4-BE49-F238E27FC236}">
                  <a16:creationId xmlns:a16="http://schemas.microsoft.com/office/drawing/2014/main" id="{25183918-2491-5B52-F553-E1F542A29553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66" name="Cube 1865">
                <a:extLst>
                  <a:ext uri="{FF2B5EF4-FFF2-40B4-BE49-F238E27FC236}">
                    <a16:creationId xmlns:a16="http://schemas.microsoft.com/office/drawing/2014/main" id="{91422707-8A13-8008-2B34-30E2D107315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7" name="Cube 1866">
                <a:extLst>
                  <a:ext uri="{FF2B5EF4-FFF2-40B4-BE49-F238E27FC236}">
                    <a16:creationId xmlns:a16="http://schemas.microsoft.com/office/drawing/2014/main" id="{3CE6CE13-B1BF-0685-5690-D4BA34BC296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8" name="Cube 1867">
                <a:extLst>
                  <a:ext uri="{FF2B5EF4-FFF2-40B4-BE49-F238E27FC236}">
                    <a16:creationId xmlns:a16="http://schemas.microsoft.com/office/drawing/2014/main" id="{7CDF2A6C-B5F7-6DAC-C7D5-62835A480BA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9" name="Cube 1868">
                <a:extLst>
                  <a:ext uri="{FF2B5EF4-FFF2-40B4-BE49-F238E27FC236}">
                    <a16:creationId xmlns:a16="http://schemas.microsoft.com/office/drawing/2014/main" id="{473D05C2-5671-344A-EAD1-1963572173C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0" name="Cube 1869">
                <a:extLst>
                  <a:ext uri="{FF2B5EF4-FFF2-40B4-BE49-F238E27FC236}">
                    <a16:creationId xmlns:a16="http://schemas.microsoft.com/office/drawing/2014/main" id="{A84F106D-324E-318D-0CCB-D10040B380E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1" name="Cube 1870">
                <a:extLst>
                  <a:ext uri="{FF2B5EF4-FFF2-40B4-BE49-F238E27FC236}">
                    <a16:creationId xmlns:a16="http://schemas.microsoft.com/office/drawing/2014/main" id="{F2083398-6B41-5A60-A43F-6B3A6774FB8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2" name="Cube 1871">
                <a:extLst>
                  <a:ext uri="{FF2B5EF4-FFF2-40B4-BE49-F238E27FC236}">
                    <a16:creationId xmlns:a16="http://schemas.microsoft.com/office/drawing/2014/main" id="{24D16576-D078-4E85-8512-07CB322FA66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3" name="Cube 1872">
                <a:extLst>
                  <a:ext uri="{FF2B5EF4-FFF2-40B4-BE49-F238E27FC236}">
                    <a16:creationId xmlns:a16="http://schemas.microsoft.com/office/drawing/2014/main" id="{5A285969-7351-EB91-814E-DC6414DAFA7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4" name="Cube 1873">
                <a:extLst>
                  <a:ext uri="{FF2B5EF4-FFF2-40B4-BE49-F238E27FC236}">
                    <a16:creationId xmlns:a16="http://schemas.microsoft.com/office/drawing/2014/main" id="{144FE857-8FE7-35CC-6680-FA370BC33FA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5" name="Cube 1874">
                <a:extLst>
                  <a:ext uri="{FF2B5EF4-FFF2-40B4-BE49-F238E27FC236}">
                    <a16:creationId xmlns:a16="http://schemas.microsoft.com/office/drawing/2014/main" id="{7422145D-A081-C707-CC9D-EC5FB235FEF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966" name="Group 1965">
            <a:extLst>
              <a:ext uri="{FF2B5EF4-FFF2-40B4-BE49-F238E27FC236}">
                <a16:creationId xmlns:a16="http://schemas.microsoft.com/office/drawing/2014/main" id="{A9AC9AE4-56D7-1190-589B-8EC4964A4CDF}"/>
              </a:ext>
            </a:extLst>
          </p:cNvPr>
          <p:cNvGrpSpPr/>
          <p:nvPr/>
        </p:nvGrpSpPr>
        <p:grpSpPr>
          <a:xfrm>
            <a:off x="1253255" y="318969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967" name="Group 1966">
              <a:extLst>
                <a:ext uri="{FF2B5EF4-FFF2-40B4-BE49-F238E27FC236}">
                  <a16:creationId xmlns:a16="http://schemas.microsoft.com/office/drawing/2014/main" id="{6F7BFB0C-FAC6-BCE6-72BE-71B397001D69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67" name="Cube 2066">
                <a:extLst>
                  <a:ext uri="{FF2B5EF4-FFF2-40B4-BE49-F238E27FC236}">
                    <a16:creationId xmlns:a16="http://schemas.microsoft.com/office/drawing/2014/main" id="{63956779-1024-5C48-0408-21F6D0DDC9F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8" name="Cube 2067">
                <a:extLst>
                  <a:ext uri="{FF2B5EF4-FFF2-40B4-BE49-F238E27FC236}">
                    <a16:creationId xmlns:a16="http://schemas.microsoft.com/office/drawing/2014/main" id="{D5928A3F-D0F7-9508-B1D6-01039B9985E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9" name="Cube 2068">
                <a:extLst>
                  <a:ext uri="{FF2B5EF4-FFF2-40B4-BE49-F238E27FC236}">
                    <a16:creationId xmlns:a16="http://schemas.microsoft.com/office/drawing/2014/main" id="{0D01944E-1CD9-1915-D093-B6CC5134C82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0" name="Cube 2069">
                <a:extLst>
                  <a:ext uri="{FF2B5EF4-FFF2-40B4-BE49-F238E27FC236}">
                    <a16:creationId xmlns:a16="http://schemas.microsoft.com/office/drawing/2014/main" id="{16269DF7-08FD-1523-46C7-BFC4EBF989D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1" name="Cube 2070">
                <a:extLst>
                  <a:ext uri="{FF2B5EF4-FFF2-40B4-BE49-F238E27FC236}">
                    <a16:creationId xmlns:a16="http://schemas.microsoft.com/office/drawing/2014/main" id="{68FD58E9-22DA-A320-E534-4E4298E2049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2" name="Cube 2071">
                <a:extLst>
                  <a:ext uri="{FF2B5EF4-FFF2-40B4-BE49-F238E27FC236}">
                    <a16:creationId xmlns:a16="http://schemas.microsoft.com/office/drawing/2014/main" id="{4A9C1F69-5CAB-A7D5-2C01-86AB4404AA7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3" name="Cube 2072">
                <a:extLst>
                  <a:ext uri="{FF2B5EF4-FFF2-40B4-BE49-F238E27FC236}">
                    <a16:creationId xmlns:a16="http://schemas.microsoft.com/office/drawing/2014/main" id="{8D9BFDA7-2F71-6388-4FBC-541A0575809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4" name="Cube 2073">
                <a:extLst>
                  <a:ext uri="{FF2B5EF4-FFF2-40B4-BE49-F238E27FC236}">
                    <a16:creationId xmlns:a16="http://schemas.microsoft.com/office/drawing/2014/main" id="{CCF244FF-B3A2-DC3F-93F6-536AC0EFA95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5" name="Cube 2074">
                <a:extLst>
                  <a:ext uri="{FF2B5EF4-FFF2-40B4-BE49-F238E27FC236}">
                    <a16:creationId xmlns:a16="http://schemas.microsoft.com/office/drawing/2014/main" id="{8DAC0461-7466-8533-340D-9D6C9FDEAB6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6" name="Cube 2075">
                <a:extLst>
                  <a:ext uri="{FF2B5EF4-FFF2-40B4-BE49-F238E27FC236}">
                    <a16:creationId xmlns:a16="http://schemas.microsoft.com/office/drawing/2014/main" id="{6143C925-D773-9BE8-B3C1-96A73A5FBA7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68" name="Group 1967">
              <a:extLst>
                <a:ext uri="{FF2B5EF4-FFF2-40B4-BE49-F238E27FC236}">
                  <a16:creationId xmlns:a16="http://schemas.microsoft.com/office/drawing/2014/main" id="{B60A38FB-6E6A-FAF3-6278-44696AE5A45A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57" name="Cube 2056">
                <a:extLst>
                  <a:ext uri="{FF2B5EF4-FFF2-40B4-BE49-F238E27FC236}">
                    <a16:creationId xmlns:a16="http://schemas.microsoft.com/office/drawing/2014/main" id="{62A050A5-AAE2-E84C-C081-C7151BC43EA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8" name="Cube 2057">
                <a:extLst>
                  <a:ext uri="{FF2B5EF4-FFF2-40B4-BE49-F238E27FC236}">
                    <a16:creationId xmlns:a16="http://schemas.microsoft.com/office/drawing/2014/main" id="{4EE2C807-B0E5-3C45-896C-9A20F1CE60F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9" name="Cube 2058">
                <a:extLst>
                  <a:ext uri="{FF2B5EF4-FFF2-40B4-BE49-F238E27FC236}">
                    <a16:creationId xmlns:a16="http://schemas.microsoft.com/office/drawing/2014/main" id="{DC77EB98-D9C6-4A40-7DCE-BD00B27C04E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0" name="Cube 2059">
                <a:extLst>
                  <a:ext uri="{FF2B5EF4-FFF2-40B4-BE49-F238E27FC236}">
                    <a16:creationId xmlns:a16="http://schemas.microsoft.com/office/drawing/2014/main" id="{BEB19C15-4890-A12A-3F13-38C6DF2B330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1" name="Cube 2060">
                <a:extLst>
                  <a:ext uri="{FF2B5EF4-FFF2-40B4-BE49-F238E27FC236}">
                    <a16:creationId xmlns:a16="http://schemas.microsoft.com/office/drawing/2014/main" id="{246144C1-FE05-C24A-E31A-48DA0265E11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2" name="Cube 2061">
                <a:extLst>
                  <a:ext uri="{FF2B5EF4-FFF2-40B4-BE49-F238E27FC236}">
                    <a16:creationId xmlns:a16="http://schemas.microsoft.com/office/drawing/2014/main" id="{60332264-628C-79E7-09A7-73E17E9869A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3" name="Cube 2062">
                <a:extLst>
                  <a:ext uri="{FF2B5EF4-FFF2-40B4-BE49-F238E27FC236}">
                    <a16:creationId xmlns:a16="http://schemas.microsoft.com/office/drawing/2014/main" id="{A1869733-692C-F708-8327-F06F90C14E7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4" name="Cube 2063">
                <a:extLst>
                  <a:ext uri="{FF2B5EF4-FFF2-40B4-BE49-F238E27FC236}">
                    <a16:creationId xmlns:a16="http://schemas.microsoft.com/office/drawing/2014/main" id="{3899BEEE-8642-8967-3979-111D66280DF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5" name="Cube 2064">
                <a:extLst>
                  <a:ext uri="{FF2B5EF4-FFF2-40B4-BE49-F238E27FC236}">
                    <a16:creationId xmlns:a16="http://schemas.microsoft.com/office/drawing/2014/main" id="{ED86EC8C-9596-2055-237E-B4EA20F4DAA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6" name="Cube 2065">
                <a:extLst>
                  <a:ext uri="{FF2B5EF4-FFF2-40B4-BE49-F238E27FC236}">
                    <a16:creationId xmlns:a16="http://schemas.microsoft.com/office/drawing/2014/main" id="{84679896-6692-340F-2B03-C8E1AD681A3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69" name="Group 1968">
              <a:extLst>
                <a:ext uri="{FF2B5EF4-FFF2-40B4-BE49-F238E27FC236}">
                  <a16:creationId xmlns:a16="http://schemas.microsoft.com/office/drawing/2014/main" id="{6044351E-D90C-E76E-AE6B-E02E8B9954FD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47" name="Cube 2046">
                <a:extLst>
                  <a:ext uri="{FF2B5EF4-FFF2-40B4-BE49-F238E27FC236}">
                    <a16:creationId xmlns:a16="http://schemas.microsoft.com/office/drawing/2014/main" id="{25BB9B04-E8AB-0B66-9DE3-4DBEEDF5022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8" name="Cube 2047">
                <a:extLst>
                  <a:ext uri="{FF2B5EF4-FFF2-40B4-BE49-F238E27FC236}">
                    <a16:creationId xmlns:a16="http://schemas.microsoft.com/office/drawing/2014/main" id="{BC25FD4A-0D70-B5E2-4B40-5681090D898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9" name="Cube 2048">
                <a:extLst>
                  <a:ext uri="{FF2B5EF4-FFF2-40B4-BE49-F238E27FC236}">
                    <a16:creationId xmlns:a16="http://schemas.microsoft.com/office/drawing/2014/main" id="{101F96E0-C52B-AB22-B6EC-7FDDD262D68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0" name="Cube 2049">
                <a:extLst>
                  <a:ext uri="{FF2B5EF4-FFF2-40B4-BE49-F238E27FC236}">
                    <a16:creationId xmlns:a16="http://schemas.microsoft.com/office/drawing/2014/main" id="{1172CD82-1080-8060-4DE7-20439ED2B88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1" name="Cube 2050">
                <a:extLst>
                  <a:ext uri="{FF2B5EF4-FFF2-40B4-BE49-F238E27FC236}">
                    <a16:creationId xmlns:a16="http://schemas.microsoft.com/office/drawing/2014/main" id="{3C5661C1-8E6E-5E54-4138-2B03CB24288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2" name="Cube 2051">
                <a:extLst>
                  <a:ext uri="{FF2B5EF4-FFF2-40B4-BE49-F238E27FC236}">
                    <a16:creationId xmlns:a16="http://schemas.microsoft.com/office/drawing/2014/main" id="{8CF7ECCC-1683-65F5-A931-BA002FE0A6E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3" name="Cube 2052">
                <a:extLst>
                  <a:ext uri="{FF2B5EF4-FFF2-40B4-BE49-F238E27FC236}">
                    <a16:creationId xmlns:a16="http://schemas.microsoft.com/office/drawing/2014/main" id="{A9A6189A-0C7F-9678-ED71-454C794D62D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4" name="Cube 2053">
                <a:extLst>
                  <a:ext uri="{FF2B5EF4-FFF2-40B4-BE49-F238E27FC236}">
                    <a16:creationId xmlns:a16="http://schemas.microsoft.com/office/drawing/2014/main" id="{C14E13D9-42FD-9115-8894-2665B26269D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5" name="Cube 2054">
                <a:extLst>
                  <a:ext uri="{FF2B5EF4-FFF2-40B4-BE49-F238E27FC236}">
                    <a16:creationId xmlns:a16="http://schemas.microsoft.com/office/drawing/2014/main" id="{6D778259-997E-73D3-733E-C321D08C8D2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6" name="Cube 2055">
                <a:extLst>
                  <a:ext uri="{FF2B5EF4-FFF2-40B4-BE49-F238E27FC236}">
                    <a16:creationId xmlns:a16="http://schemas.microsoft.com/office/drawing/2014/main" id="{1AB883D4-8724-59A3-69BE-D0529197FEA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0" name="Group 1969">
              <a:extLst>
                <a:ext uri="{FF2B5EF4-FFF2-40B4-BE49-F238E27FC236}">
                  <a16:creationId xmlns:a16="http://schemas.microsoft.com/office/drawing/2014/main" id="{9FA3D7D2-45CF-E5CD-D37F-1B56B917D9BD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37" name="Cube 2036">
                <a:extLst>
                  <a:ext uri="{FF2B5EF4-FFF2-40B4-BE49-F238E27FC236}">
                    <a16:creationId xmlns:a16="http://schemas.microsoft.com/office/drawing/2014/main" id="{50638A5F-A2AA-6920-1715-0DF55D56627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8" name="Cube 2037">
                <a:extLst>
                  <a:ext uri="{FF2B5EF4-FFF2-40B4-BE49-F238E27FC236}">
                    <a16:creationId xmlns:a16="http://schemas.microsoft.com/office/drawing/2014/main" id="{05DEB276-99B2-6323-076A-94142007F55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9" name="Cube 2038">
                <a:extLst>
                  <a:ext uri="{FF2B5EF4-FFF2-40B4-BE49-F238E27FC236}">
                    <a16:creationId xmlns:a16="http://schemas.microsoft.com/office/drawing/2014/main" id="{84865FA4-3705-C9FE-4657-6D4E245B86C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0" name="Cube 2039">
                <a:extLst>
                  <a:ext uri="{FF2B5EF4-FFF2-40B4-BE49-F238E27FC236}">
                    <a16:creationId xmlns:a16="http://schemas.microsoft.com/office/drawing/2014/main" id="{8B3F7D17-9692-8525-7F2A-2C29505EFA7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1" name="Cube 2040">
                <a:extLst>
                  <a:ext uri="{FF2B5EF4-FFF2-40B4-BE49-F238E27FC236}">
                    <a16:creationId xmlns:a16="http://schemas.microsoft.com/office/drawing/2014/main" id="{C3110A47-5507-B52B-D12A-253A2A2D7FD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2" name="Cube 2041">
                <a:extLst>
                  <a:ext uri="{FF2B5EF4-FFF2-40B4-BE49-F238E27FC236}">
                    <a16:creationId xmlns:a16="http://schemas.microsoft.com/office/drawing/2014/main" id="{34FA438F-FB9F-17A4-E808-A3C7C06CEB7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3" name="Cube 2042">
                <a:extLst>
                  <a:ext uri="{FF2B5EF4-FFF2-40B4-BE49-F238E27FC236}">
                    <a16:creationId xmlns:a16="http://schemas.microsoft.com/office/drawing/2014/main" id="{FED9B6F6-D7E8-FA3B-5E74-8437855BE17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4" name="Cube 2043">
                <a:extLst>
                  <a:ext uri="{FF2B5EF4-FFF2-40B4-BE49-F238E27FC236}">
                    <a16:creationId xmlns:a16="http://schemas.microsoft.com/office/drawing/2014/main" id="{97142672-3DAE-09E2-5E2D-B83C78C98BF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5" name="Cube 2044">
                <a:extLst>
                  <a:ext uri="{FF2B5EF4-FFF2-40B4-BE49-F238E27FC236}">
                    <a16:creationId xmlns:a16="http://schemas.microsoft.com/office/drawing/2014/main" id="{676B2625-A65A-FCA3-7D8F-9F63C7B8D2C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6" name="Cube 2045">
                <a:extLst>
                  <a:ext uri="{FF2B5EF4-FFF2-40B4-BE49-F238E27FC236}">
                    <a16:creationId xmlns:a16="http://schemas.microsoft.com/office/drawing/2014/main" id="{5C2FAA7F-C9FA-A9FF-AE92-2342AE1B73B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1" name="Group 1970">
              <a:extLst>
                <a:ext uri="{FF2B5EF4-FFF2-40B4-BE49-F238E27FC236}">
                  <a16:creationId xmlns:a16="http://schemas.microsoft.com/office/drawing/2014/main" id="{9D2E5B52-3316-269E-3047-722C179C92C3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27" name="Cube 2026">
                <a:extLst>
                  <a:ext uri="{FF2B5EF4-FFF2-40B4-BE49-F238E27FC236}">
                    <a16:creationId xmlns:a16="http://schemas.microsoft.com/office/drawing/2014/main" id="{5019BD25-984F-EC98-2FEA-DCB56D0BF0D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8" name="Cube 2027">
                <a:extLst>
                  <a:ext uri="{FF2B5EF4-FFF2-40B4-BE49-F238E27FC236}">
                    <a16:creationId xmlns:a16="http://schemas.microsoft.com/office/drawing/2014/main" id="{7879A199-3A84-E65C-3CA3-86447C45E87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9" name="Cube 2028">
                <a:extLst>
                  <a:ext uri="{FF2B5EF4-FFF2-40B4-BE49-F238E27FC236}">
                    <a16:creationId xmlns:a16="http://schemas.microsoft.com/office/drawing/2014/main" id="{7EF592FC-B937-4B15-CA22-6E7197215F1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0" name="Cube 2029">
                <a:extLst>
                  <a:ext uri="{FF2B5EF4-FFF2-40B4-BE49-F238E27FC236}">
                    <a16:creationId xmlns:a16="http://schemas.microsoft.com/office/drawing/2014/main" id="{E91526C2-228E-2BC7-75CB-8B88D3E535C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1" name="Cube 2030">
                <a:extLst>
                  <a:ext uri="{FF2B5EF4-FFF2-40B4-BE49-F238E27FC236}">
                    <a16:creationId xmlns:a16="http://schemas.microsoft.com/office/drawing/2014/main" id="{AA61C1A5-AF27-6258-AED1-33B4F78F83A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2" name="Cube 2031">
                <a:extLst>
                  <a:ext uri="{FF2B5EF4-FFF2-40B4-BE49-F238E27FC236}">
                    <a16:creationId xmlns:a16="http://schemas.microsoft.com/office/drawing/2014/main" id="{C75F6EC9-E609-9326-1338-EFED29E367C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3" name="Cube 2032">
                <a:extLst>
                  <a:ext uri="{FF2B5EF4-FFF2-40B4-BE49-F238E27FC236}">
                    <a16:creationId xmlns:a16="http://schemas.microsoft.com/office/drawing/2014/main" id="{9E15E6B5-95A0-3723-A55F-DB8A5734EAF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4" name="Cube 2033">
                <a:extLst>
                  <a:ext uri="{FF2B5EF4-FFF2-40B4-BE49-F238E27FC236}">
                    <a16:creationId xmlns:a16="http://schemas.microsoft.com/office/drawing/2014/main" id="{1D1FC5CE-C5EA-59AF-9DE7-45717298F1B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5" name="Cube 2034">
                <a:extLst>
                  <a:ext uri="{FF2B5EF4-FFF2-40B4-BE49-F238E27FC236}">
                    <a16:creationId xmlns:a16="http://schemas.microsoft.com/office/drawing/2014/main" id="{F88A7499-E012-A5AF-5033-5402BD64A8F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6" name="Cube 2035">
                <a:extLst>
                  <a:ext uri="{FF2B5EF4-FFF2-40B4-BE49-F238E27FC236}">
                    <a16:creationId xmlns:a16="http://schemas.microsoft.com/office/drawing/2014/main" id="{D663A57F-93C9-20C5-E5FC-774686ACE2F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2" name="Group 1971">
              <a:extLst>
                <a:ext uri="{FF2B5EF4-FFF2-40B4-BE49-F238E27FC236}">
                  <a16:creationId xmlns:a16="http://schemas.microsoft.com/office/drawing/2014/main" id="{D2F554F5-6595-0997-A91F-4C228E60F524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17" name="Cube 2016">
                <a:extLst>
                  <a:ext uri="{FF2B5EF4-FFF2-40B4-BE49-F238E27FC236}">
                    <a16:creationId xmlns:a16="http://schemas.microsoft.com/office/drawing/2014/main" id="{D56D5487-05E5-7EF3-6DB9-4A3784B9701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8" name="Cube 2017">
                <a:extLst>
                  <a:ext uri="{FF2B5EF4-FFF2-40B4-BE49-F238E27FC236}">
                    <a16:creationId xmlns:a16="http://schemas.microsoft.com/office/drawing/2014/main" id="{3962A086-BD29-9FED-EDF6-C7BAD3D4281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9" name="Cube 2018">
                <a:extLst>
                  <a:ext uri="{FF2B5EF4-FFF2-40B4-BE49-F238E27FC236}">
                    <a16:creationId xmlns:a16="http://schemas.microsoft.com/office/drawing/2014/main" id="{38B2AB69-E0A3-6936-93D4-10FF731F81F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0" name="Cube 2019">
                <a:extLst>
                  <a:ext uri="{FF2B5EF4-FFF2-40B4-BE49-F238E27FC236}">
                    <a16:creationId xmlns:a16="http://schemas.microsoft.com/office/drawing/2014/main" id="{23527B6A-68C1-3D42-5EDB-7AD7EACCFF9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1" name="Cube 2020">
                <a:extLst>
                  <a:ext uri="{FF2B5EF4-FFF2-40B4-BE49-F238E27FC236}">
                    <a16:creationId xmlns:a16="http://schemas.microsoft.com/office/drawing/2014/main" id="{58709ACC-C63A-03E7-4DFE-6930105C2FF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2" name="Cube 2021">
                <a:extLst>
                  <a:ext uri="{FF2B5EF4-FFF2-40B4-BE49-F238E27FC236}">
                    <a16:creationId xmlns:a16="http://schemas.microsoft.com/office/drawing/2014/main" id="{71184507-AAEE-74CA-E4D5-0D7098A5BD1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3" name="Cube 2022">
                <a:extLst>
                  <a:ext uri="{FF2B5EF4-FFF2-40B4-BE49-F238E27FC236}">
                    <a16:creationId xmlns:a16="http://schemas.microsoft.com/office/drawing/2014/main" id="{519E3F15-FDB4-4547-3C7B-4CBE9D84E20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4" name="Cube 2023">
                <a:extLst>
                  <a:ext uri="{FF2B5EF4-FFF2-40B4-BE49-F238E27FC236}">
                    <a16:creationId xmlns:a16="http://schemas.microsoft.com/office/drawing/2014/main" id="{DB0B7D20-F030-69DE-E9A6-313FCA00761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5" name="Cube 2024">
                <a:extLst>
                  <a:ext uri="{FF2B5EF4-FFF2-40B4-BE49-F238E27FC236}">
                    <a16:creationId xmlns:a16="http://schemas.microsoft.com/office/drawing/2014/main" id="{E4EAE76D-70CA-51EC-C383-7640AD74AEB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6" name="Cube 2025">
                <a:extLst>
                  <a:ext uri="{FF2B5EF4-FFF2-40B4-BE49-F238E27FC236}">
                    <a16:creationId xmlns:a16="http://schemas.microsoft.com/office/drawing/2014/main" id="{E286E197-00F8-01F6-827E-226367EEE9A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3" name="Group 1972">
              <a:extLst>
                <a:ext uri="{FF2B5EF4-FFF2-40B4-BE49-F238E27FC236}">
                  <a16:creationId xmlns:a16="http://schemas.microsoft.com/office/drawing/2014/main" id="{15791F19-455F-F628-A28E-68533A46DD4E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07" name="Cube 2006">
                <a:extLst>
                  <a:ext uri="{FF2B5EF4-FFF2-40B4-BE49-F238E27FC236}">
                    <a16:creationId xmlns:a16="http://schemas.microsoft.com/office/drawing/2014/main" id="{E0FAF07B-761C-4D1F-24D0-DA2FACFB481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8" name="Cube 2007">
                <a:extLst>
                  <a:ext uri="{FF2B5EF4-FFF2-40B4-BE49-F238E27FC236}">
                    <a16:creationId xmlns:a16="http://schemas.microsoft.com/office/drawing/2014/main" id="{328A266D-7023-6702-88A4-AE90A81B56B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9" name="Cube 2008">
                <a:extLst>
                  <a:ext uri="{FF2B5EF4-FFF2-40B4-BE49-F238E27FC236}">
                    <a16:creationId xmlns:a16="http://schemas.microsoft.com/office/drawing/2014/main" id="{25B5EA43-72C3-C3A5-B7C4-D98531DF2F3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0" name="Cube 2009">
                <a:extLst>
                  <a:ext uri="{FF2B5EF4-FFF2-40B4-BE49-F238E27FC236}">
                    <a16:creationId xmlns:a16="http://schemas.microsoft.com/office/drawing/2014/main" id="{A8575BAB-DC99-29FC-DE5A-F440E6D7973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1" name="Cube 2010">
                <a:extLst>
                  <a:ext uri="{FF2B5EF4-FFF2-40B4-BE49-F238E27FC236}">
                    <a16:creationId xmlns:a16="http://schemas.microsoft.com/office/drawing/2014/main" id="{EAF1FCB4-9229-14D4-C119-06BE36E1001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2" name="Cube 2011">
                <a:extLst>
                  <a:ext uri="{FF2B5EF4-FFF2-40B4-BE49-F238E27FC236}">
                    <a16:creationId xmlns:a16="http://schemas.microsoft.com/office/drawing/2014/main" id="{2A9C32B3-9944-7554-9B18-92B3621383C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3" name="Cube 2012">
                <a:extLst>
                  <a:ext uri="{FF2B5EF4-FFF2-40B4-BE49-F238E27FC236}">
                    <a16:creationId xmlns:a16="http://schemas.microsoft.com/office/drawing/2014/main" id="{2FD24E51-BE86-30C0-F255-2C4A46B552E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4" name="Cube 2013">
                <a:extLst>
                  <a:ext uri="{FF2B5EF4-FFF2-40B4-BE49-F238E27FC236}">
                    <a16:creationId xmlns:a16="http://schemas.microsoft.com/office/drawing/2014/main" id="{EC8B0A6B-6EAA-AC4D-9268-27B9819A2CB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5" name="Cube 2014">
                <a:extLst>
                  <a:ext uri="{FF2B5EF4-FFF2-40B4-BE49-F238E27FC236}">
                    <a16:creationId xmlns:a16="http://schemas.microsoft.com/office/drawing/2014/main" id="{05267BAD-D54B-14A5-9333-FD652E37E0F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6" name="Cube 2015">
                <a:extLst>
                  <a:ext uri="{FF2B5EF4-FFF2-40B4-BE49-F238E27FC236}">
                    <a16:creationId xmlns:a16="http://schemas.microsoft.com/office/drawing/2014/main" id="{F836F3C4-1862-ED10-DCBA-764AB6CF8AE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4" name="Group 1973">
              <a:extLst>
                <a:ext uri="{FF2B5EF4-FFF2-40B4-BE49-F238E27FC236}">
                  <a16:creationId xmlns:a16="http://schemas.microsoft.com/office/drawing/2014/main" id="{1A13B65F-CB3A-14FC-8074-4B52C1070843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97" name="Cube 1996">
                <a:extLst>
                  <a:ext uri="{FF2B5EF4-FFF2-40B4-BE49-F238E27FC236}">
                    <a16:creationId xmlns:a16="http://schemas.microsoft.com/office/drawing/2014/main" id="{8C562E60-B773-3063-EDDC-7C3A2E261B6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8" name="Cube 1997">
                <a:extLst>
                  <a:ext uri="{FF2B5EF4-FFF2-40B4-BE49-F238E27FC236}">
                    <a16:creationId xmlns:a16="http://schemas.microsoft.com/office/drawing/2014/main" id="{3CC42276-5F0D-889E-6FC6-AFF2FD84503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9" name="Cube 1998">
                <a:extLst>
                  <a:ext uri="{FF2B5EF4-FFF2-40B4-BE49-F238E27FC236}">
                    <a16:creationId xmlns:a16="http://schemas.microsoft.com/office/drawing/2014/main" id="{69AF590E-9170-6CDA-2767-732627432D8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0" name="Cube 1999">
                <a:extLst>
                  <a:ext uri="{FF2B5EF4-FFF2-40B4-BE49-F238E27FC236}">
                    <a16:creationId xmlns:a16="http://schemas.microsoft.com/office/drawing/2014/main" id="{73722D8D-2633-7AF2-3333-E2361122492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1" name="Cube 2000">
                <a:extLst>
                  <a:ext uri="{FF2B5EF4-FFF2-40B4-BE49-F238E27FC236}">
                    <a16:creationId xmlns:a16="http://schemas.microsoft.com/office/drawing/2014/main" id="{AF01006C-6360-D0B7-96C6-505E06FEFAF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2" name="Cube 2001">
                <a:extLst>
                  <a:ext uri="{FF2B5EF4-FFF2-40B4-BE49-F238E27FC236}">
                    <a16:creationId xmlns:a16="http://schemas.microsoft.com/office/drawing/2014/main" id="{16A578E2-69D5-2C61-174E-AAACABEF21D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3" name="Cube 2002">
                <a:extLst>
                  <a:ext uri="{FF2B5EF4-FFF2-40B4-BE49-F238E27FC236}">
                    <a16:creationId xmlns:a16="http://schemas.microsoft.com/office/drawing/2014/main" id="{805B79C0-79CC-BF10-DE69-583FFB63BF4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4" name="Cube 2003">
                <a:extLst>
                  <a:ext uri="{FF2B5EF4-FFF2-40B4-BE49-F238E27FC236}">
                    <a16:creationId xmlns:a16="http://schemas.microsoft.com/office/drawing/2014/main" id="{5FB2D0B5-0D86-3490-42DC-551E91669F5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5" name="Cube 2004">
                <a:extLst>
                  <a:ext uri="{FF2B5EF4-FFF2-40B4-BE49-F238E27FC236}">
                    <a16:creationId xmlns:a16="http://schemas.microsoft.com/office/drawing/2014/main" id="{75843AF0-9514-0965-67DE-1DC896D18F5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6" name="Cube 2005">
                <a:extLst>
                  <a:ext uri="{FF2B5EF4-FFF2-40B4-BE49-F238E27FC236}">
                    <a16:creationId xmlns:a16="http://schemas.microsoft.com/office/drawing/2014/main" id="{5932872B-D7E2-E471-490E-A0365894B69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5" name="Group 1974">
              <a:extLst>
                <a:ext uri="{FF2B5EF4-FFF2-40B4-BE49-F238E27FC236}">
                  <a16:creationId xmlns:a16="http://schemas.microsoft.com/office/drawing/2014/main" id="{3761DF94-934A-8A16-13D4-F00F7842EB9B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87" name="Cube 1986">
                <a:extLst>
                  <a:ext uri="{FF2B5EF4-FFF2-40B4-BE49-F238E27FC236}">
                    <a16:creationId xmlns:a16="http://schemas.microsoft.com/office/drawing/2014/main" id="{54B57187-4A5B-2BC9-424B-0C3878657CB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8" name="Cube 1987">
                <a:extLst>
                  <a:ext uri="{FF2B5EF4-FFF2-40B4-BE49-F238E27FC236}">
                    <a16:creationId xmlns:a16="http://schemas.microsoft.com/office/drawing/2014/main" id="{9D73274D-5020-0594-4EB7-AE9D288155D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9" name="Cube 1988">
                <a:extLst>
                  <a:ext uri="{FF2B5EF4-FFF2-40B4-BE49-F238E27FC236}">
                    <a16:creationId xmlns:a16="http://schemas.microsoft.com/office/drawing/2014/main" id="{B0B92BD1-AB2F-FD6F-6B16-110C9F7F9D9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0" name="Cube 1989">
                <a:extLst>
                  <a:ext uri="{FF2B5EF4-FFF2-40B4-BE49-F238E27FC236}">
                    <a16:creationId xmlns:a16="http://schemas.microsoft.com/office/drawing/2014/main" id="{C37E7E7B-94CC-4451-16C1-6D82434CDB5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1" name="Cube 1990">
                <a:extLst>
                  <a:ext uri="{FF2B5EF4-FFF2-40B4-BE49-F238E27FC236}">
                    <a16:creationId xmlns:a16="http://schemas.microsoft.com/office/drawing/2014/main" id="{A90E3A1B-900C-93E2-DD46-DC9860C9E30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2" name="Cube 1991">
                <a:extLst>
                  <a:ext uri="{FF2B5EF4-FFF2-40B4-BE49-F238E27FC236}">
                    <a16:creationId xmlns:a16="http://schemas.microsoft.com/office/drawing/2014/main" id="{2B801DBD-0D7C-5B2A-48B8-5B467E53D78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3" name="Cube 1992">
                <a:extLst>
                  <a:ext uri="{FF2B5EF4-FFF2-40B4-BE49-F238E27FC236}">
                    <a16:creationId xmlns:a16="http://schemas.microsoft.com/office/drawing/2014/main" id="{00201624-D902-5566-8CBC-AE213EA8A54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4" name="Cube 1993">
                <a:extLst>
                  <a:ext uri="{FF2B5EF4-FFF2-40B4-BE49-F238E27FC236}">
                    <a16:creationId xmlns:a16="http://schemas.microsoft.com/office/drawing/2014/main" id="{8A875C71-BC5F-EA48-E42F-32B1C386367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5" name="Cube 1994">
                <a:extLst>
                  <a:ext uri="{FF2B5EF4-FFF2-40B4-BE49-F238E27FC236}">
                    <a16:creationId xmlns:a16="http://schemas.microsoft.com/office/drawing/2014/main" id="{317742B5-AC1A-2C18-8374-E7351812B9C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6" name="Cube 1995">
                <a:extLst>
                  <a:ext uri="{FF2B5EF4-FFF2-40B4-BE49-F238E27FC236}">
                    <a16:creationId xmlns:a16="http://schemas.microsoft.com/office/drawing/2014/main" id="{285D9465-DA98-2EDA-7042-7DE6893A325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6" name="Group 1975">
              <a:extLst>
                <a:ext uri="{FF2B5EF4-FFF2-40B4-BE49-F238E27FC236}">
                  <a16:creationId xmlns:a16="http://schemas.microsoft.com/office/drawing/2014/main" id="{71DDFB5C-335C-E6DE-FFED-D700812FF1A7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77" name="Cube 1976">
                <a:extLst>
                  <a:ext uri="{FF2B5EF4-FFF2-40B4-BE49-F238E27FC236}">
                    <a16:creationId xmlns:a16="http://schemas.microsoft.com/office/drawing/2014/main" id="{51D1D688-E570-0D1A-BF9E-4249C6D0157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8" name="Cube 1977">
                <a:extLst>
                  <a:ext uri="{FF2B5EF4-FFF2-40B4-BE49-F238E27FC236}">
                    <a16:creationId xmlns:a16="http://schemas.microsoft.com/office/drawing/2014/main" id="{5A167B9C-C9E4-9510-7936-0C3E66C882C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9" name="Cube 1978">
                <a:extLst>
                  <a:ext uri="{FF2B5EF4-FFF2-40B4-BE49-F238E27FC236}">
                    <a16:creationId xmlns:a16="http://schemas.microsoft.com/office/drawing/2014/main" id="{D1A1BAA3-991F-ABEF-E2D0-331892E89F3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0" name="Cube 1979">
                <a:extLst>
                  <a:ext uri="{FF2B5EF4-FFF2-40B4-BE49-F238E27FC236}">
                    <a16:creationId xmlns:a16="http://schemas.microsoft.com/office/drawing/2014/main" id="{9EF0B1B3-32FC-39B7-77E3-88E63425773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1" name="Cube 1980">
                <a:extLst>
                  <a:ext uri="{FF2B5EF4-FFF2-40B4-BE49-F238E27FC236}">
                    <a16:creationId xmlns:a16="http://schemas.microsoft.com/office/drawing/2014/main" id="{183225DE-A391-71DF-C6DE-CD1B07BB22E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2" name="Cube 1981">
                <a:extLst>
                  <a:ext uri="{FF2B5EF4-FFF2-40B4-BE49-F238E27FC236}">
                    <a16:creationId xmlns:a16="http://schemas.microsoft.com/office/drawing/2014/main" id="{C7506DCA-5825-FB26-83DA-530E2862BFC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3" name="Cube 1982">
                <a:extLst>
                  <a:ext uri="{FF2B5EF4-FFF2-40B4-BE49-F238E27FC236}">
                    <a16:creationId xmlns:a16="http://schemas.microsoft.com/office/drawing/2014/main" id="{0557FD44-4947-96D6-4C24-D86DC89A9FA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4" name="Cube 1983">
                <a:extLst>
                  <a:ext uri="{FF2B5EF4-FFF2-40B4-BE49-F238E27FC236}">
                    <a16:creationId xmlns:a16="http://schemas.microsoft.com/office/drawing/2014/main" id="{8996C106-12EA-0BAB-5A9A-EEDDD7AF989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5" name="Cube 1984">
                <a:extLst>
                  <a:ext uri="{FF2B5EF4-FFF2-40B4-BE49-F238E27FC236}">
                    <a16:creationId xmlns:a16="http://schemas.microsoft.com/office/drawing/2014/main" id="{E826EE5D-CC78-EE15-369B-7FBCE7FB1A1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6" name="Cube 1985">
                <a:extLst>
                  <a:ext uri="{FF2B5EF4-FFF2-40B4-BE49-F238E27FC236}">
                    <a16:creationId xmlns:a16="http://schemas.microsoft.com/office/drawing/2014/main" id="{ECB030C0-E0BF-F9B3-A610-DE6823DA05C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077" name="Group 2076">
            <a:extLst>
              <a:ext uri="{FF2B5EF4-FFF2-40B4-BE49-F238E27FC236}">
                <a16:creationId xmlns:a16="http://schemas.microsoft.com/office/drawing/2014/main" id="{EAE91E24-901A-2973-8FA8-CFADBDC41522}"/>
              </a:ext>
            </a:extLst>
          </p:cNvPr>
          <p:cNvGrpSpPr/>
          <p:nvPr/>
        </p:nvGrpSpPr>
        <p:grpSpPr>
          <a:xfrm>
            <a:off x="1253255" y="318969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078" name="Group 2077">
              <a:extLst>
                <a:ext uri="{FF2B5EF4-FFF2-40B4-BE49-F238E27FC236}">
                  <a16:creationId xmlns:a16="http://schemas.microsoft.com/office/drawing/2014/main" id="{F255AF82-B02F-BFBD-3949-617C2E2435F8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78" name="Cube 2177">
                <a:extLst>
                  <a:ext uri="{FF2B5EF4-FFF2-40B4-BE49-F238E27FC236}">
                    <a16:creationId xmlns:a16="http://schemas.microsoft.com/office/drawing/2014/main" id="{1705ABEB-F119-F882-024F-CCCD2E90C3D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9" name="Cube 2178">
                <a:extLst>
                  <a:ext uri="{FF2B5EF4-FFF2-40B4-BE49-F238E27FC236}">
                    <a16:creationId xmlns:a16="http://schemas.microsoft.com/office/drawing/2014/main" id="{1769BB14-1ACE-CEEF-D05F-B0B7F412150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0" name="Cube 2179">
                <a:extLst>
                  <a:ext uri="{FF2B5EF4-FFF2-40B4-BE49-F238E27FC236}">
                    <a16:creationId xmlns:a16="http://schemas.microsoft.com/office/drawing/2014/main" id="{0C611996-1DAF-980E-73FE-C834AD5AEFA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1" name="Cube 2180">
                <a:extLst>
                  <a:ext uri="{FF2B5EF4-FFF2-40B4-BE49-F238E27FC236}">
                    <a16:creationId xmlns:a16="http://schemas.microsoft.com/office/drawing/2014/main" id="{5F187128-C573-BDC0-7EF8-6408AD9794F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2" name="Cube 2181">
                <a:extLst>
                  <a:ext uri="{FF2B5EF4-FFF2-40B4-BE49-F238E27FC236}">
                    <a16:creationId xmlns:a16="http://schemas.microsoft.com/office/drawing/2014/main" id="{5A08F871-1F7C-4783-45C3-B22D648EAC7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3" name="Cube 2182">
                <a:extLst>
                  <a:ext uri="{FF2B5EF4-FFF2-40B4-BE49-F238E27FC236}">
                    <a16:creationId xmlns:a16="http://schemas.microsoft.com/office/drawing/2014/main" id="{941C3F0F-CCC7-D89D-3FF2-44ECE1535F7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4" name="Cube 2183">
                <a:extLst>
                  <a:ext uri="{FF2B5EF4-FFF2-40B4-BE49-F238E27FC236}">
                    <a16:creationId xmlns:a16="http://schemas.microsoft.com/office/drawing/2014/main" id="{04E91835-8510-84B6-4556-EF7918443EF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5" name="Cube 2184">
                <a:extLst>
                  <a:ext uri="{FF2B5EF4-FFF2-40B4-BE49-F238E27FC236}">
                    <a16:creationId xmlns:a16="http://schemas.microsoft.com/office/drawing/2014/main" id="{3567FAD2-89D3-1113-ECF3-30106A092A0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6" name="Cube 2185">
                <a:extLst>
                  <a:ext uri="{FF2B5EF4-FFF2-40B4-BE49-F238E27FC236}">
                    <a16:creationId xmlns:a16="http://schemas.microsoft.com/office/drawing/2014/main" id="{235EFF5D-4634-DAC2-3B83-DDEB8395034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7" name="Cube 2186">
                <a:extLst>
                  <a:ext uri="{FF2B5EF4-FFF2-40B4-BE49-F238E27FC236}">
                    <a16:creationId xmlns:a16="http://schemas.microsoft.com/office/drawing/2014/main" id="{E065F0A9-2DD8-EBF0-1BA2-6B8A278A85A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79" name="Group 2078">
              <a:extLst>
                <a:ext uri="{FF2B5EF4-FFF2-40B4-BE49-F238E27FC236}">
                  <a16:creationId xmlns:a16="http://schemas.microsoft.com/office/drawing/2014/main" id="{3AABFBAB-3868-C522-66D1-179A2D29D31A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68" name="Cube 2167">
                <a:extLst>
                  <a:ext uri="{FF2B5EF4-FFF2-40B4-BE49-F238E27FC236}">
                    <a16:creationId xmlns:a16="http://schemas.microsoft.com/office/drawing/2014/main" id="{19DA0242-94AA-DEB9-6A6A-B090590D665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9" name="Cube 2168">
                <a:extLst>
                  <a:ext uri="{FF2B5EF4-FFF2-40B4-BE49-F238E27FC236}">
                    <a16:creationId xmlns:a16="http://schemas.microsoft.com/office/drawing/2014/main" id="{C457AEC8-7B33-7352-2641-718FA4C48BA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0" name="Cube 2169">
                <a:extLst>
                  <a:ext uri="{FF2B5EF4-FFF2-40B4-BE49-F238E27FC236}">
                    <a16:creationId xmlns:a16="http://schemas.microsoft.com/office/drawing/2014/main" id="{21EE23E9-933C-FE93-292C-C624A7DDA32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1" name="Cube 2170">
                <a:extLst>
                  <a:ext uri="{FF2B5EF4-FFF2-40B4-BE49-F238E27FC236}">
                    <a16:creationId xmlns:a16="http://schemas.microsoft.com/office/drawing/2014/main" id="{EF5EDD07-C738-25F0-FEFE-E4AF2DEA8D1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2" name="Cube 2171">
                <a:extLst>
                  <a:ext uri="{FF2B5EF4-FFF2-40B4-BE49-F238E27FC236}">
                    <a16:creationId xmlns:a16="http://schemas.microsoft.com/office/drawing/2014/main" id="{B134A2E4-6C2E-4855-26CB-8909CA27C0D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3" name="Cube 2172">
                <a:extLst>
                  <a:ext uri="{FF2B5EF4-FFF2-40B4-BE49-F238E27FC236}">
                    <a16:creationId xmlns:a16="http://schemas.microsoft.com/office/drawing/2014/main" id="{D53C04C8-B86B-A6F5-55FC-C57801D238B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4" name="Cube 2173">
                <a:extLst>
                  <a:ext uri="{FF2B5EF4-FFF2-40B4-BE49-F238E27FC236}">
                    <a16:creationId xmlns:a16="http://schemas.microsoft.com/office/drawing/2014/main" id="{68E4E3E2-ECEC-1E4E-3808-096F0209D7D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5" name="Cube 2174">
                <a:extLst>
                  <a:ext uri="{FF2B5EF4-FFF2-40B4-BE49-F238E27FC236}">
                    <a16:creationId xmlns:a16="http://schemas.microsoft.com/office/drawing/2014/main" id="{2BDB38F8-293E-8B37-07E1-73E0BE3EB60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6" name="Cube 2175">
                <a:extLst>
                  <a:ext uri="{FF2B5EF4-FFF2-40B4-BE49-F238E27FC236}">
                    <a16:creationId xmlns:a16="http://schemas.microsoft.com/office/drawing/2014/main" id="{AB80F7F0-63C3-080A-2D7C-275B95C8DB5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7" name="Cube 2176">
                <a:extLst>
                  <a:ext uri="{FF2B5EF4-FFF2-40B4-BE49-F238E27FC236}">
                    <a16:creationId xmlns:a16="http://schemas.microsoft.com/office/drawing/2014/main" id="{CC0CF6BC-C2C6-7ECC-96AD-272AE3392A4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0" name="Group 2079">
              <a:extLst>
                <a:ext uri="{FF2B5EF4-FFF2-40B4-BE49-F238E27FC236}">
                  <a16:creationId xmlns:a16="http://schemas.microsoft.com/office/drawing/2014/main" id="{61272E89-6388-8C1A-96FD-63E9B66E1490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58" name="Cube 2157">
                <a:extLst>
                  <a:ext uri="{FF2B5EF4-FFF2-40B4-BE49-F238E27FC236}">
                    <a16:creationId xmlns:a16="http://schemas.microsoft.com/office/drawing/2014/main" id="{388B150F-3B92-02BF-EB27-3906BDFC4B5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9" name="Cube 2158">
                <a:extLst>
                  <a:ext uri="{FF2B5EF4-FFF2-40B4-BE49-F238E27FC236}">
                    <a16:creationId xmlns:a16="http://schemas.microsoft.com/office/drawing/2014/main" id="{764E84ED-62BD-15BF-2D8E-24D73773128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0" name="Cube 2159">
                <a:extLst>
                  <a:ext uri="{FF2B5EF4-FFF2-40B4-BE49-F238E27FC236}">
                    <a16:creationId xmlns:a16="http://schemas.microsoft.com/office/drawing/2014/main" id="{A6832AAB-D096-9C71-C2B7-6DF373C60AF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1" name="Cube 2160">
                <a:extLst>
                  <a:ext uri="{FF2B5EF4-FFF2-40B4-BE49-F238E27FC236}">
                    <a16:creationId xmlns:a16="http://schemas.microsoft.com/office/drawing/2014/main" id="{AE482FD2-5339-885F-E70C-0BED05946C9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2" name="Cube 2161">
                <a:extLst>
                  <a:ext uri="{FF2B5EF4-FFF2-40B4-BE49-F238E27FC236}">
                    <a16:creationId xmlns:a16="http://schemas.microsoft.com/office/drawing/2014/main" id="{A3DA9E52-90F3-3458-27B8-4E608CCE06A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3" name="Cube 2162">
                <a:extLst>
                  <a:ext uri="{FF2B5EF4-FFF2-40B4-BE49-F238E27FC236}">
                    <a16:creationId xmlns:a16="http://schemas.microsoft.com/office/drawing/2014/main" id="{08C19036-0F99-5994-32DE-D3021E7CEAB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4" name="Cube 2163">
                <a:extLst>
                  <a:ext uri="{FF2B5EF4-FFF2-40B4-BE49-F238E27FC236}">
                    <a16:creationId xmlns:a16="http://schemas.microsoft.com/office/drawing/2014/main" id="{D91B19CC-6132-7135-73FA-115BD68930E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5" name="Cube 2164">
                <a:extLst>
                  <a:ext uri="{FF2B5EF4-FFF2-40B4-BE49-F238E27FC236}">
                    <a16:creationId xmlns:a16="http://schemas.microsoft.com/office/drawing/2014/main" id="{5AEFDA63-A7BF-64E7-F37D-0FFC8464C8B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6" name="Cube 2165">
                <a:extLst>
                  <a:ext uri="{FF2B5EF4-FFF2-40B4-BE49-F238E27FC236}">
                    <a16:creationId xmlns:a16="http://schemas.microsoft.com/office/drawing/2014/main" id="{C481D95A-96DA-5C36-3BB4-409489E0F63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7" name="Cube 2166">
                <a:extLst>
                  <a:ext uri="{FF2B5EF4-FFF2-40B4-BE49-F238E27FC236}">
                    <a16:creationId xmlns:a16="http://schemas.microsoft.com/office/drawing/2014/main" id="{FC8FC381-2112-5B4E-A76D-73556CEBB89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1" name="Group 2080">
              <a:extLst>
                <a:ext uri="{FF2B5EF4-FFF2-40B4-BE49-F238E27FC236}">
                  <a16:creationId xmlns:a16="http://schemas.microsoft.com/office/drawing/2014/main" id="{417FFB64-8254-0292-E7EF-193E013B8275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48" name="Cube 2147">
                <a:extLst>
                  <a:ext uri="{FF2B5EF4-FFF2-40B4-BE49-F238E27FC236}">
                    <a16:creationId xmlns:a16="http://schemas.microsoft.com/office/drawing/2014/main" id="{B7763206-50A7-0360-68E3-B0D72EA4B21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9" name="Cube 2148">
                <a:extLst>
                  <a:ext uri="{FF2B5EF4-FFF2-40B4-BE49-F238E27FC236}">
                    <a16:creationId xmlns:a16="http://schemas.microsoft.com/office/drawing/2014/main" id="{6197F33C-0E87-59F9-CDA9-2C0AB0EE25B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0" name="Cube 2149">
                <a:extLst>
                  <a:ext uri="{FF2B5EF4-FFF2-40B4-BE49-F238E27FC236}">
                    <a16:creationId xmlns:a16="http://schemas.microsoft.com/office/drawing/2014/main" id="{13AFAD0B-F849-1603-B7C9-28812CC5568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1" name="Cube 2150">
                <a:extLst>
                  <a:ext uri="{FF2B5EF4-FFF2-40B4-BE49-F238E27FC236}">
                    <a16:creationId xmlns:a16="http://schemas.microsoft.com/office/drawing/2014/main" id="{B2BFC19D-F697-69BA-2D64-37EE5954C4E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2" name="Cube 2151">
                <a:extLst>
                  <a:ext uri="{FF2B5EF4-FFF2-40B4-BE49-F238E27FC236}">
                    <a16:creationId xmlns:a16="http://schemas.microsoft.com/office/drawing/2014/main" id="{91C19D91-0B9D-C06E-D753-357877F8D88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3" name="Cube 2152">
                <a:extLst>
                  <a:ext uri="{FF2B5EF4-FFF2-40B4-BE49-F238E27FC236}">
                    <a16:creationId xmlns:a16="http://schemas.microsoft.com/office/drawing/2014/main" id="{7DCDCAB5-5440-DF4A-7E11-72EF56AAF63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4" name="Cube 2153">
                <a:extLst>
                  <a:ext uri="{FF2B5EF4-FFF2-40B4-BE49-F238E27FC236}">
                    <a16:creationId xmlns:a16="http://schemas.microsoft.com/office/drawing/2014/main" id="{EF4F281F-8EF7-0922-FF51-14B278E2BED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5" name="Cube 2154">
                <a:extLst>
                  <a:ext uri="{FF2B5EF4-FFF2-40B4-BE49-F238E27FC236}">
                    <a16:creationId xmlns:a16="http://schemas.microsoft.com/office/drawing/2014/main" id="{655E74AA-C7D7-6892-BAB7-82F808D23A2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6" name="Cube 2155">
                <a:extLst>
                  <a:ext uri="{FF2B5EF4-FFF2-40B4-BE49-F238E27FC236}">
                    <a16:creationId xmlns:a16="http://schemas.microsoft.com/office/drawing/2014/main" id="{90F85B16-92D8-AAF7-BB93-FBB2763363A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7" name="Cube 2156">
                <a:extLst>
                  <a:ext uri="{FF2B5EF4-FFF2-40B4-BE49-F238E27FC236}">
                    <a16:creationId xmlns:a16="http://schemas.microsoft.com/office/drawing/2014/main" id="{68613B80-0F81-4736-57ED-A40BDAEB9EB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2" name="Group 2081">
              <a:extLst>
                <a:ext uri="{FF2B5EF4-FFF2-40B4-BE49-F238E27FC236}">
                  <a16:creationId xmlns:a16="http://schemas.microsoft.com/office/drawing/2014/main" id="{2D1E818B-460F-2655-84A0-1FB974C30194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38" name="Cube 2137">
                <a:extLst>
                  <a:ext uri="{FF2B5EF4-FFF2-40B4-BE49-F238E27FC236}">
                    <a16:creationId xmlns:a16="http://schemas.microsoft.com/office/drawing/2014/main" id="{76AA91CC-2360-FB82-6B9E-8E90853CF8F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9" name="Cube 2138">
                <a:extLst>
                  <a:ext uri="{FF2B5EF4-FFF2-40B4-BE49-F238E27FC236}">
                    <a16:creationId xmlns:a16="http://schemas.microsoft.com/office/drawing/2014/main" id="{CEE25685-A78F-9427-A58F-796B87E5080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0" name="Cube 2139">
                <a:extLst>
                  <a:ext uri="{FF2B5EF4-FFF2-40B4-BE49-F238E27FC236}">
                    <a16:creationId xmlns:a16="http://schemas.microsoft.com/office/drawing/2014/main" id="{030B7FAB-9C57-60BF-8E3F-A222E72F767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1" name="Cube 2140">
                <a:extLst>
                  <a:ext uri="{FF2B5EF4-FFF2-40B4-BE49-F238E27FC236}">
                    <a16:creationId xmlns:a16="http://schemas.microsoft.com/office/drawing/2014/main" id="{B6D143D0-4615-5556-3BF8-A8CFD861AB4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2" name="Cube 2141">
                <a:extLst>
                  <a:ext uri="{FF2B5EF4-FFF2-40B4-BE49-F238E27FC236}">
                    <a16:creationId xmlns:a16="http://schemas.microsoft.com/office/drawing/2014/main" id="{85A649A1-994D-4047-4AD0-E79EC1A40A0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3" name="Cube 2142">
                <a:extLst>
                  <a:ext uri="{FF2B5EF4-FFF2-40B4-BE49-F238E27FC236}">
                    <a16:creationId xmlns:a16="http://schemas.microsoft.com/office/drawing/2014/main" id="{6A84E366-FBAC-BAC2-D707-6B8B90EA3A5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4" name="Cube 2143">
                <a:extLst>
                  <a:ext uri="{FF2B5EF4-FFF2-40B4-BE49-F238E27FC236}">
                    <a16:creationId xmlns:a16="http://schemas.microsoft.com/office/drawing/2014/main" id="{506E4DB5-0DC9-047F-C73B-8033B424005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5" name="Cube 2144">
                <a:extLst>
                  <a:ext uri="{FF2B5EF4-FFF2-40B4-BE49-F238E27FC236}">
                    <a16:creationId xmlns:a16="http://schemas.microsoft.com/office/drawing/2014/main" id="{C027AA74-A923-F44D-53B6-455BF8EF607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6" name="Cube 2145">
                <a:extLst>
                  <a:ext uri="{FF2B5EF4-FFF2-40B4-BE49-F238E27FC236}">
                    <a16:creationId xmlns:a16="http://schemas.microsoft.com/office/drawing/2014/main" id="{92AD609E-2B8D-7D58-F3EA-93EF25BBC11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7" name="Cube 2146">
                <a:extLst>
                  <a:ext uri="{FF2B5EF4-FFF2-40B4-BE49-F238E27FC236}">
                    <a16:creationId xmlns:a16="http://schemas.microsoft.com/office/drawing/2014/main" id="{8A778BF7-01B2-E494-299A-E4C225E299C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3" name="Group 2082">
              <a:extLst>
                <a:ext uri="{FF2B5EF4-FFF2-40B4-BE49-F238E27FC236}">
                  <a16:creationId xmlns:a16="http://schemas.microsoft.com/office/drawing/2014/main" id="{400647C5-2695-B679-069B-8A6623AA471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28" name="Cube 2127">
                <a:extLst>
                  <a:ext uri="{FF2B5EF4-FFF2-40B4-BE49-F238E27FC236}">
                    <a16:creationId xmlns:a16="http://schemas.microsoft.com/office/drawing/2014/main" id="{D6FA3185-D676-E63A-58DF-38E78E7412D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9" name="Cube 2128">
                <a:extLst>
                  <a:ext uri="{FF2B5EF4-FFF2-40B4-BE49-F238E27FC236}">
                    <a16:creationId xmlns:a16="http://schemas.microsoft.com/office/drawing/2014/main" id="{A46038A1-A215-2A42-B2E9-3150DC087B3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0" name="Cube 2129">
                <a:extLst>
                  <a:ext uri="{FF2B5EF4-FFF2-40B4-BE49-F238E27FC236}">
                    <a16:creationId xmlns:a16="http://schemas.microsoft.com/office/drawing/2014/main" id="{31D9470A-C268-095D-4DE8-F4C03623B06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1" name="Cube 2130">
                <a:extLst>
                  <a:ext uri="{FF2B5EF4-FFF2-40B4-BE49-F238E27FC236}">
                    <a16:creationId xmlns:a16="http://schemas.microsoft.com/office/drawing/2014/main" id="{8F15C5BA-319B-DF1E-31B9-3117CB69166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2" name="Cube 2131">
                <a:extLst>
                  <a:ext uri="{FF2B5EF4-FFF2-40B4-BE49-F238E27FC236}">
                    <a16:creationId xmlns:a16="http://schemas.microsoft.com/office/drawing/2014/main" id="{F6C978C1-FB40-27E0-658B-139FABDA5EB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3" name="Cube 2132">
                <a:extLst>
                  <a:ext uri="{FF2B5EF4-FFF2-40B4-BE49-F238E27FC236}">
                    <a16:creationId xmlns:a16="http://schemas.microsoft.com/office/drawing/2014/main" id="{375E732C-C558-9FF9-4242-8E955E6B62C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4" name="Cube 2133">
                <a:extLst>
                  <a:ext uri="{FF2B5EF4-FFF2-40B4-BE49-F238E27FC236}">
                    <a16:creationId xmlns:a16="http://schemas.microsoft.com/office/drawing/2014/main" id="{325EECFD-8EE3-D51B-0A14-10710DB3710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5" name="Cube 2134">
                <a:extLst>
                  <a:ext uri="{FF2B5EF4-FFF2-40B4-BE49-F238E27FC236}">
                    <a16:creationId xmlns:a16="http://schemas.microsoft.com/office/drawing/2014/main" id="{3B06DB40-FABE-8635-1D86-6652BD7A000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6" name="Cube 2135">
                <a:extLst>
                  <a:ext uri="{FF2B5EF4-FFF2-40B4-BE49-F238E27FC236}">
                    <a16:creationId xmlns:a16="http://schemas.microsoft.com/office/drawing/2014/main" id="{A8DBD8B2-9F41-9D31-9130-1C7063FBCBB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7" name="Cube 2136">
                <a:extLst>
                  <a:ext uri="{FF2B5EF4-FFF2-40B4-BE49-F238E27FC236}">
                    <a16:creationId xmlns:a16="http://schemas.microsoft.com/office/drawing/2014/main" id="{5D9B69B1-8F46-0D4D-9056-4A67A6C9474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4" name="Group 2083">
              <a:extLst>
                <a:ext uri="{FF2B5EF4-FFF2-40B4-BE49-F238E27FC236}">
                  <a16:creationId xmlns:a16="http://schemas.microsoft.com/office/drawing/2014/main" id="{BECC123B-5A45-AC9D-E81A-2D4CF962E406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18" name="Cube 2117">
                <a:extLst>
                  <a:ext uri="{FF2B5EF4-FFF2-40B4-BE49-F238E27FC236}">
                    <a16:creationId xmlns:a16="http://schemas.microsoft.com/office/drawing/2014/main" id="{FE29C55C-AC42-1562-99D4-A7D0F2EE561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9" name="Cube 2118">
                <a:extLst>
                  <a:ext uri="{FF2B5EF4-FFF2-40B4-BE49-F238E27FC236}">
                    <a16:creationId xmlns:a16="http://schemas.microsoft.com/office/drawing/2014/main" id="{32E694BA-A5A2-2238-1593-97C294857A7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0" name="Cube 2119">
                <a:extLst>
                  <a:ext uri="{FF2B5EF4-FFF2-40B4-BE49-F238E27FC236}">
                    <a16:creationId xmlns:a16="http://schemas.microsoft.com/office/drawing/2014/main" id="{2B7DB8DF-0B13-AC45-03D3-3690146CDB4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1" name="Cube 2120">
                <a:extLst>
                  <a:ext uri="{FF2B5EF4-FFF2-40B4-BE49-F238E27FC236}">
                    <a16:creationId xmlns:a16="http://schemas.microsoft.com/office/drawing/2014/main" id="{75E657B7-BC4B-B30D-8807-D41E0EBA803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2" name="Cube 2121">
                <a:extLst>
                  <a:ext uri="{FF2B5EF4-FFF2-40B4-BE49-F238E27FC236}">
                    <a16:creationId xmlns:a16="http://schemas.microsoft.com/office/drawing/2014/main" id="{EA308BED-FDC0-BE23-A459-569C008961A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3" name="Cube 2122">
                <a:extLst>
                  <a:ext uri="{FF2B5EF4-FFF2-40B4-BE49-F238E27FC236}">
                    <a16:creationId xmlns:a16="http://schemas.microsoft.com/office/drawing/2014/main" id="{F10FF424-DF63-D3CC-0551-C969C2C0CAC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4" name="Cube 2123">
                <a:extLst>
                  <a:ext uri="{FF2B5EF4-FFF2-40B4-BE49-F238E27FC236}">
                    <a16:creationId xmlns:a16="http://schemas.microsoft.com/office/drawing/2014/main" id="{4B2ED1DC-DB8E-FEA3-0B70-C0473583958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5" name="Cube 2124">
                <a:extLst>
                  <a:ext uri="{FF2B5EF4-FFF2-40B4-BE49-F238E27FC236}">
                    <a16:creationId xmlns:a16="http://schemas.microsoft.com/office/drawing/2014/main" id="{A86E0ADC-7328-4307-724B-CDF9BCD4F70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6" name="Cube 2125">
                <a:extLst>
                  <a:ext uri="{FF2B5EF4-FFF2-40B4-BE49-F238E27FC236}">
                    <a16:creationId xmlns:a16="http://schemas.microsoft.com/office/drawing/2014/main" id="{9D9117D6-EB3E-6734-3749-9A97F704AA9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7" name="Cube 2126">
                <a:extLst>
                  <a:ext uri="{FF2B5EF4-FFF2-40B4-BE49-F238E27FC236}">
                    <a16:creationId xmlns:a16="http://schemas.microsoft.com/office/drawing/2014/main" id="{7FD6E515-B0F9-5378-5E23-3D7327A20C6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5" name="Group 2084">
              <a:extLst>
                <a:ext uri="{FF2B5EF4-FFF2-40B4-BE49-F238E27FC236}">
                  <a16:creationId xmlns:a16="http://schemas.microsoft.com/office/drawing/2014/main" id="{88EAF84C-575A-47C6-0FDB-98FDF8733A8B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08" name="Cube 2107">
                <a:extLst>
                  <a:ext uri="{FF2B5EF4-FFF2-40B4-BE49-F238E27FC236}">
                    <a16:creationId xmlns:a16="http://schemas.microsoft.com/office/drawing/2014/main" id="{15E1ED7C-BB35-1B90-841B-9AD38D548D3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9" name="Cube 2108">
                <a:extLst>
                  <a:ext uri="{FF2B5EF4-FFF2-40B4-BE49-F238E27FC236}">
                    <a16:creationId xmlns:a16="http://schemas.microsoft.com/office/drawing/2014/main" id="{D519CDC6-7608-157F-AE00-7063849C989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0" name="Cube 2109">
                <a:extLst>
                  <a:ext uri="{FF2B5EF4-FFF2-40B4-BE49-F238E27FC236}">
                    <a16:creationId xmlns:a16="http://schemas.microsoft.com/office/drawing/2014/main" id="{D1C30FE3-3C0B-C5D0-EE0B-97969877F5C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1" name="Cube 2110">
                <a:extLst>
                  <a:ext uri="{FF2B5EF4-FFF2-40B4-BE49-F238E27FC236}">
                    <a16:creationId xmlns:a16="http://schemas.microsoft.com/office/drawing/2014/main" id="{B2E51258-5C5D-B751-3264-7DECD12352F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2" name="Cube 2111">
                <a:extLst>
                  <a:ext uri="{FF2B5EF4-FFF2-40B4-BE49-F238E27FC236}">
                    <a16:creationId xmlns:a16="http://schemas.microsoft.com/office/drawing/2014/main" id="{642C2422-EC19-0C07-69C5-3AB82CB17AF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3" name="Cube 2112">
                <a:extLst>
                  <a:ext uri="{FF2B5EF4-FFF2-40B4-BE49-F238E27FC236}">
                    <a16:creationId xmlns:a16="http://schemas.microsoft.com/office/drawing/2014/main" id="{AA8C0341-61E2-6525-B63A-68EAD69442D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4" name="Cube 2113">
                <a:extLst>
                  <a:ext uri="{FF2B5EF4-FFF2-40B4-BE49-F238E27FC236}">
                    <a16:creationId xmlns:a16="http://schemas.microsoft.com/office/drawing/2014/main" id="{2D1A1316-28CB-355D-52EA-F6A0C8FCB45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5" name="Cube 2114">
                <a:extLst>
                  <a:ext uri="{FF2B5EF4-FFF2-40B4-BE49-F238E27FC236}">
                    <a16:creationId xmlns:a16="http://schemas.microsoft.com/office/drawing/2014/main" id="{C9449EF6-7A1D-1AAF-7E4A-617CD08D2A3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6" name="Cube 2115">
                <a:extLst>
                  <a:ext uri="{FF2B5EF4-FFF2-40B4-BE49-F238E27FC236}">
                    <a16:creationId xmlns:a16="http://schemas.microsoft.com/office/drawing/2014/main" id="{A3466EDA-C141-1345-94C3-11DA0FCA2D8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7" name="Cube 2116">
                <a:extLst>
                  <a:ext uri="{FF2B5EF4-FFF2-40B4-BE49-F238E27FC236}">
                    <a16:creationId xmlns:a16="http://schemas.microsoft.com/office/drawing/2014/main" id="{AA91F8D8-9616-8E77-801E-4E1608AFE3B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6" name="Group 2085">
              <a:extLst>
                <a:ext uri="{FF2B5EF4-FFF2-40B4-BE49-F238E27FC236}">
                  <a16:creationId xmlns:a16="http://schemas.microsoft.com/office/drawing/2014/main" id="{2798EDF8-432B-F763-A96A-AAA0D20D25E8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98" name="Cube 2097">
                <a:extLst>
                  <a:ext uri="{FF2B5EF4-FFF2-40B4-BE49-F238E27FC236}">
                    <a16:creationId xmlns:a16="http://schemas.microsoft.com/office/drawing/2014/main" id="{B03CA13F-EDFB-9DCC-466F-9CC467108B3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9" name="Cube 2098">
                <a:extLst>
                  <a:ext uri="{FF2B5EF4-FFF2-40B4-BE49-F238E27FC236}">
                    <a16:creationId xmlns:a16="http://schemas.microsoft.com/office/drawing/2014/main" id="{6A2BDB42-D11D-A78D-8268-4FECCDBD9AB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0" name="Cube 2099">
                <a:extLst>
                  <a:ext uri="{FF2B5EF4-FFF2-40B4-BE49-F238E27FC236}">
                    <a16:creationId xmlns:a16="http://schemas.microsoft.com/office/drawing/2014/main" id="{38898868-65E8-8CC5-02EF-3A6EAADB998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1" name="Cube 2100">
                <a:extLst>
                  <a:ext uri="{FF2B5EF4-FFF2-40B4-BE49-F238E27FC236}">
                    <a16:creationId xmlns:a16="http://schemas.microsoft.com/office/drawing/2014/main" id="{52C7FC29-B916-F354-9DCB-65BAD849F22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2" name="Cube 2101">
                <a:extLst>
                  <a:ext uri="{FF2B5EF4-FFF2-40B4-BE49-F238E27FC236}">
                    <a16:creationId xmlns:a16="http://schemas.microsoft.com/office/drawing/2014/main" id="{F51977D3-D694-68FB-0AFB-5C8E27CAAE8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3" name="Cube 2102">
                <a:extLst>
                  <a:ext uri="{FF2B5EF4-FFF2-40B4-BE49-F238E27FC236}">
                    <a16:creationId xmlns:a16="http://schemas.microsoft.com/office/drawing/2014/main" id="{E97123D3-1C8C-CDFE-4696-838EB78A56F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4" name="Cube 2103">
                <a:extLst>
                  <a:ext uri="{FF2B5EF4-FFF2-40B4-BE49-F238E27FC236}">
                    <a16:creationId xmlns:a16="http://schemas.microsoft.com/office/drawing/2014/main" id="{DBFDF3D6-35A2-5FC9-55A1-6FEE0CF403B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5" name="Cube 2104">
                <a:extLst>
                  <a:ext uri="{FF2B5EF4-FFF2-40B4-BE49-F238E27FC236}">
                    <a16:creationId xmlns:a16="http://schemas.microsoft.com/office/drawing/2014/main" id="{B93C408D-999F-DB7F-3AFA-2AEE5F4F1F1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6" name="Cube 2105">
                <a:extLst>
                  <a:ext uri="{FF2B5EF4-FFF2-40B4-BE49-F238E27FC236}">
                    <a16:creationId xmlns:a16="http://schemas.microsoft.com/office/drawing/2014/main" id="{B4FD24DF-A108-18D4-5060-B257536753E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7" name="Cube 2106">
                <a:extLst>
                  <a:ext uri="{FF2B5EF4-FFF2-40B4-BE49-F238E27FC236}">
                    <a16:creationId xmlns:a16="http://schemas.microsoft.com/office/drawing/2014/main" id="{BC5CE99C-DDAF-D069-E9ED-7E5649E3976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7" name="Group 2086">
              <a:extLst>
                <a:ext uri="{FF2B5EF4-FFF2-40B4-BE49-F238E27FC236}">
                  <a16:creationId xmlns:a16="http://schemas.microsoft.com/office/drawing/2014/main" id="{90C686AF-9693-0167-B9A7-FFAFDF05BC26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88" name="Cube 2087">
                <a:extLst>
                  <a:ext uri="{FF2B5EF4-FFF2-40B4-BE49-F238E27FC236}">
                    <a16:creationId xmlns:a16="http://schemas.microsoft.com/office/drawing/2014/main" id="{0ABA9FA2-49F8-0F71-805C-729734E8EF2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9" name="Cube 2088">
                <a:extLst>
                  <a:ext uri="{FF2B5EF4-FFF2-40B4-BE49-F238E27FC236}">
                    <a16:creationId xmlns:a16="http://schemas.microsoft.com/office/drawing/2014/main" id="{3F86458F-CDD7-BBB9-C652-EF016557A3E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0" name="Cube 2089">
                <a:extLst>
                  <a:ext uri="{FF2B5EF4-FFF2-40B4-BE49-F238E27FC236}">
                    <a16:creationId xmlns:a16="http://schemas.microsoft.com/office/drawing/2014/main" id="{ED963DCB-BB4A-3C54-ACAE-C01E36DB713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1" name="Cube 2090">
                <a:extLst>
                  <a:ext uri="{FF2B5EF4-FFF2-40B4-BE49-F238E27FC236}">
                    <a16:creationId xmlns:a16="http://schemas.microsoft.com/office/drawing/2014/main" id="{7DD59FA8-541C-0672-2C8B-40471E3F023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2" name="Cube 2091">
                <a:extLst>
                  <a:ext uri="{FF2B5EF4-FFF2-40B4-BE49-F238E27FC236}">
                    <a16:creationId xmlns:a16="http://schemas.microsoft.com/office/drawing/2014/main" id="{0F362C34-F808-0342-1761-86727F6F79D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3" name="Cube 2092">
                <a:extLst>
                  <a:ext uri="{FF2B5EF4-FFF2-40B4-BE49-F238E27FC236}">
                    <a16:creationId xmlns:a16="http://schemas.microsoft.com/office/drawing/2014/main" id="{469C31AB-7D6C-1196-BF1F-326D8C7DD0C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4" name="Cube 2093">
                <a:extLst>
                  <a:ext uri="{FF2B5EF4-FFF2-40B4-BE49-F238E27FC236}">
                    <a16:creationId xmlns:a16="http://schemas.microsoft.com/office/drawing/2014/main" id="{88111CAE-E6BF-234F-5370-33D876004BC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5" name="Cube 2094">
                <a:extLst>
                  <a:ext uri="{FF2B5EF4-FFF2-40B4-BE49-F238E27FC236}">
                    <a16:creationId xmlns:a16="http://schemas.microsoft.com/office/drawing/2014/main" id="{45527170-D327-D3F8-5030-A6DD7707C97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6" name="Cube 2095">
                <a:extLst>
                  <a:ext uri="{FF2B5EF4-FFF2-40B4-BE49-F238E27FC236}">
                    <a16:creationId xmlns:a16="http://schemas.microsoft.com/office/drawing/2014/main" id="{9810B0BA-EB22-9591-4AA1-215ED687795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7" name="Cube 2096">
                <a:extLst>
                  <a:ext uri="{FF2B5EF4-FFF2-40B4-BE49-F238E27FC236}">
                    <a16:creationId xmlns:a16="http://schemas.microsoft.com/office/drawing/2014/main" id="{47ECBE03-59C2-F14D-5CB7-B9F9BDEFE4D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88" name="Group 2187">
            <a:extLst>
              <a:ext uri="{FF2B5EF4-FFF2-40B4-BE49-F238E27FC236}">
                <a16:creationId xmlns:a16="http://schemas.microsoft.com/office/drawing/2014/main" id="{0534FDBB-E527-BD7A-E67E-6C61E2CEB6E7}"/>
              </a:ext>
            </a:extLst>
          </p:cNvPr>
          <p:cNvGrpSpPr/>
          <p:nvPr/>
        </p:nvGrpSpPr>
        <p:grpSpPr>
          <a:xfrm>
            <a:off x="1253255" y="318969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189" name="Group 2188">
              <a:extLst>
                <a:ext uri="{FF2B5EF4-FFF2-40B4-BE49-F238E27FC236}">
                  <a16:creationId xmlns:a16="http://schemas.microsoft.com/office/drawing/2014/main" id="{69D8C27F-D28A-7A8C-65A5-5D6F5C269675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89" name="Cube 2288">
                <a:extLst>
                  <a:ext uri="{FF2B5EF4-FFF2-40B4-BE49-F238E27FC236}">
                    <a16:creationId xmlns:a16="http://schemas.microsoft.com/office/drawing/2014/main" id="{BDBDA336-5723-0490-1E38-7476EDE50D1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0" name="Cube 2289">
                <a:extLst>
                  <a:ext uri="{FF2B5EF4-FFF2-40B4-BE49-F238E27FC236}">
                    <a16:creationId xmlns:a16="http://schemas.microsoft.com/office/drawing/2014/main" id="{338C3F3E-CDE8-3592-A134-50C7C657796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1" name="Cube 2290">
                <a:extLst>
                  <a:ext uri="{FF2B5EF4-FFF2-40B4-BE49-F238E27FC236}">
                    <a16:creationId xmlns:a16="http://schemas.microsoft.com/office/drawing/2014/main" id="{73A8EED3-E20E-39AA-B79F-9F5ABE1E328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2" name="Cube 2291">
                <a:extLst>
                  <a:ext uri="{FF2B5EF4-FFF2-40B4-BE49-F238E27FC236}">
                    <a16:creationId xmlns:a16="http://schemas.microsoft.com/office/drawing/2014/main" id="{E51C90E0-39DB-68CF-D483-939B4FF8FDD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3" name="Cube 2292">
                <a:extLst>
                  <a:ext uri="{FF2B5EF4-FFF2-40B4-BE49-F238E27FC236}">
                    <a16:creationId xmlns:a16="http://schemas.microsoft.com/office/drawing/2014/main" id="{AB334CDC-7756-1D9F-4FE2-A13DDFF9FAB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4" name="Cube 2293">
                <a:extLst>
                  <a:ext uri="{FF2B5EF4-FFF2-40B4-BE49-F238E27FC236}">
                    <a16:creationId xmlns:a16="http://schemas.microsoft.com/office/drawing/2014/main" id="{44DF5347-7EE7-8366-AEF9-0D351AFB835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5" name="Cube 2294">
                <a:extLst>
                  <a:ext uri="{FF2B5EF4-FFF2-40B4-BE49-F238E27FC236}">
                    <a16:creationId xmlns:a16="http://schemas.microsoft.com/office/drawing/2014/main" id="{A6868CE1-C3DC-4780-F7E4-1694698348F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6" name="Cube 2295">
                <a:extLst>
                  <a:ext uri="{FF2B5EF4-FFF2-40B4-BE49-F238E27FC236}">
                    <a16:creationId xmlns:a16="http://schemas.microsoft.com/office/drawing/2014/main" id="{7CEFD586-A8A6-6708-1949-06DF87BB79C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7" name="Cube 2296">
                <a:extLst>
                  <a:ext uri="{FF2B5EF4-FFF2-40B4-BE49-F238E27FC236}">
                    <a16:creationId xmlns:a16="http://schemas.microsoft.com/office/drawing/2014/main" id="{16DDFCE7-321B-619F-0C25-9D6E948D4B3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8" name="Cube 2297">
                <a:extLst>
                  <a:ext uri="{FF2B5EF4-FFF2-40B4-BE49-F238E27FC236}">
                    <a16:creationId xmlns:a16="http://schemas.microsoft.com/office/drawing/2014/main" id="{C1E19827-2C09-1AFB-952D-534DF295A16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0" name="Group 2189">
              <a:extLst>
                <a:ext uri="{FF2B5EF4-FFF2-40B4-BE49-F238E27FC236}">
                  <a16:creationId xmlns:a16="http://schemas.microsoft.com/office/drawing/2014/main" id="{B1B82415-66C8-907F-BFDD-AC28F70E2398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79" name="Cube 2278">
                <a:extLst>
                  <a:ext uri="{FF2B5EF4-FFF2-40B4-BE49-F238E27FC236}">
                    <a16:creationId xmlns:a16="http://schemas.microsoft.com/office/drawing/2014/main" id="{59630C96-29C4-8254-37A8-EAB7915BE41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0" name="Cube 2279">
                <a:extLst>
                  <a:ext uri="{FF2B5EF4-FFF2-40B4-BE49-F238E27FC236}">
                    <a16:creationId xmlns:a16="http://schemas.microsoft.com/office/drawing/2014/main" id="{DAA26CB7-E4BF-B925-FAF6-934760142F6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1" name="Cube 2280">
                <a:extLst>
                  <a:ext uri="{FF2B5EF4-FFF2-40B4-BE49-F238E27FC236}">
                    <a16:creationId xmlns:a16="http://schemas.microsoft.com/office/drawing/2014/main" id="{CF681FF5-BDB7-468A-480C-F80CFFB42D0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2" name="Cube 2281">
                <a:extLst>
                  <a:ext uri="{FF2B5EF4-FFF2-40B4-BE49-F238E27FC236}">
                    <a16:creationId xmlns:a16="http://schemas.microsoft.com/office/drawing/2014/main" id="{839BB956-59ED-4B5A-27BA-24682DCA8C3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3" name="Cube 2282">
                <a:extLst>
                  <a:ext uri="{FF2B5EF4-FFF2-40B4-BE49-F238E27FC236}">
                    <a16:creationId xmlns:a16="http://schemas.microsoft.com/office/drawing/2014/main" id="{B7F97901-A8F8-4025-45B7-78EBBB22CD5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4" name="Cube 2283">
                <a:extLst>
                  <a:ext uri="{FF2B5EF4-FFF2-40B4-BE49-F238E27FC236}">
                    <a16:creationId xmlns:a16="http://schemas.microsoft.com/office/drawing/2014/main" id="{65C568F2-717C-0EDB-0AB3-9E3F5C75F9A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5" name="Cube 2284">
                <a:extLst>
                  <a:ext uri="{FF2B5EF4-FFF2-40B4-BE49-F238E27FC236}">
                    <a16:creationId xmlns:a16="http://schemas.microsoft.com/office/drawing/2014/main" id="{551B0EA1-B6D9-0E57-81B4-E0FB0C1A0B2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6" name="Cube 2285">
                <a:extLst>
                  <a:ext uri="{FF2B5EF4-FFF2-40B4-BE49-F238E27FC236}">
                    <a16:creationId xmlns:a16="http://schemas.microsoft.com/office/drawing/2014/main" id="{56C664A7-80DF-EDB6-132E-D2C66E283BB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7" name="Cube 2286">
                <a:extLst>
                  <a:ext uri="{FF2B5EF4-FFF2-40B4-BE49-F238E27FC236}">
                    <a16:creationId xmlns:a16="http://schemas.microsoft.com/office/drawing/2014/main" id="{F47FC347-3D5C-CBCC-DABB-1908CDDF4B7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8" name="Cube 2287">
                <a:extLst>
                  <a:ext uri="{FF2B5EF4-FFF2-40B4-BE49-F238E27FC236}">
                    <a16:creationId xmlns:a16="http://schemas.microsoft.com/office/drawing/2014/main" id="{DFD3CF11-87D3-25BF-7C16-6EA7588DC69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1" name="Group 2190">
              <a:extLst>
                <a:ext uri="{FF2B5EF4-FFF2-40B4-BE49-F238E27FC236}">
                  <a16:creationId xmlns:a16="http://schemas.microsoft.com/office/drawing/2014/main" id="{6C2D56A3-6524-02F7-EED1-6D9FB10A7DD2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69" name="Cube 2268">
                <a:extLst>
                  <a:ext uri="{FF2B5EF4-FFF2-40B4-BE49-F238E27FC236}">
                    <a16:creationId xmlns:a16="http://schemas.microsoft.com/office/drawing/2014/main" id="{F229503C-29FD-CCAA-40AA-94047777C61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0" name="Cube 2269">
                <a:extLst>
                  <a:ext uri="{FF2B5EF4-FFF2-40B4-BE49-F238E27FC236}">
                    <a16:creationId xmlns:a16="http://schemas.microsoft.com/office/drawing/2014/main" id="{46955032-C4F2-A14C-2251-DD4C9BA41EE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1" name="Cube 2270">
                <a:extLst>
                  <a:ext uri="{FF2B5EF4-FFF2-40B4-BE49-F238E27FC236}">
                    <a16:creationId xmlns:a16="http://schemas.microsoft.com/office/drawing/2014/main" id="{7B2D622D-93EF-4854-7D0C-5421D90B5C1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2" name="Cube 2271">
                <a:extLst>
                  <a:ext uri="{FF2B5EF4-FFF2-40B4-BE49-F238E27FC236}">
                    <a16:creationId xmlns:a16="http://schemas.microsoft.com/office/drawing/2014/main" id="{0637BBD2-6446-0996-BE25-4A5DD84DD36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3" name="Cube 2272">
                <a:extLst>
                  <a:ext uri="{FF2B5EF4-FFF2-40B4-BE49-F238E27FC236}">
                    <a16:creationId xmlns:a16="http://schemas.microsoft.com/office/drawing/2014/main" id="{2C4F89A2-3433-9B58-556C-53B894329A7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4" name="Cube 2273">
                <a:extLst>
                  <a:ext uri="{FF2B5EF4-FFF2-40B4-BE49-F238E27FC236}">
                    <a16:creationId xmlns:a16="http://schemas.microsoft.com/office/drawing/2014/main" id="{031E70FE-47CA-4EC9-FE9A-A5D944FC44B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5" name="Cube 2274">
                <a:extLst>
                  <a:ext uri="{FF2B5EF4-FFF2-40B4-BE49-F238E27FC236}">
                    <a16:creationId xmlns:a16="http://schemas.microsoft.com/office/drawing/2014/main" id="{54A57CA7-5BD6-E97C-6752-129C301E2B7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6" name="Cube 2275">
                <a:extLst>
                  <a:ext uri="{FF2B5EF4-FFF2-40B4-BE49-F238E27FC236}">
                    <a16:creationId xmlns:a16="http://schemas.microsoft.com/office/drawing/2014/main" id="{23922B83-12E3-43D9-9D39-C94C073A2BF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7" name="Cube 2276">
                <a:extLst>
                  <a:ext uri="{FF2B5EF4-FFF2-40B4-BE49-F238E27FC236}">
                    <a16:creationId xmlns:a16="http://schemas.microsoft.com/office/drawing/2014/main" id="{5AECFF96-0038-C9FD-E1B1-811A14BDC8E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8" name="Cube 2277">
                <a:extLst>
                  <a:ext uri="{FF2B5EF4-FFF2-40B4-BE49-F238E27FC236}">
                    <a16:creationId xmlns:a16="http://schemas.microsoft.com/office/drawing/2014/main" id="{09AFB428-3987-C65F-2FDC-3F4504B7D77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2" name="Group 2191">
              <a:extLst>
                <a:ext uri="{FF2B5EF4-FFF2-40B4-BE49-F238E27FC236}">
                  <a16:creationId xmlns:a16="http://schemas.microsoft.com/office/drawing/2014/main" id="{F474C016-C1BA-5C6F-E54E-1B8B2D3EDC7A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59" name="Cube 2258">
                <a:extLst>
                  <a:ext uri="{FF2B5EF4-FFF2-40B4-BE49-F238E27FC236}">
                    <a16:creationId xmlns:a16="http://schemas.microsoft.com/office/drawing/2014/main" id="{25176D5C-7778-6E19-9ED7-B02CBE617B6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0" name="Cube 2259">
                <a:extLst>
                  <a:ext uri="{FF2B5EF4-FFF2-40B4-BE49-F238E27FC236}">
                    <a16:creationId xmlns:a16="http://schemas.microsoft.com/office/drawing/2014/main" id="{8882B96F-1DA2-1DDD-53F6-19B220B8572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1" name="Cube 2260">
                <a:extLst>
                  <a:ext uri="{FF2B5EF4-FFF2-40B4-BE49-F238E27FC236}">
                    <a16:creationId xmlns:a16="http://schemas.microsoft.com/office/drawing/2014/main" id="{72E88FB1-A2B6-D4F0-F97C-02F65AB0D55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2" name="Cube 2261">
                <a:extLst>
                  <a:ext uri="{FF2B5EF4-FFF2-40B4-BE49-F238E27FC236}">
                    <a16:creationId xmlns:a16="http://schemas.microsoft.com/office/drawing/2014/main" id="{21885EEC-3F0E-EB2A-E04C-A5AC3E68390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3" name="Cube 2262">
                <a:extLst>
                  <a:ext uri="{FF2B5EF4-FFF2-40B4-BE49-F238E27FC236}">
                    <a16:creationId xmlns:a16="http://schemas.microsoft.com/office/drawing/2014/main" id="{D196FC9C-8BDD-6272-E82B-C7010B79A0F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4" name="Cube 2263">
                <a:extLst>
                  <a:ext uri="{FF2B5EF4-FFF2-40B4-BE49-F238E27FC236}">
                    <a16:creationId xmlns:a16="http://schemas.microsoft.com/office/drawing/2014/main" id="{74887058-6373-2E22-2267-625872549BF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5" name="Cube 2264">
                <a:extLst>
                  <a:ext uri="{FF2B5EF4-FFF2-40B4-BE49-F238E27FC236}">
                    <a16:creationId xmlns:a16="http://schemas.microsoft.com/office/drawing/2014/main" id="{D52586D7-8871-D3E0-0D2B-F06A6B926D8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6" name="Cube 2265">
                <a:extLst>
                  <a:ext uri="{FF2B5EF4-FFF2-40B4-BE49-F238E27FC236}">
                    <a16:creationId xmlns:a16="http://schemas.microsoft.com/office/drawing/2014/main" id="{1EEFCE7C-ECF0-370B-2A8F-E2A649EDF7D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7" name="Cube 2266">
                <a:extLst>
                  <a:ext uri="{FF2B5EF4-FFF2-40B4-BE49-F238E27FC236}">
                    <a16:creationId xmlns:a16="http://schemas.microsoft.com/office/drawing/2014/main" id="{A416F19B-6F8C-83C5-1F58-DFB77EA4DA1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8" name="Cube 2267">
                <a:extLst>
                  <a:ext uri="{FF2B5EF4-FFF2-40B4-BE49-F238E27FC236}">
                    <a16:creationId xmlns:a16="http://schemas.microsoft.com/office/drawing/2014/main" id="{B96AFFA9-8F48-9E42-3A13-9DDDFF570E1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3" name="Group 2192">
              <a:extLst>
                <a:ext uri="{FF2B5EF4-FFF2-40B4-BE49-F238E27FC236}">
                  <a16:creationId xmlns:a16="http://schemas.microsoft.com/office/drawing/2014/main" id="{29D88121-99F0-D4FF-9E58-FB9F48EDB4AC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49" name="Cube 2248">
                <a:extLst>
                  <a:ext uri="{FF2B5EF4-FFF2-40B4-BE49-F238E27FC236}">
                    <a16:creationId xmlns:a16="http://schemas.microsoft.com/office/drawing/2014/main" id="{542C0C58-D1A3-034B-B5E0-825D1B629B2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0" name="Cube 2249">
                <a:extLst>
                  <a:ext uri="{FF2B5EF4-FFF2-40B4-BE49-F238E27FC236}">
                    <a16:creationId xmlns:a16="http://schemas.microsoft.com/office/drawing/2014/main" id="{E519586B-D1A9-4507-2070-D2536C37C04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1" name="Cube 2250">
                <a:extLst>
                  <a:ext uri="{FF2B5EF4-FFF2-40B4-BE49-F238E27FC236}">
                    <a16:creationId xmlns:a16="http://schemas.microsoft.com/office/drawing/2014/main" id="{42DA3CB3-080C-48D8-2364-A8983FBBDED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2" name="Cube 2251">
                <a:extLst>
                  <a:ext uri="{FF2B5EF4-FFF2-40B4-BE49-F238E27FC236}">
                    <a16:creationId xmlns:a16="http://schemas.microsoft.com/office/drawing/2014/main" id="{258424DB-4E14-8310-F98E-39CF3C2C50E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3" name="Cube 2252">
                <a:extLst>
                  <a:ext uri="{FF2B5EF4-FFF2-40B4-BE49-F238E27FC236}">
                    <a16:creationId xmlns:a16="http://schemas.microsoft.com/office/drawing/2014/main" id="{982460AE-1534-A420-E999-A1A05CFFD20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4" name="Cube 2253">
                <a:extLst>
                  <a:ext uri="{FF2B5EF4-FFF2-40B4-BE49-F238E27FC236}">
                    <a16:creationId xmlns:a16="http://schemas.microsoft.com/office/drawing/2014/main" id="{A3D99495-E62C-BD5C-4E13-5E31F4919C6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5" name="Cube 2254">
                <a:extLst>
                  <a:ext uri="{FF2B5EF4-FFF2-40B4-BE49-F238E27FC236}">
                    <a16:creationId xmlns:a16="http://schemas.microsoft.com/office/drawing/2014/main" id="{2C2275C0-5FC0-E4A9-41EE-69E3D310217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6" name="Cube 2255">
                <a:extLst>
                  <a:ext uri="{FF2B5EF4-FFF2-40B4-BE49-F238E27FC236}">
                    <a16:creationId xmlns:a16="http://schemas.microsoft.com/office/drawing/2014/main" id="{CF6F538F-9A5E-B5BA-1A11-E05172516EC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7" name="Cube 2256">
                <a:extLst>
                  <a:ext uri="{FF2B5EF4-FFF2-40B4-BE49-F238E27FC236}">
                    <a16:creationId xmlns:a16="http://schemas.microsoft.com/office/drawing/2014/main" id="{F8135166-A226-6865-9638-04F09F1707A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8" name="Cube 2257">
                <a:extLst>
                  <a:ext uri="{FF2B5EF4-FFF2-40B4-BE49-F238E27FC236}">
                    <a16:creationId xmlns:a16="http://schemas.microsoft.com/office/drawing/2014/main" id="{7AE94127-A309-0DDB-D6D0-39D7C3961ED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4" name="Group 2193">
              <a:extLst>
                <a:ext uri="{FF2B5EF4-FFF2-40B4-BE49-F238E27FC236}">
                  <a16:creationId xmlns:a16="http://schemas.microsoft.com/office/drawing/2014/main" id="{18CC3D13-5F5A-1A21-97FD-BDF37900CC6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39" name="Cube 2238">
                <a:extLst>
                  <a:ext uri="{FF2B5EF4-FFF2-40B4-BE49-F238E27FC236}">
                    <a16:creationId xmlns:a16="http://schemas.microsoft.com/office/drawing/2014/main" id="{A362A473-0417-4F7C-409D-48205425BE7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0" name="Cube 2239">
                <a:extLst>
                  <a:ext uri="{FF2B5EF4-FFF2-40B4-BE49-F238E27FC236}">
                    <a16:creationId xmlns:a16="http://schemas.microsoft.com/office/drawing/2014/main" id="{B13A62B7-77EE-E522-FD89-A3D3D5E63F9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1" name="Cube 2240">
                <a:extLst>
                  <a:ext uri="{FF2B5EF4-FFF2-40B4-BE49-F238E27FC236}">
                    <a16:creationId xmlns:a16="http://schemas.microsoft.com/office/drawing/2014/main" id="{3C9ED26A-A819-7FA3-BA82-D0CE24BC29F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2" name="Cube 2241">
                <a:extLst>
                  <a:ext uri="{FF2B5EF4-FFF2-40B4-BE49-F238E27FC236}">
                    <a16:creationId xmlns:a16="http://schemas.microsoft.com/office/drawing/2014/main" id="{E0D94A31-5B62-A9BC-416B-8E82580F4DF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3" name="Cube 2242">
                <a:extLst>
                  <a:ext uri="{FF2B5EF4-FFF2-40B4-BE49-F238E27FC236}">
                    <a16:creationId xmlns:a16="http://schemas.microsoft.com/office/drawing/2014/main" id="{1B7A1A9B-0421-B70F-9AEF-BADE097C87B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4" name="Cube 2243">
                <a:extLst>
                  <a:ext uri="{FF2B5EF4-FFF2-40B4-BE49-F238E27FC236}">
                    <a16:creationId xmlns:a16="http://schemas.microsoft.com/office/drawing/2014/main" id="{922A8A74-6D4D-28CF-61A3-24080816C5B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5" name="Cube 2244">
                <a:extLst>
                  <a:ext uri="{FF2B5EF4-FFF2-40B4-BE49-F238E27FC236}">
                    <a16:creationId xmlns:a16="http://schemas.microsoft.com/office/drawing/2014/main" id="{2A7D709C-FCE2-64FB-CD38-94B8A07575A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6" name="Cube 2245">
                <a:extLst>
                  <a:ext uri="{FF2B5EF4-FFF2-40B4-BE49-F238E27FC236}">
                    <a16:creationId xmlns:a16="http://schemas.microsoft.com/office/drawing/2014/main" id="{922EF99C-CBB6-DC9F-40B1-00381534E23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7" name="Cube 2246">
                <a:extLst>
                  <a:ext uri="{FF2B5EF4-FFF2-40B4-BE49-F238E27FC236}">
                    <a16:creationId xmlns:a16="http://schemas.microsoft.com/office/drawing/2014/main" id="{1BADBA46-9410-96DB-F92C-81803DDA8C7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8" name="Cube 2247">
                <a:extLst>
                  <a:ext uri="{FF2B5EF4-FFF2-40B4-BE49-F238E27FC236}">
                    <a16:creationId xmlns:a16="http://schemas.microsoft.com/office/drawing/2014/main" id="{D197BCBA-FE43-FEC5-451C-CE7ACF16AA2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5" name="Group 2194">
              <a:extLst>
                <a:ext uri="{FF2B5EF4-FFF2-40B4-BE49-F238E27FC236}">
                  <a16:creationId xmlns:a16="http://schemas.microsoft.com/office/drawing/2014/main" id="{22AB6277-6BFE-21E5-2936-69E90A11DE15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29" name="Cube 2228">
                <a:extLst>
                  <a:ext uri="{FF2B5EF4-FFF2-40B4-BE49-F238E27FC236}">
                    <a16:creationId xmlns:a16="http://schemas.microsoft.com/office/drawing/2014/main" id="{0A7F09BF-F2E8-4026-8BD4-FFBB613C0E4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0" name="Cube 2229">
                <a:extLst>
                  <a:ext uri="{FF2B5EF4-FFF2-40B4-BE49-F238E27FC236}">
                    <a16:creationId xmlns:a16="http://schemas.microsoft.com/office/drawing/2014/main" id="{64C36AEB-F623-CA29-EEEE-89BC0D7B111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1" name="Cube 2230">
                <a:extLst>
                  <a:ext uri="{FF2B5EF4-FFF2-40B4-BE49-F238E27FC236}">
                    <a16:creationId xmlns:a16="http://schemas.microsoft.com/office/drawing/2014/main" id="{03C7A810-049C-DD13-021D-80B4B93E29D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2" name="Cube 2231">
                <a:extLst>
                  <a:ext uri="{FF2B5EF4-FFF2-40B4-BE49-F238E27FC236}">
                    <a16:creationId xmlns:a16="http://schemas.microsoft.com/office/drawing/2014/main" id="{FE127AD4-AB75-6F98-3FA9-9B818FEC318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3" name="Cube 2232">
                <a:extLst>
                  <a:ext uri="{FF2B5EF4-FFF2-40B4-BE49-F238E27FC236}">
                    <a16:creationId xmlns:a16="http://schemas.microsoft.com/office/drawing/2014/main" id="{8E825863-92F7-E823-F605-684E31D011F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4" name="Cube 2233">
                <a:extLst>
                  <a:ext uri="{FF2B5EF4-FFF2-40B4-BE49-F238E27FC236}">
                    <a16:creationId xmlns:a16="http://schemas.microsoft.com/office/drawing/2014/main" id="{E017AB64-D3F9-D97B-6CC4-14E6C941103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5" name="Cube 2234">
                <a:extLst>
                  <a:ext uri="{FF2B5EF4-FFF2-40B4-BE49-F238E27FC236}">
                    <a16:creationId xmlns:a16="http://schemas.microsoft.com/office/drawing/2014/main" id="{BCFF460A-3936-AD1D-9424-E435B9448BD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6" name="Cube 2235">
                <a:extLst>
                  <a:ext uri="{FF2B5EF4-FFF2-40B4-BE49-F238E27FC236}">
                    <a16:creationId xmlns:a16="http://schemas.microsoft.com/office/drawing/2014/main" id="{7E25ED88-AC02-4DA2-F135-887D1A198A0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7" name="Cube 2236">
                <a:extLst>
                  <a:ext uri="{FF2B5EF4-FFF2-40B4-BE49-F238E27FC236}">
                    <a16:creationId xmlns:a16="http://schemas.microsoft.com/office/drawing/2014/main" id="{5031EFB2-7C55-F3CF-E549-300FBA1499B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8" name="Cube 2237">
                <a:extLst>
                  <a:ext uri="{FF2B5EF4-FFF2-40B4-BE49-F238E27FC236}">
                    <a16:creationId xmlns:a16="http://schemas.microsoft.com/office/drawing/2014/main" id="{14C5AC43-6E43-DF53-3B15-E2DA61BBABE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6" name="Group 2195">
              <a:extLst>
                <a:ext uri="{FF2B5EF4-FFF2-40B4-BE49-F238E27FC236}">
                  <a16:creationId xmlns:a16="http://schemas.microsoft.com/office/drawing/2014/main" id="{090BDDC8-23D5-4326-71F9-FA2478C45C46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19" name="Cube 2218">
                <a:extLst>
                  <a:ext uri="{FF2B5EF4-FFF2-40B4-BE49-F238E27FC236}">
                    <a16:creationId xmlns:a16="http://schemas.microsoft.com/office/drawing/2014/main" id="{F0B3C3A4-3E22-5FD4-2800-3FACD02D78A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0" name="Cube 2219">
                <a:extLst>
                  <a:ext uri="{FF2B5EF4-FFF2-40B4-BE49-F238E27FC236}">
                    <a16:creationId xmlns:a16="http://schemas.microsoft.com/office/drawing/2014/main" id="{6BA07422-AAD3-0225-8724-598E1C424B8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1" name="Cube 2220">
                <a:extLst>
                  <a:ext uri="{FF2B5EF4-FFF2-40B4-BE49-F238E27FC236}">
                    <a16:creationId xmlns:a16="http://schemas.microsoft.com/office/drawing/2014/main" id="{21550BDF-048B-D218-495C-29E8F329AFB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2" name="Cube 2221">
                <a:extLst>
                  <a:ext uri="{FF2B5EF4-FFF2-40B4-BE49-F238E27FC236}">
                    <a16:creationId xmlns:a16="http://schemas.microsoft.com/office/drawing/2014/main" id="{AF44E78B-7061-2CE2-EBB3-3A1BABC76A7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3" name="Cube 2222">
                <a:extLst>
                  <a:ext uri="{FF2B5EF4-FFF2-40B4-BE49-F238E27FC236}">
                    <a16:creationId xmlns:a16="http://schemas.microsoft.com/office/drawing/2014/main" id="{34AFC023-5342-A582-C505-645224A81BF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4" name="Cube 2223">
                <a:extLst>
                  <a:ext uri="{FF2B5EF4-FFF2-40B4-BE49-F238E27FC236}">
                    <a16:creationId xmlns:a16="http://schemas.microsoft.com/office/drawing/2014/main" id="{E89BA1AB-3402-EEEB-E591-C9C54F39D4B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5" name="Cube 2224">
                <a:extLst>
                  <a:ext uri="{FF2B5EF4-FFF2-40B4-BE49-F238E27FC236}">
                    <a16:creationId xmlns:a16="http://schemas.microsoft.com/office/drawing/2014/main" id="{0A0F1CD5-D9BA-CBF8-11AC-DE28D719D12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6" name="Cube 2225">
                <a:extLst>
                  <a:ext uri="{FF2B5EF4-FFF2-40B4-BE49-F238E27FC236}">
                    <a16:creationId xmlns:a16="http://schemas.microsoft.com/office/drawing/2014/main" id="{9E74348A-A5B4-01A0-1031-9E2F36E407D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7" name="Cube 2226">
                <a:extLst>
                  <a:ext uri="{FF2B5EF4-FFF2-40B4-BE49-F238E27FC236}">
                    <a16:creationId xmlns:a16="http://schemas.microsoft.com/office/drawing/2014/main" id="{BEB7C35E-265D-0B91-5BFA-D5189BF706E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8" name="Cube 2227">
                <a:extLst>
                  <a:ext uri="{FF2B5EF4-FFF2-40B4-BE49-F238E27FC236}">
                    <a16:creationId xmlns:a16="http://schemas.microsoft.com/office/drawing/2014/main" id="{470A4716-E713-4677-5C61-ECB00425411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7" name="Group 2196">
              <a:extLst>
                <a:ext uri="{FF2B5EF4-FFF2-40B4-BE49-F238E27FC236}">
                  <a16:creationId xmlns:a16="http://schemas.microsoft.com/office/drawing/2014/main" id="{1344CD33-FADB-AFEF-8D69-E504AA3DEC36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09" name="Cube 2208">
                <a:extLst>
                  <a:ext uri="{FF2B5EF4-FFF2-40B4-BE49-F238E27FC236}">
                    <a16:creationId xmlns:a16="http://schemas.microsoft.com/office/drawing/2014/main" id="{2E108357-1BB9-6C47-73FC-11E62BC1E87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0" name="Cube 2209">
                <a:extLst>
                  <a:ext uri="{FF2B5EF4-FFF2-40B4-BE49-F238E27FC236}">
                    <a16:creationId xmlns:a16="http://schemas.microsoft.com/office/drawing/2014/main" id="{3875000E-A472-9D56-E015-2BCAAC83221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1" name="Cube 2210">
                <a:extLst>
                  <a:ext uri="{FF2B5EF4-FFF2-40B4-BE49-F238E27FC236}">
                    <a16:creationId xmlns:a16="http://schemas.microsoft.com/office/drawing/2014/main" id="{35F20251-12A1-EF1B-B173-547A50D87FF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2" name="Cube 2211">
                <a:extLst>
                  <a:ext uri="{FF2B5EF4-FFF2-40B4-BE49-F238E27FC236}">
                    <a16:creationId xmlns:a16="http://schemas.microsoft.com/office/drawing/2014/main" id="{318BC424-2E74-00DD-BE70-085982BA3C6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3" name="Cube 2212">
                <a:extLst>
                  <a:ext uri="{FF2B5EF4-FFF2-40B4-BE49-F238E27FC236}">
                    <a16:creationId xmlns:a16="http://schemas.microsoft.com/office/drawing/2014/main" id="{7ADA55E6-6EB1-037D-8368-E83B717E744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4" name="Cube 2213">
                <a:extLst>
                  <a:ext uri="{FF2B5EF4-FFF2-40B4-BE49-F238E27FC236}">
                    <a16:creationId xmlns:a16="http://schemas.microsoft.com/office/drawing/2014/main" id="{FF071A9A-A756-68CA-F177-9DC7AD72B89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5" name="Cube 2214">
                <a:extLst>
                  <a:ext uri="{FF2B5EF4-FFF2-40B4-BE49-F238E27FC236}">
                    <a16:creationId xmlns:a16="http://schemas.microsoft.com/office/drawing/2014/main" id="{DB5C2FA7-DE1F-39E1-1BA5-A11B89FC470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6" name="Cube 2215">
                <a:extLst>
                  <a:ext uri="{FF2B5EF4-FFF2-40B4-BE49-F238E27FC236}">
                    <a16:creationId xmlns:a16="http://schemas.microsoft.com/office/drawing/2014/main" id="{8B3A2CA0-161C-CFC6-D0AD-289BD247E09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7" name="Cube 2216">
                <a:extLst>
                  <a:ext uri="{FF2B5EF4-FFF2-40B4-BE49-F238E27FC236}">
                    <a16:creationId xmlns:a16="http://schemas.microsoft.com/office/drawing/2014/main" id="{7F8040E5-C48F-C6F3-C6B2-13E776D787F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8" name="Cube 2217">
                <a:extLst>
                  <a:ext uri="{FF2B5EF4-FFF2-40B4-BE49-F238E27FC236}">
                    <a16:creationId xmlns:a16="http://schemas.microsoft.com/office/drawing/2014/main" id="{00DEE4C8-EBD5-E8FB-F3D6-CB06BCC0F4E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8" name="Group 2197">
              <a:extLst>
                <a:ext uri="{FF2B5EF4-FFF2-40B4-BE49-F238E27FC236}">
                  <a16:creationId xmlns:a16="http://schemas.microsoft.com/office/drawing/2014/main" id="{FDB1DF96-44DB-11CF-768D-197DD0CCFCB1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99" name="Cube 2198">
                <a:extLst>
                  <a:ext uri="{FF2B5EF4-FFF2-40B4-BE49-F238E27FC236}">
                    <a16:creationId xmlns:a16="http://schemas.microsoft.com/office/drawing/2014/main" id="{7C2CA641-9E56-6030-E821-EF0C39F1449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0" name="Cube 2199">
                <a:extLst>
                  <a:ext uri="{FF2B5EF4-FFF2-40B4-BE49-F238E27FC236}">
                    <a16:creationId xmlns:a16="http://schemas.microsoft.com/office/drawing/2014/main" id="{F78D2F51-D24D-DED9-F591-FB6E5047505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1" name="Cube 2200">
                <a:extLst>
                  <a:ext uri="{FF2B5EF4-FFF2-40B4-BE49-F238E27FC236}">
                    <a16:creationId xmlns:a16="http://schemas.microsoft.com/office/drawing/2014/main" id="{0D45AC67-49A1-8C85-78A2-B996FC6E2F7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2" name="Cube 2201">
                <a:extLst>
                  <a:ext uri="{FF2B5EF4-FFF2-40B4-BE49-F238E27FC236}">
                    <a16:creationId xmlns:a16="http://schemas.microsoft.com/office/drawing/2014/main" id="{B9688961-D824-6745-0E2B-969E945EAD2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3" name="Cube 2202">
                <a:extLst>
                  <a:ext uri="{FF2B5EF4-FFF2-40B4-BE49-F238E27FC236}">
                    <a16:creationId xmlns:a16="http://schemas.microsoft.com/office/drawing/2014/main" id="{7DC1E7DA-32F6-D7E4-0947-C11D5ACD49F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4" name="Cube 2203">
                <a:extLst>
                  <a:ext uri="{FF2B5EF4-FFF2-40B4-BE49-F238E27FC236}">
                    <a16:creationId xmlns:a16="http://schemas.microsoft.com/office/drawing/2014/main" id="{4D36FBE4-0DC8-812D-CC10-914D9EA6368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5" name="Cube 2204">
                <a:extLst>
                  <a:ext uri="{FF2B5EF4-FFF2-40B4-BE49-F238E27FC236}">
                    <a16:creationId xmlns:a16="http://schemas.microsoft.com/office/drawing/2014/main" id="{241B5679-A523-8E9B-06DA-65615A02952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6" name="Cube 2205">
                <a:extLst>
                  <a:ext uri="{FF2B5EF4-FFF2-40B4-BE49-F238E27FC236}">
                    <a16:creationId xmlns:a16="http://schemas.microsoft.com/office/drawing/2014/main" id="{55744395-64E6-3EDB-4289-9EEEB0DB215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7" name="Cube 2206">
                <a:extLst>
                  <a:ext uri="{FF2B5EF4-FFF2-40B4-BE49-F238E27FC236}">
                    <a16:creationId xmlns:a16="http://schemas.microsoft.com/office/drawing/2014/main" id="{07864D11-9587-83FB-A9B4-A0C97D14010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8" name="Cube 2207">
                <a:extLst>
                  <a:ext uri="{FF2B5EF4-FFF2-40B4-BE49-F238E27FC236}">
                    <a16:creationId xmlns:a16="http://schemas.microsoft.com/office/drawing/2014/main" id="{CB0A3050-BAC2-FAA5-CD10-039A26D4E3B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99" name="Group 2298">
            <a:extLst>
              <a:ext uri="{FF2B5EF4-FFF2-40B4-BE49-F238E27FC236}">
                <a16:creationId xmlns:a16="http://schemas.microsoft.com/office/drawing/2014/main" id="{6388F0C9-DCBB-BE01-CBDC-6655736DF0B4}"/>
              </a:ext>
            </a:extLst>
          </p:cNvPr>
          <p:cNvGrpSpPr/>
          <p:nvPr/>
        </p:nvGrpSpPr>
        <p:grpSpPr>
          <a:xfrm>
            <a:off x="1253255" y="318969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300" name="Group 2299">
              <a:extLst>
                <a:ext uri="{FF2B5EF4-FFF2-40B4-BE49-F238E27FC236}">
                  <a16:creationId xmlns:a16="http://schemas.microsoft.com/office/drawing/2014/main" id="{E7C11814-ADC1-86FD-2FE5-1AC9C071DE22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00" name="Cube 2399">
                <a:extLst>
                  <a:ext uri="{FF2B5EF4-FFF2-40B4-BE49-F238E27FC236}">
                    <a16:creationId xmlns:a16="http://schemas.microsoft.com/office/drawing/2014/main" id="{42F7BC0F-FC40-7A6C-7793-30884A8A6B7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1" name="Cube 2400">
                <a:extLst>
                  <a:ext uri="{FF2B5EF4-FFF2-40B4-BE49-F238E27FC236}">
                    <a16:creationId xmlns:a16="http://schemas.microsoft.com/office/drawing/2014/main" id="{03080DE7-C282-B913-6563-0FE09097C02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2" name="Cube 2401">
                <a:extLst>
                  <a:ext uri="{FF2B5EF4-FFF2-40B4-BE49-F238E27FC236}">
                    <a16:creationId xmlns:a16="http://schemas.microsoft.com/office/drawing/2014/main" id="{EA4141FE-21A2-4581-78F6-41C1384D91E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3" name="Cube 2402">
                <a:extLst>
                  <a:ext uri="{FF2B5EF4-FFF2-40B4-BE49-F238E27FC236}">
                    <a16:creationId xmlns:a16="http://schemas.microsoft.com/office/drawing/2014/main" id="{7725D90E-CA8D-4F7A-C6EF-8747AF8171E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4" name="Cube 2403">
                <a:extLst>
                  <a:ext uri="{FF2B5EF4-FFF2-40B4-BE49-F238E27FC236}">
                    <a16:creationId xmlns:a16="http://schemas.microsoft.com/office/drawing/2014/main" id="{23362D1F-76F3-9C54-EBD1-03220E323A7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5" name="Cube 2404">
                <a:extLst>
                  <a:ext uri="{FF2B5EF4-FFF2-40B4-BE49-F238E27FC236}">
                    <a16:creationId xmlns:a16="http://schemas.microsoft.com/office/drawing/2014/main" id="{EB0AD65D-3B83-F5FF-B2AF-7F2D55AE671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6" name="Cube 2405">
                <a:extLst>
                  <a:ext uri="{FF2B5EF4-FFF2-40B4-BE49-F238E27FC236}">
                    <a16:creationId xmlns:a16="http://schemas.microsoft.com/office/drawing/2014/main" id="{8F87F05C-9F0D-B6ED-1C95-857D0F60FDF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7" name="Cube 2406">
                <a:extLst>
                  <a:ext uri="{FF2B5EF4-FFF2-40B4-BE49-F238E27FC236}">
                    <a16:creationId xmlns:a16="http://schemas.microsoft.com/office/drawing/2014/main" id="{B1BEAA23-8F0D-C373-6464-C7E77676011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8" name="Cube 2407">
                <a:extLst>
                  <a:ext uri="{FF2B5EF4-FFF2-40B4-BE49-F238E27FC236}">
                    <a16:creationId xmlns:a16="http://schemas.microsoft.com/office/drawing/2014/main" id="{B899E925-E594-1E10-4D37-AF162454D1D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9" name="Cube 2408">
                <a:extLst>
                  <a:ext uri="{FF2B5EF4-FFF2-40B4-BE49-F238E27FC236}">
                    <a16:creationId xmlns:a16="http://schemas.microsoft.com/office/drawing/2014/main" id="{222A97B4-3AD3-F88D-04F1-C43E464B2EA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1" name="Group 2300">
              <a:extLst>
                <a:ext uri="{FF2B5EF4-FFF2-40B4-BE49-F238E27FC236}">
                  <a16:creationId xmlns:a16="http://schemas.microsoft.com/office/drawing/2014/main" id="{30A47C10-BE59-8CDF-F103-3FED83613BEF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90" name="Cube 2389">
                <a:extLst>
                  <a:ext uri="{FF2B5EF4-FFF2-40B4-BE49-F238E27FC236}">
                    <a16:creationId xmlns:a16="http://schemas.microsoft.com/office/drawing/2014/main" id="{9B4D9353-3EE3-E3D7-E6B8-3D35E5C7C52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1" name="Cube 2390">
                <a:extLst>
                  <a:ext uri="{FF2B5EF4-FFF2-40B4-BE49-F238E27FC236}">
                    <a16:creationId xmlns:a16="http://schemas.microsoft.com/office/drawing/2014/main" id="{EB69642F-E986-F895-65F6-C3F975AA6BC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2" name="Cube 2391">
                <a:extLst>
                  <a:ext uri="{FF2B5EF4-FFF2-40B4-BE49-F238E27FC236}">
                    <a16:creationId xmlns:a16="http://schemas.microsoft.com/office/drawing/2014/main" id="{1BD16C12-E1AD-14E0-F9D0-581439545C4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3" name="Cube 2392">
                <a:extLst>
                  <a:ext uri="{FF2B5EF4-FFF2-40B4-BE49-F238E27FC236}">
                    <a16:creationId xmlns:a16="http://schemas.microsoft.com/office/drawing/2014/main" id="{1370C8BC-69A2-0CD3-F274-EF363DDB952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4" name="Cube 2393">
                <a:extLst>
                  <a:ext uri="{FF2B5EF4-FFF2-40B4-BE49-F238E27FC236}">
                    <a16:creationId xmlns:a16="http://schemas.microsoft.com/office/drawing/2014/main" id="{875D9F0B-F0B9-7B9F-3C80-6E165D10A9B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5" name="Cube 2394">
                <a:extLst>
                  <a:ext uri="{FF2B5EF4-FFF2-40B4-BE49-F238E27FC236}">
                    <a16:creationId xmlns:a16="http://schemas.microsoft.com/office/drawing/2014/main" id="{0926A7EA-C4F3-CE1B-D3C8-9645954E07A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6" name="Cube 2395">
                <a:extLst>
                  <a:ext uri="{FF2B5EF4-FFF2-40B4-BE49-F238E27FC236}">
                    <a16:creationId xmlns:a16="http://schemas.microsoft.com/office/drawing/2014/main" id="{1D4DECC6-BF0C-D3FC-9920-941F70C77FC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7" name="Cube 2396">
                <a:extLst>
                  <a:ext uri="{FF2B5EF4-FFF2-40B4-BE49-F238E27FC236}">
                    <a16:creationId xmlns:a16="http://schemas.microsoft.com/office/drawing/2014/main" id="{E4C9B018-A18E-E8E9-AEFF-D729B9567F3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8" name="Cube 2397">
                <a:extLst>
                  <a:ext uri="{FF2B5EF4-FFF2-40B4-BE49-F238E27FC236}">
                    <a16:creationId xmlns:a16="http://schemas.microsoft.com/office/drawing/2014/main" id="{24F7E3AD-EB27-F3BC-3B01-D6916C22902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9" name="Cube 2398">
                <a:extLst>
                  <a:ext uri="{FF2B5EF4-FFF2-40B4-BE49-F238E27FC236}">
                    <a16:creationId xmlns:a16="http://schemas.microsoft.com/office/drawing/2014/main" id="{F0EC4FEE-4F01-542A-992B-10D4B48F0F6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2" name="Group 2301">
              <a:extLst>
                <a:ext uri="{FF2B5EF4-FFF2-40B4-BE49-F238E27FC236}">
                  <a16:creationId xmlns:a16="http://schemas.microsoft.com/office/drawing/2014/main" id="{CD0EDD1A-C6C6-401A-93EF-B464FE99831D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80" name="Cube 2379">
                <a:extLst>
                  <a:ext uri="{FF2B5EF4-FFF2-40B4-BE49-F238E27FC236}">
                    <a16:creationId xmlns:a16="http://schemas.microsoft.com/office/drawing/2014/main" id="{C16513F0-750B-1D27-1215-2638E67C70E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1" name="Cube 2380">
                <a:extLst>
                  <a:ext uri="{FF2B5EF4-FFF2-40B4-BE49-F238E27FC236}">
                    <a16:creationId xmlns:a16="http://schemas.microsoft.com/office/drawing/2014/main" id="{F1D899AE-56FE-EB3F-7A5B-9817146B3ED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2" name="Cube 2381">
                <a:extLst>
                  <a:ext uri="{FF2B5EF4-FFF2-40B4-BE49-F238E27FC236}">
                    <a16:creationId xmlns:a16="http://schemas.microsoft.com/office/drawing/2014/main" id="{A3793E3F-24C0-D194-599C-BC84A4AABC5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3" name="Cube 2382">
                <a:extLst>
                  <a:ext uri="{FF2B5EF4-FFF2-40B4-BE49-F238E27FC236}">
                    <a16:creationId xmlns:a16="http://schemas.microsoft.com/office/drawing/2014/main" id="{05A3F9A3-F6A2-145E-00E3-8956A6B049B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4" name="Cube 2383">
                <a:extLst>
                  <a:ext uri="{FF2B5EF4-FFF2-40B4-BE49-F238E27FC236}">
                    <a16:creationId xmlns:a16="http://schemas.microsoft.com/office/drawing/2014/main" id="{6481569B-0B4C-B001-2B4C-AE2A0D4C7D7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5" name="Cube 2384">
                <a:extLst>
                  <a:ext uri="{FF2B5EF4-FFF2-40B4-BE49-F238E27FC236}">
                    <a16:creationId xmlns:a16="http://schemas.microsoft.com/office/drawing/2014/main" id="{55ECDC32-2EF2-2809-1EA4-F44AA5F11B7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6" name="Cube 2385">
                <a:extLst>
                  <a:ext uri="{FF2B5EF4-FFF2-40B4-BE49-F238E27FC236}">
                    <a16:creationId xmlns:a16="http://schemas.microsoft.com/office/drawing/2014/main" id="{0DD69C92-125A-A516-550B-D2A5CEB1508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7" name="Cube 2386">
                <a:extLst>
                  <a:ext uri="{FF2B5EF4-FFF2-40B4-BE49-F238E27FC236}">
                    <a16:creationId xmlns:a16="http://schemas.microsoft.com/office/drawing/2014/main" id="{73D6751F-34D6-3D04-C368-E2EBCDCB75A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8" name="Cube 2387">
                <a:extLst>
                  <a:ext uri="{FF2B5EF4-FFF2-40B4-BE49-F238E27FC236}">
                    <a16:creationId xmlns:a16="http://schemas.microsoft.com/office/drawing/2014/main" id="{6DC611A2-C419-1FAA-8903-E6FA4F077C8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9" name="Cube 2388">
                <a:extLst>
                  <a:ext uri="{FF2B5EF4-FFF2-40B4-BE49-F238E27FC236}">
                    <a16:creationId xmlns:a16="http://schemas.microsoft.com/office/drawing/2014/main" id="{6916D914-AAB8-F6B5-C93D-81026E59A63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3" name="Group 2302">
              <a:extLst>
                <a:ext uri="{FF2B5EF4-FFF2-40B4-BE49-F238E27FC236}">
                  <a16:creationId xmlns:a16="http://schemas.microsoft.com/office/drawing/2014/main" id="{4DDB1123-901C-DB6E-D52D-BE449210C3D5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70" name="Cube 2369">
                <a:extLst>
                  <a:ext uri="{FF2B5EF4-FFF2-40B4-BE49-F238E27FC236}">
                    <a16:creationId xmlns:a16="http://schemas.microsoft.com/office/drawing/2014/main" id="{FC508B23-DDC5-D821-657A-B4FB18B2302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1" name="Cube 2370">
                <a:extLst>
                  <a:ext uri="{FF2B5EF4-FFF2-40B4-BE49-F238E27FC236}">
                    <a16:creationId xmlns:a16="http://schemas.microsoft.com/office/drawing/2014/main" id="{41993421-C718-E084-490A-07D1053D765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2" name="Cube 2371">
                <a:extLst>
                  <a:ext uri="{FF2B5EF4-FFF2-40B4-BE49-F238E27FC236}">
                    <a16:creationId xmlns:a16="http://schemas.microsoft.com/office/drawing/2014/main" id="{64EA8D4F-DA4F-16DC-BA87-B181858168D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3" name="Cube 2372">
                <a:extLst>
                  <a:ext uri="{FF2B5EF4-FFF2-40B4-BE49-F238E27FC236}">
                    <a16:creationId xmlns:a16="http://schemas.microsoft.com/office/drawing/2014/main" id="{97DC5BB4-A3B0-15FC-2FEB-F08F10E0154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4" name="Cube 2373">
                <a:extLst>
                  <a:ext uri="{FF2B5EF4-FFF2-40B4-BE49-F238E27FC236}">
                    <a16:creationId xmlns:a16="http://schemas.microsoft.com/office/drawing/2014/main" id="{22CE09F5-9FF4-7490-8508-24B78F2F49D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5" name="Cube 2374">
                <a:extLst>
                  <a:ext uri="{FF2B5EF4-FFF2-40B4-BE49-F238E27FC236}">
                    <a16:creationId xmlns:a16="http://schemas.microsoft.com/office/drawing/2014/main" id="{8A7FD5AE-EB32-A043-A462-3AE5627C8D4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6" name="Cube 2375">
                <a:extLst>
                  <a:ext uri="{FF2B5EF4-FFF2-40B4-BE49-F238E27FC236}">
                    <a16:creationId xmlns:a16="http://schemas.microsoft.com/office/drawing/2014/main" id="{1D1B808B-6FE4-F4E5-D094-CEB32DBB2BF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7" name="Cube 2376">
                <a:extLst>
                  <a:ext uri="{FF2B5EF4-FFF2-40B4-BE49-F238E27FC236}">
                    <a16:creationId xmlns:a16="http://schemas.microsoft.com/office/drawing/2014/main" id="{BCF3FEAC-C0AC-03A8-BD65-55A9DC5BBB8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8" name="Cube 2377">
                <a:extLst>
                  <a:ext uri="{FF2B5EF4-FFF2-40B4-BE49-F238E27FC236}">
                    <a16:creationId xmlns:a16="http://schemas.microsoft.com/office/drawing/2014/main" id="{B172C010-8D83-554A-9C09-5D681979493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9" name="Cube 2378">
                <a:extLst>
                  <a:ext uri="{FF2B5EF4-FFF2-40B4-BE49-F238E27FC236}">
                    <a16:creationId xmlns:a16="http://schemas.microsoft.com/office/drawing/2014/main" id="{A9B48048-7417-F6DE-9E48-76AC2996F67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4" name="Group 2303">
              <a:extLst>
                <a:ext uri="{FF2B5EF4-FFF2-40B4-BE49-F238E27FC236}">
                  <a16:creationId xmlns:a16="http://schemas.microsoft.com/office/drawing/2014/main" id="{13FBCCEF-B3FA-1303-4E08-62EC51DA6B29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60" name="Cube 2359">
                <a:extLst>
                  <a:ext uri="{FF2B5EF4-FFF2-40B4-BE49-F238E27FC236}">
                    <a16:creationId xmlns:a16="http://schemas.microsoft.com/office/drawing/2014/main" id="{361EE4EA-3ABF-181D-B4C6-CB5237B119D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1" name="Cube 2360">
                <a:extLst>
                  <a:ext uri="{FF2B5EF4-FFF2-40B4-BE49-F238E27FC236}">
                    <a16:creationId xmlns:a16="http://schemas.microsoft.com/office/drawing/2014/main" id="{39303777-3F82-E166-6744-E57C9AA3655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2" name="Cube 2361">
                <a:extLst>
                  <a:ext uri="{FF2B5EF4-FFF2-40B4-BE49-F238E27FC236}">
                    <a16:creationId xmlns:a16="http://schemas.microsoft.com/office/drawing/2014/main" id="{BBBD5661-5D56-E2A6-231D-89E6B35C880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3" name="Cube 2362">
                <a:extLst>
                  <a:ext uri="{FF2B5EF4-FFF2-40B4-BE49-F238E27FC236}">
                    <a16:creationId xmlns:a16="http://schemas.microsoft.com/office/drawing/2014/main" id="{036EA495-FE8F-BA32-DE90-59125F97AD2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4" name="Cube 2363">
                <a:extLst>
                  <a:ext uri="{FF2B5EF4-FFF2-40B4-BE49-F238E27FC236}">
                    <a16:creationId xmlns:a16="http://schemas.microsoft.com/office/drawing/2014/main" id="{751F4CAF-ECFA-082F-3EA0-A9839237A56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5" name="Cube 2364">
                <a:extLst>
                  <a:ext uri="{FF2B5EF4-FFF2-40B4-BE49-F238E27FC236}">
                    <a16:creationId xmlns:a16="http://schemas.microsoft.com/office/drawing/2014/main" id="{59A7BE58-73AE-9044-20B9-E4FDD699024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6" name="Cube 2365">
                <a:extLst>
                  <a:ext uri="{FF2B5EF4-FFF2-40B4-BE49-F238E27FC236}">
                    <a16:creationId xmlns:a16="http://schemas.microsoft.com/office/drawing/2014/main" id="{DEB3171B-06EF-39D5-8CD3-D0B52F9A5D3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7" name="Cube 2366">
                <a:extLst>
                  <a:ext uri="{FF2B5EF4-FFF2-40B4-BE49-F238E27FC236}">
                    <a16:creationId xmlns:a16="http://schemas.microsoft.com/office/drawing/2014/main" id="{997BCC86-ACA1-F374-D88C-2FB6BB4E234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8" name="Cube 2367">
                <a:extLst>
                  <a:ext uri="{FF2B5EF4-FFF2-40B4-BE49-F238E27FC236}">
                    <a16:creationId xmlns:a16="http://schemas.microsoft.com/office/drawing/2014/main" id="{5337AE7B-390D-25C9-63D6-F23D194D7D6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9" name="Cube 2368">
                <a:extLst>
                  <a:ext uri="{FF2B5EF4-FFF2-40B4-BE49-F238E27FC236}">
                    <a16:creationId xmlns:a16="http://schemas.microsoft.com/office/drawing/2014/main" id="{92147DC6-B615-9003-800A-D53EF66CDAC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5" name="Group 2304">
              <a:extLst>
                <a:ext uri="{FF2B5EF4-FFF2-40B4-BE49-F238E27FC236}">
                  <a16:creationId xmlns:a16="http://schemas.microsoft.com/office/drawing/2014/main" id="{1B83D156-C554-29F8-3479-9F7881BEEEC5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50" name="Cube 2349">
                <a:extLst>
                  <a:ext uri="{FF2B5EF4-FFF2-40B4-BE49-F238E27FC236}">
                    <a16:creationId xmlns:a16="http://schemas.microsoft.com/office/drawing/2014/main" id="{358FC47B-7EDD-97D9-CBD3-119860552F1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1" name="Cube 2350">
                <a:extLst>
                  <a:ext uri="{FF2B5EF4-FFF2-40B4-BE49-F238E27FC236}">
                    <a16:creationId xmlns:a16="http://schemas.microsoft.com/office/drawing/2014/main" id="{51C8370A-4634-4701-61E2-29FA239962E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2" name="Cube 2351">
                <a:extLst>
                  <a:ext uri="{FF2B5EF4-FFF2-40B4-BE49-F238E27FC236}">
                    <a16:creationId xmlns:a16="http://schemas.microsoft.com/office/drawing/2014/main" id="{F244E522-C157-DE80-3857-1E03B3CFD3C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3" name="Cube 2352">
                <a:extLst>
                  <a:ext uri="{FF2B5EF4-FFF2-40B4-BE49-F238E27FC236}">
                    <a16:creationId xmlns:a16="http://schemas.microsoft.com/office/drawing/2014/main" id="{3D141A67-A6B5-0991-A779-724EE9A04D2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4" name="Cube 2353">
                <a:extLst>
                  <a:ext uri="{FF2B5EF4-FFF2-40B4-BE49-F238E27FC236}">
                    <a16:creationId xmlns:a16="http://schemas.microsoft.com/office/drawing/2014/main" id="{C77CA13D-7EC9-6BC2-7346-60B5BA098FB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5" name="Cube 2354">
                <a:extLst>
                  <a:ext uri="{FF2B5EF4-FFF2-40B4-BE49-F238E27FC236}">
                    <a16:creationId xmlns:a16="http://schemas.microsoft.com/office/drawing/2014/main" id="{C8AB5426-BA5E-24DA-FE4A-535EA0ADC97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6" name="Cube 2355">
                <a:extLst>
                  <a:ext uri="{FF2B5EF4-FFF2-40B4-BE49-F238E27FC236}">
                    <a16:creationId xmlns:a16="http://schemas.microsoft.com/office/drawing/2014/main" id="{AAC66531-61F9-4C50-4092-B7C66D26616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7" name="Cube 2356">
                <a:extLst>
                  <a:ext uri="{FF2B5EF4-FFF2-40B4-BE49-F238E27FC236}">
                    <a16:creationId xmlns:a16="http://schemas.microsoft.com/office/drawing/2014/main" id="{A0EF41B4-58BF-D35B-AC58-624BA68659F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8" name="Cube 2357">
                <a:extLst>
                  <a:ext uri="{FF2B5EF4-FFF2-40B4-BE49-F238E27FC236}">
                    <a16:creationId xmlns:a16="http://schemas.microsoft.com/office/drawing/2014/main" id="{B2BBA8A5-57D1-8560-F834-56814C78AD0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9" name="Cube 2358">
                <a:extLst>
                  <a:ext uri="{FF2B5EF4-FFF2-40B4-BE49-F238E27FC236}">
                    <a16:creationId xmlns:a16="http://schemas.microsoft.com/office/drawing/2014/main" id="{4EC91457-8E93-BD27-88A3-362B27C01D4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6" name="Group 2305">
              <a:extLst>
                <a:ext uri="{FF2B5EF4-FFF2-40B4-BE49-F238E27FC236}">
                  <a16:creationId xmlns:a16="http://schemas.microsoft.com/office/drawing/2014/main" id="{7F7EB47E-7444-132A-0399-5C7D1828385A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40" name="Cube 2339">
                <a:extLst>
                  <a:ext uri="{FF2B5EF4-FFF2-40B4-BE49-F238E27FC236}">
                    <a16:creationId xmlns:a16="http://schemas.microsoft.com/office/drawing/2014/main" id="{A277AB4A-D952-97CF-763A-655011CA628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1" name="Cube 2340">
                <a:extLst>
                  <a:ext uri="{FF2B5EF4-FFF2-40B4-BE49-F238E27FC236}">
                    <a16:creationId xmlns:a16="http://schemas.microsoft.com/office/drawing/2014/main" id="{B1266C49-7C72-57B2-2BBA-C0647DC82DA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2" name="Cube 2341">
                <a:extLst>
                  <a:ext uri="{FF2B5EF4-FFF2-40B4-BE49-F238E27FC236}">
                    <a16:creationId xmlns:a16="http://schemas.microsoft.com/office/drawing/2014/main" id="{C64983DF-2DD3-05E6-49D1-EF7B7C41F21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3" name="Cube 2342">
                <a:extLst>
                  <a:ext uri="{FF2B5EF4-FFF2-40B4-BE49-F238E27FC236}">
                    <a16:creationId xmlns:a16="http://schemas.microsoft.com/office/drawing/2014/main" id="{B48210CE-BBE0-E3A8-81D6-6FDA266B3B5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4" name="Cube 2343">
                <a:extLst>
                  <a:ext uri="{FF2B5EF4-FFF2-40B4-BE49-F238E27FC236}">
                    <a16:creationId xmlns:a16="http://schemas.microsoft.com/office/drawing/2014/main" id="{82FB18BE-6A7B-EB6A-05FA-9813C378890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5" name="Cube 2344">
                <a:extLst>
                  <a:ext uri="{FF2B5EF4-FFF2-40B4-BE49-F238E27FC236}">
                    <a16:creationId xmlns:a16="http://schemas.microsoft.com/office/drawing/2014/main" id="{B4714724-2A45-8419-5CD0-D503F7477A8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6" name="Cube 2345">
                <a:extLst>
                  <a:ext uri="{FF2B5EF4-FFF2-40B4-BE49-F238E27FC236}">
                    <a16:creationId xmlns:a16="http://schemas.microsoft.com/office/drawing/2014/main" id="{2BBC98DA-3D2F-48ED-9049-52B595E20C7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7" name="Cube 2346">
                <a:extLst>
                  <a:ext uri="{FF2B5EF4-FFF2-40B4-BE49-F238E27FC236}">
                    <a16:creationId xmlns:a16="http://schemas.microsoft.com/office/drawing/2014/main" id="{14B24E19-BC1B-58C0-E751-CA11E97BE92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8" name="Cube 2347">
                <a:extLst>
                  <a:ext uri="{FF2B5EF4-FFF2-40B4-BE49-F238E27FC236}">
                    <a16:creationId xmlns:a16="http://schemas.microsoft.com/office/drawing/2014/main" id="{73949734-5125-219B-AA46-7D271A42CDE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9" name="Cube 2348">
                <a:extLst>
                  <a:ext uri="{FF2B5EF4-FFF2-40B4-BE49-F238E27FC236}">
                    <a16:creationId xmlns:a16="http://schemas.microsoft.com/office/drawing/2014/main" id="{00B524F3-4B3C-1FE2-764C-D3468509F90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7" name="Group 2306">
              <a:extLst>
                <a:ext uri="{FF2B5EF4-FFF2-40B4-BE49-F238E27FC236}">
                  <a16:creationId xmlns:a16="http://schemas.microsoft.com/office/drawing/2014/main" id="{86F2710F-B75B-0E1C-0DAC-A64EDF2FF417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30" name="Cube 2329">
                <a:extLst>
                  <a:ext uri="{FF2B5EF4-FFF2-40B4-BE49-F238E27FC236}">
                    <a16:creationId xmlns:a16="http://schemas.microsoft.com/office/drawing/2014/main" id="{67D3012E-9CFE-9D23-9F18-9C332CB63C7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1" name="Cube 2330">
                <a:extLst>
                  <a:ext uri="{FF2B5EF4-FFF2-40B4-BE49-F238E27FC236}">
                    <a16:creationId xmlns:a16="http://schemas.microsoft.com/office/drawing/2014/main" id="{D8839C63-4ACF-F1CE-7E3C-E4EDB2B17BA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2" name="Cube 2331">
                <a:extLst>
                  <a:ext uri="{FF2B5EF4-FFF2-40B4-BE49-F238E27FC236}">
                    <a16:creationId xmlns:a16="http://schemas.microsoft.com/office/drawing/2014/main" id="{5B054149-EDFE-9865-B96D-1BFD677650F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3" name="Cube 2332">
                <a:extLst>
                  <a:ext uri="{FF2B5EF4-FFF2-40B4-BE49-F238E27FC236}">
                    <a16:creationId xmlns:a16="http://schemas.microsoft.com/office/drawing/2014/main" id="{3FBEFA9A-103C-02A5-A6C3-219CD9047D0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4" name="Cube 2333">
                <a:extLst>
                  <a:ext uri="{FF2B5EF4-FFF2-40B4-BE49-F238E27FC236}">
                    <a16:creationId xmlns:a16="http://schemas.microsoft.com/office/drawing/2014/main" id="{58BF1A5F-1BBF-D6CB-389F-17003DE977D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5" name="Cube 2334">
                <a:extLst>
                  <a:ext uri="{FF2B5EF4-FFF2-40B4-BE49-F238E27FC236}">
                    <a16:creationId xmlns:a16="http://schemas.microsoft.com/office/drawing/2014/main" id="{C99A5D65-5027-CAFD-0106-8AFAC5F8A77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6" name="Cube 2335">
                <a:extLst>
                  <a:ext uri="{FF2B5EF4-FFF2-40B4-BE49-F238E27FC236}">
                    <a16:creationId xmlns:a16="http://schemas.microsoft.com/office/drawing/2014/main" id="{D1DA9A72-04E2-A3D9-993F-5FA89A5227D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7" name="Cube 2336">
                <a:extLst>
                  <a:ext uri="{FF2B5EF4-FFF2-40B4-BE49-F238E27FC236}">
                    <a16:creationId xmlns:a16="http://schemas.microsoft.com/office/drawing/2014/main" id="{28391586-AB35-F119-091C-65A53A44A71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8" name="Cube 2337">
                <a:extLst>
                  <a:ext uri="{FF2B5EF4-FFF2-40B4-BE49-F238E27FC236}">
                    <a16:creationId xmlns:a16="http://schemas.microsoft.com/office/drawing/2014/main" id="{B975AAA1-2AA7-0CCD-024B-DD8777F0040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9" name="Cube 2338">
                <a:extLst>
                  <a:ext uri="{FF2B5EF4-FFF2-40B4-BE49-F238E27FC236}">
                    <a16:creationId xmlns:a16="http://schemas.microsoft.com/office/drawing/2014/main" id="{7C3BDA1B-0C22-3F24-E677-F24D43096B7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8" name="Group 2307">
              <a:extLst>
                <a:ext uri="{FF2B5EF4-FFF2-40B4-BE49-F238E27FC236}">
                  <a16:creationId xmlns:a16="http://schemas.microsoft.com/office/drawing/2014/main" id="{B060FFF8-7B2B-A296-3B80-ACF4C7D21F26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20" name="Cube 2319">
                <a:extLst>
                  <a:ext uri="{FF2B5EF4-FFF2-40B4-BE49-F238E27FC236}">
                    <a16:creationId xmlns:a16="http://schemas.microsoft.com/office/drawing/2014/main" id="{0252010D-3320-F0C5-F159-D0998D7A989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1" name="Cube 2320">
                <a:extLst>
                  <a:ext uri="{FF2B5EF4-FFF2-40B4-BE49-F238E27FC236}">
                    <a16:creationId xmlns:a16="http://schemas.microsoft.com/office/drawing/2014/main" id="{18A6B5C3-DBD4-95B5-126E-A785043A46F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2" name="Cube 2321">
                <a:extLst>
                  <a:ext uri="{FF2B5EF4-FFF2-40B4-BE49-F238E27FC236}">
                    <a16:creationId xmlns:a16="http://schemas.microsoft.com/office/drawing/2014/main" id="{A23BE18C-6C84-F703-CC81-9D90FBCC158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3" name="Cube 2322">
                <a:extLst>
                  <a:ext uri="{FF2B5EF4-FFF2-40B4-BE49-F238E27FC236}">
                    <a16:creationId xmlns:a16="http://schemas.microsoft.com/office/drawing/2014/main" id="{9AC207FD-5DFF-3E0C-4745-DF7B0B39E51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4" name="Cube 2323">
                <a:extLst>
                  <a:ext uri="{FF2B5EF4-FFF2-40B4-BE49-F238E27FC236}">
                    <a16:creationId xmlns:a16="http://schemas.microsoft.com/office/drawing/2014/main" id="{215B9E0B-6A6E-5186-FF81-17CE0AA22D4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5" name="Cube 2324">
                <a:extLst>
                  <a:ext uri="{FF2B5EF4-FFF2-40B4-BE49-F238E27FC236}">
                    <a16:creationId xmlns:a16="http://schemas.microsoft.com/office/drawing/2014/main" id="{8D397320-D82D-238D-0A5E-02326307FB7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6" name="Cube 2325">
                <a:extLst>
                  <a:ext uri="{FF2B5EF4-FFF2-40B4-BE49-F238E27FC236}">
                    <a16:creationId xmlns:a16="http://schemas.microsoft.com/office/drawing/2014/main" id="{DEB31D69-4548-2B3F-7D1A-299E77C276A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7" name="Cube 2326">
                <a:extLst>
                  <a:ext uri="{FF2B5EF4-FFF2-40B4-BE49-F238E27FC236}">
                    <a16:creationId xmlns:a16="http://schemas.microsoft.com/office/drawing/2014/main" id="{501868E9-D945-115D-C60C-28FB98AF588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8" name="Cube 2327">
                <a:extLst>
                  <a:ext uri="{FF2B5EF4-FFF2-40B4-BE49-F238E27FC236}">
                    <a16:creationId xmlns:a16="http://schemas.microsoft.com/office/drawing/2014/main" id="{43C8E673-1929-BB5A-3B7F-6AD542A5442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9" name="Cube 2328">
                <a:extLst>
                  <a:ext uri="{FF2B5EF4-FFF2-40B4-BE49-F238E27FC236}">
                    <a16:creationId xmlns:a16="http://schemas.microsoft.com/office/drawing/2014/main" id="{2D4F3A38-6A4D-AA70-8E4C-2B906844019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9" name="Group 2308">
              <a:extLst>
                <a:ext uri="{FF2B5EF4-FFF2-40B4-BE49-F238E27FC236}">
                  <a16:creationId xmlns:a16="http://schemas.microsoft.com/office/drawing/2014/main" id="{495B4D1F-5591-7639-50EF-2854F96B5619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10" name="Cube 2309">
                <a:extLst>
                  <a:ext uri="{FF2B5EF4-FFF2-40B4-BE49-F238E27FC236}">
                    <a16:creationId xmlns:a16="http://schemas.microsoft.com/office/drawing/2014/main" id="{02D896E9-9C8A-DB27-500C-CB803FB4619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1" name="Cube 2310">
                <a:extLst>
                  <a:ext uri="{FF2B5EF4-FFF2-40B4-BE49-F238E27FC236}">
                    <a16:creationId xmlns:a16="http://schemas.microsoft.com/office/drawing/2014/main" id="{5D067A80-5891-91E3-7D65-F199BFD10D1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2" name="Cube 2311">
                <a:extLst>
                  <a:ext uri="{FF2B5EF4-FFF2-40B4-BE49-F238E27FC236}">
                    <a16:creationId xmlns:a16="http://schemas.microsoft.com/office/drawing/2014/main" id="{E9D1C931-CDDA-3700-F3FD-2F976658D49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3" name="Cube 2312">
                <a:extLst>
                  <a:ext uri="{FF2B5EF4-FFF2-40B4-BE49-F238E27FC236}">
                    <a16:creationId xmlns:a16="http://schemas.microsoft.com/office/drawing/2014/main" id="{461FC123-0B68-DE6A-18D6-2B927119AEF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4" name="Cube 2313">
                <a:extLst>
                  <a:ext uri="{FF2B5EF4-FFF2-40B4-BE49-F238E27FC236}">
                    <a16:creationId xmlns:a16="http://schemas.microsoft.com/office/drawing/2014/main" id="{6F8123F6-E76B-0CA2-4652-5B5B12B79A1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5" name="Cube 2314">
                <a:extLst>
                  <a:ext uri="{FF2B5EF4-FFF2-40B4-BE49-F238E27FC236}">
                    <a16:creationId xmlns:a16="http://schemas.microsoft.com/office/drawing/2014/main" id="{044A8A2C-A7CE-80BE-ADD7-0343AE870A2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6" name="Cube 2315">
                <a:extLst>
                  <a:ext uri="{FF2B5EF4-FFF2-40B4-BE49-F238E27FC236}">
                    <a16:creationId xmlns:a16="http://schemas.microsoft.com/office/drawing/2014/main" id="{C5AD4383-F228-5BAD-03BA-EB907FCCD97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7" name="Cube 2316">
                <a:extLst>
                  <a:ext uri="{FF2B5EF4-FFF2-40B4-BE49-F238E27FC236}">
                    <a16:creationId xmlns:a16="http://schemas.microsoft.com/office/drawing/2014/main" id="{34C9D42F-5DD1-0DA5-9266-A5B6E8DFA6B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8" name="Cube 2317">
                <a:extLst>
                  <a:ext uri="{FF2B5EF4-FFF2-40B4-BE49-F238E27FC236}">
                    <a16:creationId xmlns:a16="http://schemas.microsoft.com/office/drawing/2014/main" id="{799E6A62-6C71-C25B-9415-244D8ADBC9D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9" name="Cube 2318">
                <a:extLst>
                  <a:ext uri="{FF2B5EF4-FFF2-40B4-BE49-F238E27FC236}">
                    <a16:creationId xmlns:a16="http://schemas.microsoft.com/office/drawing/2014/main" id="{260CC188-9134-541A-6951-34164D4D7CB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410" name="Group 2409">
            <a:extLst>
              <a:ext uri="{FF2B5EF4-FFF2-40B4-BE49-F238E27FC236}">
                <a16:creationId xmlns:a16="http://schemas.microsoft.com/office/drawing/2014/main" id="{B9A17326-C81E-848D-4F63-CCF3B96B814A}"/>
              </a:ext>
            </a:extLst>
          </p:cNvPr>
          <p:cNvGrpSpPr/>
          <p:nvPr/>
        </p:nvGrpSpPr>
        <p:grpSpPr>
          <a:xfrm>
            <a:off x="1253255" y="318969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411" name="Group 2410">
              <a:extLst>
                <a:ext uri="{FF2B5EF4-FFF2-40B4-BE49-F238E27FC236}">
                  <a16:creationId xmlns:a16="http://schemas.microsoft.com/office/drawing/2014/main" id="{03AE0EEC-4726-C348-483B-5D125EC5E01D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11" name="Cube 2510">
                <a:extLst>
                  <a:ext uri="{FF2B5EF4-FFF2-40B4-BE49-F238E27FC236}">
                    <a16:creationId xmlns:a16="http://schemas.microsoft.com/office/drawing/2014/main" id="{D661E3B0-9D50-3B28-20EE-E245E0304B9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2" name="Cube 2511">
                <a:extLst>
                  <a:ext uri="{FF2B5EF4-FFF2-40B4-BE49-F238E27FC236}">
                    <a16:creationId xmlns:a16="http://schemas.microsoft.com/office/drawing/2014/main" id="{3919669D-9631-DE30-8618-556A1B7A881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3" name="Cube 2512">
                <a:extLst>
                  <a:ext uri="{FF2B5EF4-FFF2-40B4-BE49-F238E27FC236}">
                    <a16:creationId xmlns:a16="http://schemas.microsoft.com/office/drawing/2014/main" id="{BB5FE620-AEBB-9C5B-E610-8A3C71A9043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4" name="Cube 2513">
                <a:extLst>
                  <a:ext uri="{FF2B5EF4-FFF2-40B4-BE49-F238E27FC236}">
                    <a16:creationId xmlns:a16="http://schemas.microsoft.com/office/drawing/2014/main" id="{B192231B-77BB-584A-28CC-2BDCCC502DA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5" name="Cube 2514">
                <a:extLst>
                  <a:ext uri="{FF2B5EF4-FFF2-40B4-BE49-F238E27FC236}">
                    <a16:creationId xmlns:a16="http://schemas.microsoft.com/office/drawing/2014/main" id="{A5CA1DCF-D4C0-BE35-3547-B343D305F9C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6" name="Cube 2515">
                <a:extLst>
                  <a:ext uri="{FF2B5EF4-FFF2-40B4-BE49-F238E27FC236}">
                    <a16:creationId xmlns:a16="http://schemas.microsoft.com/office/drawing/2014/main" id="{AB80DCB6-A41E-0E57-EBAA-CBF2EFC3A0E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7" name="Cube 2516">
                <a:extLst>
                  <a:ext uri="{FF2B5EF4-FFF2-40B4-BE49-F238E27FC236}">
                    <a16:creationId xmlns:a16="http://schemas.microsoft.com/office/drawing/2014/main" id="{7843779B-0E76-B0F7-69B9-22338DC89E9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8" name="Cube 2517">
                <a:extLst>
                  <a:ext uri="{FF2B5EF4-FFF2-40B4-BE49-F238E27FC236}">
                    <a16:creationId xmlns:a16="http://schemas.microsoft.com/office/drawing/2014/main" id="{E2F2FFE4-4AC2-1D6E-BE5B-DAC425223F4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9" name="Cube 2518">
                <a:extLst>
                  <a:ext uri="{FF2B5EF4-FFF2-40B4-BE49-F238E27FC236}">
                    <a16:creationId xmlns:a16="http://schemas.microsoft.com/office/drawing/2014/main" id="{16F2CC77-FB8B-60B7-BBE3-7918563ECB5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0" name="Cube 2519">
                <a:extLst>
                  <a:ext uri="{FF2B5EF4-FFF2-40B4-BE49-F238E27FC236}">
                    <a16:creationId xmlns:a16="http://schemas.microsoft.com/office/drawing/2014/main" id="{7FA2AC1C-3B93-36B9-DD42-D5590E70D57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2" name="Group 2411">
              <a:extLst>
                <a:ext uri="{FF2B5EF4-FFF2-40B4-BE49-F238E27FC236}">
                  <a16:creationId xmlns:a16="http://schemas.microsoft.com/office/drawing/2014/main" id="{BAADF4AE-BA32-0590-2B92-151AB039B7C2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01" name="Cube 2500">
                <a:extLst>
                  <a:ext uri="{FF2B5EF4-FFF2-40B4-BE49-F238E27FC236}">
                    <a16:creationId xmlns:a16="http://schemas.microsoft.com/office/drawing/2014/main" id="{5D43AB00-F9A5-E67C-F9DA-85E4283CDB2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2" name="Cube 2501">
                <a:extLst>
                  <a:ext uri="{FF2B5EF4-FFF2-40B4-BE49-F238E27FC236}">
                    <a16:creationId xmlns:a16="http://schemas.microsoft.com/office/drawing/2014/main" id="{75B52765-8DF9-FF65-4A8F-D8FC6B2FDD8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3" name="Cube 2502">
                <a:extLst>
                  <a:ext uri="{FF2B5EF4-FFF2-40B4-BE49-F238E27FC236}">
                    <a16:creationId xmlns:a16="http://schemas.microsoft.com/office/drawing/2014/main" id="{3293C012-5AA6-7E8E-9761-AD796412A9D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4" name="Cube 2503">
                <a:extLst>
                  <a:ext uri="{FF2B5EF4-FFF2-40B4-BE49-F238E27FC236}">
                    <a16:creationId xmlns:a16="http://schemas.microsoft.com/office/drawing/2014/main" id="{EF7D9C49-B780-BF0F-7104-511861697CA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5" name="Cube 2504">
                <a:extLst>
                  <a:ext uri="{FF2B5EF4-FFF2-40B4-BE49-F238E27FC236}">
                    <a16:creationId xmlns:a16="http://schemas.microsoft.com/office/drawing/2014/main" id="{CD8E7FC7-948D-67AE-1394-5E70A1EF47E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6" name="Cube 2505">
                <a:extLst>
                  <a:ext uri="{FF2B5EF4-FFF2-40B4-BE49-F238E27FC236}">
                    <a16:creationId xmlns:a16="http://schemas.microsoft.com/office/drawing/2014/main" id="{9D8CAFD6-5BA6-8F94-219C-7F221DB7CD5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7" name="Cube 2506">
                <a:extLst>
                  <a:ext uri="{FF2B5EF4-FFF2-40B4-BE49-F238E27FC236}">
                    <a16:creationId xmlns:a16="http://schemas.microsoft.com/office/drawing/2014/main" id="{537FDAE6-3EA6-E0A6-BAD2-057FAB2FAD3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8" name="Cube 2507">
                <a:extLst>
                  <a:ext uri="{FF2B5EF4-FFF2-40B4-BE49-F238E27FC236}">
                    <a16:creationId xmlns:a16="http://schemas.microsoft.com/office/drawing/2014/main" id="{EB3FADF8-3971-147B-8D90-EDBC19A0F64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9" name="Cube 2508">
                <a:extLst>
                  <a:ext uri="{FF2B5EF4-FFF2-40B4-BE49-F238E27FC236}">
                    <a16:creationId xmlns:a16="http://schemas.microsoft.com/office/drawing/2014/main" id="{3B8B09E5-34B2-B01C-7543-30AC9325DB5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0" name="Cube 2509">
                <a:extLst>
                  <a:ext uri="{FF2B5EF4-FFF2-40B4-BE49-F238E27FC236}">
                    <a16:creationId xmlns:a16="http://schemas.microsoft.com/office/drawing/2014/main" id="{3A72FB84-3D96-B275-64EE-937CE403CA4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3" name="Group 2412">
              <a:extLst>
                <a:ext uri="{FF2B5EF4-FFF2-40B4-BE49-F238E27FC236}">
                  <a16:creationId xmlns:a16="http://schemas.microsoft.com/office/drawing/2014/main" id="{225184F2-E75B-5D50-9985-FA6C359A009C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91" name="Cube 2490">
                <a:extLst>
                  <a:ext uri="{FF2B5EF4-FFF2-40B4-BE49-F238E27FC236}">
                    <a16:creationId xmlns:a16="http://schemas.microsoft.com/office/drawing/2014/main" id="{49FDC1D2-B243-A2AB-98DB-F510FA94CBC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2" name="Cube 2491">
                <a:extLst>
                  <a:ext uri="{FF2B5EF4-FFF2-40B4-BE49-F238E27FC236}">
                    <a16:creationId xmlns:a16="http://schemas.microsoft.com/office/drawing/2014/main" id="{098945EE-D212-0CCD-3667-C8D3D01A76D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3" name="Cube 2492">
                <a:extLst>
                  <a:ext uri="{FF2B5EF4-FFF2-40B4-BE49-F238E27FC236}">
                    <a16:creationId xmlns:a16="http://schemas.microsoft.com/office/drawing/2014/main" id="{EEB1FF27-9D0F-35B6-5C81-D29A61AE48F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4" name="Cube 2493">
                <a:extLst>
                  <a:ext uri="{FF2B5EF4-FFF2-40B4-BE49-F238E27FC236}">
                    <a16:creationId xmlns:a16="http://schemas.microsoft.com/office/drawing/2014/main" id="{A7009AC6-A9E2-DBF9-9782-01BD7031F47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5" name="Cube 2494">
                <a:extLst>
                  <a:ext uri="{FF2B5EF4-FFF2-40B4-BE49-F238E27FC236}">
                    <a16:creationId xmlns:a16="http://schemas.microsoft.com/office/drawing/2014/main" id="{C4B791F7-09B4-216A-0454-4C49A7D436A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6" name="Cube 2495">
                <a:extLst>
                  <a:ext uri="{FF2B5EF4-FFF2-40B4-BE49-F238E27FC236}">
                    <a16:creationId xmlns:a16="http://schemas.microsoft.com/office/drawing/2014/main" id="{6527BDDC-DE0F-D889-D2D8-412AFE47B38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7" name="Cube 2496">
                <a:extLst>
                  <a:ext uri="{FF2B5EF4-FFF2-40B4-BE49-F238E27FC236}">
                    <a16:creationId xmlns:a16="http://schemas.microsoft.com/office/drawing/2014/main" id="{139FE681-0AAF-0646-BD43-E64313B8031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8" name="Cube 2497">
                <a:extLst>
                  <a:ext uri="{FF2B5EF4-FFF2-40B4-BE49-F238E27FC236}">
                    <a16:creationId xmlns:a16="http://schemas.microsoft.com/office/drawing/2014/main" id="{C312FCDE-A808-9F20-CAD7-1F7AB0978B5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9" name="Cube 2498">
                <a:extLst>
                  <a:ext uri="{FF2B5EF4-FFF2-40B4-BE49-F238E27FC236}">
                    <a16:creationId xmlns:a16="http://schemas.microsoft.com/office/drawing/2014/main" id="{96E4D313-9D32-AD37-B3B2-58653691C18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0" name="Cube 2499">
                <a:extLst>
                  <a:ext uri="{FF2B5EF4-FFF2-40B4-BE49-F238E27FC236}">
                    <a16:creationId xmlns:a16="http://schemas.microsoft.com/office/drawing/2014/main" id="{115F650F-FB72-84BC-B7D2-616D6D7E62A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4" name="Group 2413">
              <a:extLst>
                <a:ext uri="{FF2B5EF4-FFF2-40B4-BE49-F238E27FC236}">
                  <a16:creationId xmlns:a16="http://schemas.microsoft.com/office/drawing/2014/main" id="{EC152D43-4EC9-172B-F5E5-8BE12ED3AE85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81" name="Cube 2480">
                <a:extLst>
                  <a:ext uri="{FF2B5EF4-FFF2-40B4-BE49-F238E27FC236}">
                    <a16:creationId xmlns:a16="http://schemas.microsoft.com/office/drawing/2014/main" id="{482BADF4-DD82-37EA-02EE-75E8DAEBCEC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2" name="Cube 2481">
                <a:extLst>
                  <a:ext uri="{FF2B5EF4-FFF2-40B4-BE49-F238E27FC236}">
                    <a16:creationId xmlns:a16="http://schemas.microsoft.com/office/drawing/2014/main" id="{01F683CA-75DB-29E9-EA20-1F7CFBB1335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3" name="Cube 2482">
                <a:extLst>
                  <a:ext uri="{FF2B5EF4-FFF2-40B4-BE49-F238E27FC236}">
                    <a16:creationId xmlns:a16="http://schemas.microsoft.com/office/drawing/2014/main" id="{CDDC2113-07AA-4494-141D-196B4EA7C17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4" name="Cube 2483">
                <a:extLst>
                  <a:ext uri="{FF2B5EF4-FFF2-40B4-BE49-F238E27FC236}">
                    <a16:creationId xmlns:a16="http://schemas.microsoft.com/office/drawing/2014/main" id="{77DB8981-86CC-41E7-95CA-0883D59F258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5" name="Cube 2484">
                <a:extLst>
                  <a:ext uri="{FF2B5EF4-FFF2-40B4-BE49-F238E27FC236}">
                    <a16:creationId xmlns:a16="http://schemas.microsoft.com/office/drawing/2014/main" id="{5589134F-05D0-30B6-5B14-57E1FE1E376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6" name="Cube 2485">
                <a:extLst>
                  <a:ext uri="{FF2B5EF4-FFF2-40B4-BE49-F238E27FC236}">
                    <a16:creationId xmlns:a16="http://schemas.microsoft.com/office/drawing/2014/main" id="{3ADD4B17-B25F-532D-B4B1-CDE44CEFA6B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7" name="Cube 2486">
                <a:extLst>
                  <a:ext uri="{FF2B5EF4-FFF2-40B4-BE49-F238E27FC236}">
                    <a16:creationId xmlns:a16="http://schemas.microsoft.com/office/drawing/2014/main" id="{76041EEA-5131-C72D-F321-B8A4E8461D8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8" name="Cube 2487">
                <a:extLst>
                  <a:ext uri="{FF2B5EF4-FFF2-40B4-BE49-F238E27FC236}">
                    <a16:creationId xmlns:a16="http://schemas.microsoft.com/office/drawing/2014/main" id="{113EAF52-2E57-E9D0-949D-37062C4EF4A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9" name="Cube 2488">
                <a:extLst>
                  <a:ext uri="{FF2B5EF4-FFF2-40B4-BE49-F238E27FC236}">
                    <a16:creationId xmlns:a16="http://schemas.microsoft.com/office/drawing/2014/main" id="{08D1DC5D-566B-97DE-8D8B-FEC6183354F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0" name="Cube 2489">
                <a:extLst>
                  <a:ext uri="{FF2B5EF4-FFF2-40B4-BE49-F238E27FC236}">
                    <a16:creationId xmlns:a16="http://schemas.microsoft.com/office/drawing/2014/main" id="{85148E60-2120-830A-C2C4-4939805A2E3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5" name="Group 2414">
              <a:extLst>
                <a:ext uri="{FF2B5EF4-FFF2-40B4-BE49-F238E27FC236}">
                  <a16:creationId xmlns:a16="http://schemas.microsoft.com/office/drawing/2014/main" id="{C3233921-0287-D928-07E6-93F98DA4804A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71" name="Cube 2470">
                <a:extLst>
                  <a:ext uri="{FF2B5EF4-FFF2-40B4-BE49-F238E27FC236}">
                    <a16:creationId xmlns:a16="http://schemas.microsoft.com/office/drawing/2014/main" id="{8BBBF303-94CC-BD7E-E085-4950DE0736F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2" name="Cube 2471">
                <a:extLst>
                  <a:ext uri="{FF2B5EF4-FFF2-40B4-BE49-F238E27FC236}">
                    <a16:creationId xmlns:a16="http://schemas.microsoft.com/office/drawing/2014/main" id="{37B9DB17-02A7-71B5-6181-21591D69AA1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3" name="Cube 2472">
                <a:extLst>
                  <a:ext uri="{FF2B5EF4-FFF2-40B4-BE49-F238E27FC236}">
                    <a16:creationId xmlns:a16="http://schemas.microsoft.com/office/drawing/2014/main" id="{A5149452-DB3C-749C-5948-C078D9059E1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4" name="Cube 2473">
                <a:extLst>
                  <a:ext uri="{FF2B5EF4-FFF2-40B4-BE49-F238E27FC236}">
                    <a16:creationId xmlns:a16="http://schemas.microsoft.com/office/drawing/2014/main" id="{F8199CBC-C204-8990-9B18-9442F8AE6B8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5" name="Cube 2474">
                <a:extLst>
                  <a:ext uri="{FF2B5EF4-FFF2-40B4-BE49-F238E27FC236}">
                    <a16:creationId xmlns:a16="http://schemas.microsoft.com/office/drawing/2014/main" id="{148E521D-32A6-6E44-78F5-283C177A50B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6" name="Cube 2475">
                <a:extLst>
                  <a:ext uri="{FF2B5EF4-FFF2-40B4-BE49-F238E27FC236}">
                    <a16:creationId xmlns:a16="http://schemas.microsoft.com/office/drawing/2014/main" id="{AC5BFCFE-9DCB-2C7B-57AE-CDC5A833E47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7" name="Cube 2476">
                <a:extLst>
                  <a:ext uri="{FF2B5EF4-FFF2-40B4-BE49-F238E27FC236}">
                    <a16:creationId xmlns:a16="http://schemas.microsoft.com/office/drawing/2014/main" id="{8603C28A-0F17-4A80-5163-155A6E5DEC5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8" name="Cube 2477">
                <a:extLst>
                  <a:ext uri="{FF2B5EF4-FFF2-40B4-BE49-F238E27FC236}">
                    <a16:creationId xmlns:a16="http://schemas.microsoft.com/office/drawing/2014/main" id="{FF5910BF-CDC8-FC8C-A79C-E0E26F9609D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9" name="Cube 2478">
                <a:extLst>
                  <a:ext uri="{FF2B5EF4-FFF2-40B4-BE49-F238E27FC236}">
                    <a16:creationId xmlns:a16="http://schemas.microsoft.com/office/drawing/2014/main" id="{0CCCE046-58E5-DFA0-D38E-68D08B1F5EE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0" name="Cube 2479">
                <a:extLst>
                  <a:ext uri="{FF2B5EF4-FFF2-40B4-BE49-F238E27FC236}">
                    <a16:creationId xmlns:a16="http://schemas.microsoft.com/office/drawing/2014/main" id="{BEDCA31D-CBF9-1E0F-F541-423DF0C9A05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6" name="Group 2415">
              <a:extLst>
                <a:ext uri="{FF2B5EF4-FFF2-40B4-BE49-F238E27FC236}">
                  <a16:creationId xmlns:a16="http://schemas.microsoft.com/office/drawing/2014/main" id="{A4DCCE7C-F00C-4044-BF3D-82D90DD01870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61" name="Cube 2460">
                <a:extLst>
                  <a:ext uri="{FF2B5EF4-FFF2-40B4-BE49-F238E27FC236}">
                    <a16:creationId xmlns:a16="http://schemas.microsoft.com/office/drawing/2014/main" id="{928A7432-62C5-A5C0-E8B7-3D57C4C00F1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2" name="Cube 2461">
                <a:extLst>
                  <a:ext uri="{FF2B5EF4-FFF2-40B4-BE49-F238E27FC236}">
                    <a16:creationId xmlns:a16="http://schemas.microsoft.com/office/drawing/2014/main" id="{A1564BB4-15C1-EDCE-6401-B6676C8B3A7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3" name="Cube 2462">
                <a:extLst>
                  <a:ext uri="{FF2B5EF4-FFF2-40B4-BE49-F238E27FC236}">
                    <a16:creationId xmlns:a16="http://schemas.microsoft.com/office/drawing/2014/main" id="{DEE83C22-1919-0F76-C338-6E6FD98CF01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4" name="Cube 2463">
                <a:extLst>
                  <a:ext uri="{FF2B5EF4-FFF2-40B4-BE49-F238E27FC236}">
                    <a16:creationId xmlns:a16="http://schemas.microsoft.com/office/drawing/2014/main" id="{620E6C99-7B87-7E68-FDFC-657580296DA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5" name="Cube 2464">
                <a:extLst>
                  <a:ext uri="{FF2B5EF4-FFF2-40B4-BE49-F238E27FC236}">
                    <a16:creationId xmlns:a16="http://schemas.microsoft.com/office/drawing/2014/main" id="{C70E2BFA-A890-99E0-9AA9-B8CE104892A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6" name="Cube 2465">
                <a:extLst>
                  <a:ext uri="{FF2B5EF4-FFF2-40B4-BE49-F238E27FC236}">
                    <a16:creationId xmlns:a16="http://schemas.microsoft.com/office/drawing/2014/main" id="{F0CF0CB0-7BE1-0089-28B1-39F5AD4659A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7" name="Cube 2466">
                <a:extLst>
                  <a:ext uri="{FF2B5EF4-FFF2-40B4-BE49-F238E27FC236}">
                    <a16:creationId xmlns:a16="http://schemas.microsoft.com/office/drawing/2014/main" id="{9745857B-579F-2B1D-133F-D0DB3558A50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8" name="Cube 2467">
                <a:extLst>
                  <a:ext uri="{FF2B5EF4-FFF2-40B4-BE49-F238E27FC236}">
                    <a16:creationId xmlns:a16="http://schemas.microsoft.com/office/drawing/2014/main" id="{3C70C70E-3041-F56D-19F0-07EA1D59D5C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9" name="Cube 2468">
                <a:extLst>
                  <a:ext uri="{FF2B5EF4-FFF2-40B4-BE49-F238E27FC236}">
                    <a16:creationId xmlns:a16="http://schemas.microsoft.com/office/drawing/2014/main" id="{61E4C4E7-E1B9-84FB-1676-90EF3D87ECC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0" name="Cube 2469">
                <a:extLst>
                  <a:ext uri="{FF2B5EF4-FFF2-40B4-BE49-F238E27FC236}">
                    <a16:creationId xmlns:a16="http://schemas.microsoft.com/office/drawing/2014/main" id="{7D771379-3311-5DEB-25F7-FB63123BFDF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7" name="Group 2416">
              <a:extLst>
                <a:ext uri="{FF2B5EF4-FFF2-40B4-BE49-F238E27FC236}">
                  <a16:creationId xmlns:a16="http://schemas.microsoft.com/office/drawing/2014/main" id="{41029707-3817-5ADE-2F82-D91AF84BBDE7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51" name="Cube 2450">
                <a:extLst>
                  <a:ext uri="{FF2B5EF4-FFF2-40B4-BE49-F238E27FC236}">
                    <a16:creationId xmlns:a16="http://schemas.microsoft.com/office/drawing/2014/main" id="{BF15835E-9C43-84D2-DC92-BD44A0541DA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2" name="Cube 2451">
                <a:extLst>
                  <a:ext uri="{FF2B5EF4-FFF2-40B4-BE49-F238E27FC236}">
                    <a16:creationId xmlns:a16="http://schemas.microsoft.com/office/drawing/2014/main" id="{A47D433C-06A9-5267-EB5E-F53CC1272E1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3" name="Cube 2452">
                <a:extLst>
                  <a:ext uri="{FF2B5EF4-FFF2-40B4-BE49-F238E27FC236}">
                    <a16:creationId xmlns:a16="http://schemas.microsoft.com/office/drawing/2014/main" id="{576FAD3D-323E-CA57-0EDF-AE633D4F61E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4" name="Cube 2453">
                <a:extLst>
                  <a:ext uri="{FF2B5EF4-FFF2-40B4-BE49-F238E27FC236}">
                    <a16:creationId xmlns:a16="http://schemas.microsoft.com/office/drawing/2014/main" id="{94F0FDA2-62FD-4D66-A25E-0D79A9D1D1D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5" name="Cube 2454">
                <a:extLst>
                  <a:ext uri="{FF2B5EF4-FFF2-40B4-BE49-F238E27FC236}">
                    <a16:creationId xmlns:a16="http://schemas.microsoft.com/office/drawing/2014/main" id="{FE7120F7-48C0-C7F9-81D2-32B8660940E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6" name="Cube 2455">
                <a:extLst>
                  <a:ext uri="{FF2B5EF4-FFF2-40B4-BE49-F238E27FC236}">
                    <a16:creationId xmlns:a16="http://schemas.microsoft.com/office/drawing/2014/main" id="{76CC07E2-7E4F-5A42-BAEA-0E68E39B550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7" name="Cube 2456">
                <a:extLst>
                  <a:ext uri="{FF2B5EF4-FFF2-40B4-BE49-F238E27FC236}">
                    <a16:creationId xmlns:a16="http://schemas.microsoft.com/office/drawing/2014/main" id="{9237CB04-BF1F-16BD-303E-554D0A279AE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8" name="Cube 2457">
                <a:extLst>
                  <a:ext uri="{FF2B5EF4-FFF2-40B4-BE49-F238E27FC236}">
                    <a16:creationId xmlns:a16="http://schemas.microsoft.com/office/drawing/2014/main" id="{C378AC8A-9A05-CB0E-936A-1DAF43E233B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9" name="Cube 2458">
                <a:extLst>
                  <a:ext uri="{FF2B5EF4-FFF2-40B4-BE49-F238E27FC236}">
                    <a16:creationId xmlns:a16="http://schemas.microsoft.com/office/drawing/2014/main" id="{7A872252-C316-11DD-4484-E2901F81B32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0" name="Cube 2459">
                <a:extLst>
                  <a:ext uri="{FF2B5EF4-FFF2-40B4-BE49-F238E27FC236}">
                    <a16:creationId xmlns:a16="http://schemas.microsoft.com/office/drawing/2014/main" id="{E18E4F14-3F65-8459-1CAC-30E5E9FC68E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8" name="Group 2417">
              <a:extLst>
                <a:ext uri="{FF2B5EF4-FFF2-40B4-BE49-F238E27FC236}">
                  <a16:creationId xmlns:a16="http://schemas.microsoft.com/office/drawing/2014/main" id="{148D85DC-D9B3-1F98-CF98-EBF09BEC5FFA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41" name="Cube 2440">
                <a:extLst>
                  <a:ext uri="{FF2B5EF4-FFF2-40B4-BE49-F238E27FC236}">
                    <a16:creationId xmlns:a16="http://schemas.microsoft.com/office/drawing/2014/main" id="{E2916FDA-1C14-EBF5-7EE3-986526EB759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2" name="Cube 2441">
                <a:extLst>
                  <a:ext uri="{FF2B5EF4-FFF2-40B4-BE49-F238E27FC236}">
                    <a16:creationId xmlns:a16="http://schemas.microsoft.com/office/drawing/2014/main" id="{67EFCF2F-61C2-0B45-F2D9-E42ACE9DA58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3" name="Cube 2442">
                <a:extLst>
                  <a:ext uri="{FF2B5EF4-FFF2-40B4-BE49-F238E27FC236}">
                    <a16:creationId xmlns:a16="http://schemas.microsoft.com/office/drawing/2014/main" id="{F2F6819B-4F1F-2CB9-4CB3-A5C9A957564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4" name="Cube 2443">
                <a:extLst>
                  <a:ext uri="{FF2B5EF4-FFF2-40B4-BE49-F238E27FC236}">
                    <a16:creationId xmlns:a16="http://schemas.microsoft.com/office/drawing/2014/main" id="{BCFD0330-7573-7AA6-268C-492CD583EF4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5" name="Cube 2444">
                <a:extLst>
                  <a:ext uri="{FF2B5EF4-FFF2-40B4-BE49-F238E27FC236}">
                    <a16:creationId xmlns:a16="http://schemas.microsoft.com/office/drawing/2014/main" id="{91D55AD4-299B-F3C3-2519-4A334BF8E3F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6" name="Cube 2445">
                <a:extLst>
                  <a:ext uri="{FF2B5EF4-FFF2-40B4-BE49-F238E27FC236}">
                    <a16:creationId xmlns:a16="http://schemas.microsoft.com/office/drawing/2014/main" id="{97560D23-C854-3F9D-708E-13036921197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7" name="Cube 2446">
                <a:extLst>
                  <a:ext uri="{FF2B5EF4-FFF2-40B4-BE49-F238E27FC236}">
                    <a16:creationId xmlns:a16="http://schemas.microsoft.com/office/drawing/2014/main" id="{E1D53BE7-CE0F-6D0A-3D5B-EC297C2F08B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8" name="Cube 2447">
                <a:extLst>
                  <a:ext uri="{FF2B5EF4-FFF2-40B4-BE49-F238E27FC236}">
                    <a16:creationId xmlns:a16="http://schemas.microsoft.com/office/drawing/2014/main" id="{91623F6A-0BB3-0C70-D374-D18F73DBE33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9" name="Cube 2448">
                <a:extLst>
                  <a:ext uri="{FF2B5EF4-FFF2-40B4-BE49-F238E27FC236}">
                    <a16:creationId xmlns:a16="http://schemas.microsoft.com/office/drawing/2014/main" id="{7884A4C4-D3BF-7EB4-52C2-74CC2C29582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0" name="Cube 2449">
                <a:extLst>
                  <a:ext uri="{FF2B5EF4-FFF2-40B4-BE49-F238E27FC236}">
                    <a16:creationId xmlns:a16="http://schemas.microsoft.com/office/drawing/2014/main" id="{3C36CD7E-5D32-305F-C13E-8FD5E930FAE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9" name="Group 2418">
              <a:extLst>
                <a:ext uri="{FF2B5EF4-FFF2-40B4-BE49-F238E27FC236}">
                  <a16:creationId xmlns:a16="http://schemas.microsoft.com/office/drawing/2014/main" id="{4806ECC6-CA93-ECA3-ED69-B726338F3D91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31" name="Cube 2430">
                <a:extLst>
                  <a:ext uri="{FF2B5EF4-FFF2-40B4-BE49-F238E27FC236}">
                    <a16:creationId xmlns:a16="http://schemas.microsoft.com/office/drawing/2014/main" id="{94DBD1A5-D195-5B11-E1A9-D864AC4F1E4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2" name="Cube 2431">
                <a:extLst>
                  <a:ext uri="{FF2B5EF4-FFF2-40B4-BE49-F238E27FC236}">
                    <a16:creationId xmlns:a16="http://schemas.microsoft.com/office/drawing/2014/main" id="{C510D1C3-AE0D-A3D7-16DF-1AD1AF78055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3" name="Cube 2432">
                <a:extLst>
                  <a:ext uri="{FF2B5EF4-FFF2-40B4-BE49-F238E27FC236}">
                    <a16:creationId xmlns:a16="http://schemas.microsoft.com/office/drawing/2014/main" id="{DED978B6-EFA4-7FC0-8FE7-1F1346C2125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4" name="Cube 2433">
                <a:extLst>
                  <a:ext uri="{FF2B5EF4-FFF2-40B4-BE49-F238E27FC236}">
                    <a16:creationId xmlns:a16="http://schemas.microsoft.com/office/drawing/2014/main" id="{55FDE3A5-7B38-F536-3217-A76CD552C72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5" name="Cube 2434">
                <a:extLst>
                  <a:ext uri="{FF2B5EF4-FFF2-40B4-BE49-F238E27FC236}">
                    <a16:creationId xmlns:a16="http://schemas.microsoft.com/office/drawing/2014/main" id="{E676882C-8561-9447-A8A8-CD64DAB8645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6" name="Cube 2435">
                <a:extLst>
                  <a:ext uri="{FF2B5EF4-FFF2-40B4-BE49-F238E27FC236}">
                    <a16:creationId xmlns:a16="http://schemas.microsoft.com/office/drawing/2014/main" id="{E00BE20A-4306-06EB-CE76-82278AA4176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7" name="Cube 2436">
                <a:extLst>
                  <a:ext uri="{FF2B5EF4-FFF2-40B4-BE49-F238E27FC236}">
                    <a16:creationId xmlns:a16="http://schemas.microsoft.com/office/drawing/2014/main" id="{D47C8EDE-2462-EFDE-D0CF-D7823EB5268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8" name="Cube 2437">
                <a:extLst>
                  <a:ext uri="{FF2B5EF4-FFF2-40B4-BE49-F238E27FC236}">
                    <a16:creationId xmlns:a16="http://schemas.microsoft.com/office/drawing/2014/main" id="{A6B6D202-026D-FFE5-E637-BB3A32F229A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9" name="Cube 2438">
                <a:extLst>
                  <a:ext uri="{FF2B5EF4-FFF2-40B4-BE49-F238E27FC236}">
                    <a16:creationId xmlns:a16="http://schemas.microsoft.com/office/drawing/2014/main" id="{1944804C-0772-3F7B-B0FA-BF9AA2C3165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0" name="Cube 2439">
                <a:extLst>
                  <a:ext uri="{FF2B5EF4-FFF2-40B4-BE49-F238E27FC236}">
                    <a16:creationId xmlns:a16="http://schemas.microsoft.com/office/drawing/2014/main" id="{7E7369D4-48F8-FA00-002A-BC4319CE12D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20" name="Group 2419">
              <a:extLst>
                <a:ext uri="{FF2B5EF4-FFF2-40B4-BE49-F238E27FC236}">
                  <a16:creationId xmlns:a16="http://schemas.microsoft.com/office/drawing/2014/main" id="{C0240B9A-03D6-91AB-68D4-D83AE450233B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21" name="Cube 2420">
                <a:extLst>
                  <a:ext uri="{FF2B5EF4-FFF2-40B4-BE49-F238E27FC236}">
                    <a16:creationId xmlns:a16="http://schemas.microsoft.com/office/drawing/2014/main" id="{BEBF6E06-49D9-F7DA-E540-B33B0E3066D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2" name="Cube 2421">
                <a:extLst>
                  <a:ext uri="{FF2B5EF4-FFF2-40B4-BE49-F238E27FC236}">
                    <a16:creationId xmlns:a16="http://schemas.microsoft.com/office/drawing/2014/main" id="{3DC64C8D-90D3-6A94-16DA-22E68186658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3" name="Cube 2422">
                <a:extLst>
                  <a:ext uri="{FF2B5EF4-FFF2-40B4-BE49-F238E27FC236}">
                    <a16:creationId xmlns:a16="http://schemas.microsoft.com/office/drawing/2014/main" id="{96E6BBC8-4338-08ED-99F4-CD17C945597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4" name="Cube 2423">
                <a:extLst>
                  <a:ext uri="{FF2B5EF4-FFF2-40B4-BE49-F238E27FC236}">
                    <a16:creationId xmlns:a16="http://schemas.microsoft.com/office/drawing/2014/main" id="{1EEC46DC-A5C4-6491-565A-6C90C05BB5E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5" name="Cube 2424">
                <a:extLst>
                  <a:ext uri="{FF2B5EF4-FFF2-40B4-BE49-F238E27FC236}">
                    <a16:creationId xmlns:a16="http://schemas.microsoft.com/office/drawing/2014/main" id="{3C36A0E1-87D7-4FB3-8CC3-16C393974C3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6" name="Cube 2425">
                <a:extLst>
                  <a:ext uri="{FF2B5EF4-FFF2-40B4-BE49-F238E27FC236}">
                    <a16:creationId xmlns:a16="http://schemas.microsoft.com/office/drawing/2014/main" id="{DBF809D9-AA28-C450-BE37-F3DF80D559F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7" name="Cube 2426">
                <a:extLst>
                  <a:ext uri="{FF2B5EF4-FFF2-40B4-BE49-F238E27FC236}">
                    <a16:creationId xmlns:a16="http://schemas.microsoft.com/office/drawing/2014/main" id="{26FFC645-676F-627C-0736-6E616A070FE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8" name="Cube 2427">
                <a:extLst>
                  <a:ext uri="{FF2B5EF4-FFF2-40B4-BE49-F238E27FC236}">
                    <a16:creationId xmlns:a16="http://schemas.microsoft.com/office/drawing/2014/main" id="{AF34D65A-DCAE-C401-0C70-9ED2811B75D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9" name="Cube 2428">
                <a:extLst>
                  <a:ext uri="{FF2B5EF4-FFF2-40B4-BE49-F238E27FC236}">
                    <a16:creationId xmlns:a16="http://schemas.microsoft.com/office/drawing/2014/main" id="{4B31C5E9-ACCF-58F2-E2F8-23AD6726E3C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0" name="Cube 2429">
                <a:extLst>
                  <a:ext uri="{FF2B5EF4-FFF2-40B4-BE49-F238E27FC236}">
                    <a16:creationId xmlns:a16="http://schemas.microsoft.com/office/drawing/2014/main" id="{AC852D3D-618A-72DD-03CB-2AE649EDFF0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521" name="Group 2520">
            <a:extLst>
              <a:ext uri="{FF2B5EF4-FFF2-40B4-BE49-F238E27FC236}">
                <a16:creationId xmlns:a16="http://schemas.microsoft.com/office/drawing/2014/main" id="{C93125AF-C763-4F04-489F-C5830776968F}"/>
              </a:ext>
            </a:extLst>
          </p:cNvPr>
          <p:cNvGrpSpPr/>
          <p:nvPr/>
        </p:nvGrpSpPr>
        <p:grpSpPr>
          <a:xfrm>
            <a:off x="1253255" y="318969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522" name="Group 2521">
              <a:extLst>
                <a:ext uri="{FF2B5EF4-FFF2-40B4-BE49-F238E27FC236}">
                  <a16:creationId xmlns:a16="http://schemas.microsoft.com/office/drawing/2014/main" id="{3C651EF6-1E1A-E714-F82C-0A892D80A419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22" name="Cube 2621">
                <a:extLst>
                  <a:ext uri="{FF2B5EF4-FFF2-40B4-BE49-F238E27FC236}">
                    <a16:creationId xmlns:a16="http://schemas.microsoft.com/office/drawing/2014/main" id="{05D236A9-4A2D-E7AC-6CD1-F370008ECE5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3" name="Cube 2622">
                <a:extLst>
                  <a:ext uri="{FF2B5EF4-FFF2-40B4-BE49-F238E27FC236}">
                    <a16:creationId xmlns:a16="http://schemas.microsoft.com/office/drawing/2014/main" id="{DDEC92B1-DE15-520D-E0DE-C551B3D533D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4" name="Cube 2623">
                <a:extLst>
                  <a:ext uri="{FF2B5EF4-FFF2-40B4-BE49-F238E27FC236}">
                    <a16:creationId xmlns:a16="http://schemas.microsoft.com/office/drawing/2014/main" id="{ECE8116F-39DB-C7EB-DCDD-B7C4F68C657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5" name="Cube 2624">
                <a:extLst>
                  <a:ext uri="{FF2B5EF4-FFF2-40B4-BE49-F238E27FC236}">
                    <a16:creationId xmlns:a16="http://schemas.microsoft.com/office/drawing/2014/main" id="{C224932D-9C1F-3E05-44CC-5435DE27FE6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6" name="Cube 2625">
                <a:extLst>
                  <a:ext uri="{FF2B5EF4-FFF2-40B4-BE49-F238E27FC236}">
                    <a16:creationId xmlns:a16="http://schemas.microsoft.com/office/drawing/2014/main" id="{420346EC-0D40-7593-EC33-22032D89356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7" name="Cube 2626">
                <a:extLst>
                  <a:ext uri="{FF2B5EF4-FFF2-40B4-BE49-F238E27FC236}">
                    <a16:creationId xmlns:a16="http://schemas.microsoft.com/office/drawing/2014/main" id="{BB8B4386-1623-DF02-B194-015ADE0F403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8" name="Cube 2627">
                <a:extLst>
                  <a:ext uri="{FF2B5EF4-FFF2-40B4-BE49-F238E27FC236}">
                    <a16:creationId xmlns:a16="http://schemas.microsoft.com/office/drawing/2014/main" id="{ED4F1843-9E86-877B-E6E1-639B3AF1430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9" name="Cube 2628">
                <a:extLst>
                  <a:ext uri="{FF2B5EF4-FFF2-40B4-BE49-F238E27FC236}">
                    <a16:creationId xmlns:a16="http://schemas.microsoft.com/office/drawing/2014/main" id="{62802B9B-6725-3E28-1536-119071F62D7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0" name="Cube 2629">
                <a:extLst>
                  <a:ext uri="{FF2B5EF4-FFF2-40B4-BE49-F238E27FC236}">
                    <a16:creationId xmlns:a16="http://schemas.microsoft.com/office/drawing/2014/main" id="{5A9B38F5-AF3C-D0F6-9415-2E6D8ED5300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1" name="Cube 2630">
                <a:extLst>
                  <a:ext uri="{FF2B5EF4-FFF2-40B4-BE49-F238E27FC236}">
                    <a16:creationId xmlns:a16="http://schemas.microsoft.com/office/drawing/2014/main" id="{0B4B383A-706B-A8DC-734D-5E4EF2C8C77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3" name="Group 2522">
              <a:extLst>
                <a:ext uri="{FF2B5EF4-FFF2-40B4-BE49-F238E27FC236}">
                  <a16:creationId xmlns:a16="http://schemas.microsoft.com/office/drawing/2014/main" id="{B8A17480-C485-F1BA-989B-32C4491E8956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12" name="Cube 2611">
                <a:extLst>
                  <a:ext uri="{FF2B5EF4-FFF2-40B4-BE49-F238E27FC236}">
                    <a16:creationId xmlns:a16="http://schemas.microsoft.com/office/drawing/2014/main" id="{982F57DD-B6AC-B06C-0F5D-BC80B9456FA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3" name="Cube 2612">
                <a:extLst>
                  <a:ext uri="{FF2B5EF4-FFF2-40B4-BE49-F238E27FC236}">
                    <a16:creationId xmlns:a16="http://schemas.microsoft.com/office/drawing/2014/main" id="{087D689F-2C06-45E9-8CDD-CE9A3C4E458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4" name="Cube 2613">
                <a:extLst>
                  <a:ext uri="{FF2B5EF4-FFF2-40B4-BE49-F238E27FC236}">
                    <a16:creationId xmlns:a16="http://schemas.microsoft.com/office/drawing/2014/main" id="{C18E932B-8FBF-E609-E9A7-2D46D7C58B8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5" name="Cube 2614">
                <a:extLst>
                  <a:ext uri="{FF2B5EF4-FFF2-40B4-BE49-F238E27FC236}">
                    <a16:creationId xmlns:a16="http://schemas.microsoft.com/office/drawing/2014/main" id="{6A6FDD2B-AB8B-E3E9-1392-3F45230FED7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6" name="Cube 2615">
                <a:extLst>
                  <a:ext uri="{FF2B5EF4-FFF2-40B4-BE49-F238E27FC236}">
                    <a16:creationId xmlns:a16="http://schemas.microsoft.com/office/drawing/2014/main" id="{C7BA1615-1B2B-55EB-A07B-96B8575600D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7" name="Cube 2616">
                <a:extLst>
                  <a:ext uri="{FF2B5EF4-FFF2-40B4-BE49-F238E27FC236}">
                    <a16:creationId xmlns:a16="http://schemas.microsoft.com/office/drawing/2014/main" id="{CF83CD55-EA5D-759B-81FE-CCF6EAAEA6A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8" name="Cube 2617">
                <a:extLst>
                  <a:ext uri="{FF2B5EF4-FFF2-40B4-BE49-F238E27FC236}">
                    <a16:creationId xmlns:a16="http://schemas.microsoft.com/office/drawing/2014/main" id="{2A4FB737-4BEB-932A-FDE9-CE8FD21DD0F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9" name="Cube 2618">
                <a:extLst>
                  <a:ext uri="{FF2B5EF4-FFF2-40B4-BE49-F238E27FC236}">
                    <a16:creationId xmlns:a16="http://schemas.microsoft.com/office/drawing/2014/main" id="{FEA66ADD-A515-F237-5604-902E1B02047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0" name="Cube 2619">
                <a:extLst>
                  <a:ext uri="{FF2B5EF4-FFF2-40B4-BE49-F238E27FC236}">
                    <a16:creationId xmlns:a16="http://schemas.microsoft.com/office/drawing/2014/main" id="{484BB41B-79E5-B5AD-12A6-1EAE61A7C7E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1" name="Cube 2620">
                <a:extLst>
                  <a:ext uri="{FF2B5EF4-FFF2-40B4-BE49-F238E27FC236}">
                    <a16:creationId xmlns:a16="http://schemas.microsoft.com/office/drawing/2014/main" id="{B6EF923D-C584-A7A7-A412-FD65C3A4F92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4" name="Group 2523">
              <a:extLst>
                <a:ext uri="{FF2B5EF4-FFF2-40B4-BE49-F238E27FC236}">
                  <a16:creationId xmlns:a16="http://schemas.microsoft.com/office/drawing/2014/main" id="{ED42DFD5-FA93-F263-E867-F65A70AF3DFC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02" name="Cube 2601">
                <a:extLst>
                  <a:ext uri="{FF2B5EF4-FFF2-40B4-BE49-F238E27FC236}">
                    <a16:creationId xmlns:a16="http://schemas.microsoft.com/office/drawing/2014/main" id="{F5B85A15-B743-831C-8A41-7B71CB630C8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3" name="Cube 2602">
                <a:extLst>
                  <a:ext uri="{FF2B5EF4-FFF2-40B4-BE49-F238E27FC236}">
                    <a16:creationId xmlns:a16="http://schemas.microsoft.com/office/drawing/2014/main" id="{1E9B6D45-6E7C-D698-A303-7C0205035D3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4" name="Cube 2603">
                <a:extLst>
                  <a:ext uri="{FF2B5EF4-FFF2-40B4-BE49-F238E27FC236}">
                    <a16:creationId xmlns:a16="http://schemas.microsoft.com/office/drawing/2014/main" id="{D90FA7D2-95BF-A4D7-78DD-3E101BC599A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5" name="Cube 2604">
                <a:extLst>
                  <a:ext uri="{FF2B5EF4-FFF2-40B4-BE49-F238E27FC236}">
                    <a16:creationId xmlns:a16="http://schemas.microsoft.com/office/drawing/2014/main" id="{A53D91F6-F2D0-6643-2BCA-79CC9A73923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6" name="Cube 2605">
                <a:extLst>
                  <a:ext uri="{FF2B5EF4-FFF2-40B4-BE49-F238E27FC236}">
                    <a16:creationId xmlns:a16="http://schemas.microsoft.com/office/drawing/2014/main" id="{AEE4FE6F-1987-69CA-3CFC-B303BDD2670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7" name="Cube 2606">
                <a:extLst>
                  <a:ext uri="{FF2B5EF4-FFF2-40B4-BE49-F238E27FC236}">
                    <a16:creationId xmlns:a16="http://schemas.microsoft.com/office/drawing/2014/main" id="{5C4AB36F-D564-426B-5622-0A3492A2457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8" name="Cube 2607">
                <a:extLst>
                  <a:ext uri="{FF2B5EF4-FFF2-40B4-BE49-F238E27FC236}">
                    <a16:creationId xmlns:a16="http://schemas.microsoft.com/office/drawing/2014/main" id="{6D7B6528-FADF-1A8B-74F5-3D1BA4CE5CC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9" name="Cube 2608">
                <a:extLst>
                  <a:ext uri="{FF2B5EF4-FFF2-40B4-BE49-F238E27FC236}">
                    <a16:creationId xmlns:a16="http://schemas.microsoft.com/office/drawing/2014/main" id="{5CDA2051-AB42-987A-3FA1-58470041447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0" name="Cube 2609">
                <a:extLst>
                  <a:ext uri="{FF2B5EF4-FFF2-40B4-BE49-F238E27FC236}">
                    <a16:creationId xmlns:a16="http://schemas.microsoft.com/office/drawing/2014/main" id="{ED9C19FD-800B-4982-76E6-596ACEAF979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1" name="Cube 2610">
                <a:extLst>
                  <a:ext uri="{FF2B5EF4-FFF2-40B4-BE49-F238E27FC236}">
                    <a16:creationId xmlns:a16="http://schemas.microsoft.com/office/drawing/2014/main" id="{5B584F68-EED7-AB70-FB97-0515E4ED647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5" name="Group 2524">
              <a:extLst>
                <a:ext uri="{FF2B5EF4-FFF2-40B4-BE49-F238E27FC236}">
                  <a16:creationId xmlns:a16="http://schemas.microsoft.com/office/drawing/2014/main" id="{62FA4C39-6C03-3622-16EA-6A3FBF59ACC7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92" name="Cube 2591">
                <a:extLst>
                  <a:ext uri="{FF2B5EF4-FFF2-40B4-BE49-F238E27FC236}">
                    <a16:creationId xmlns:a16="http://schemas.microsoft.com/office/drawing/2014/main" id="{4637E247-CE9F-7869-AB94-DD185F31B63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3" name="Cube 2592">
                <a:extLst>
                  <a:ext uri="{FF2B5EF4-FFF2-40B4-BE49-F238E27FC236}">
                    <a16:creationId xmlns:a16="http://schemas.microsoft.com/office/drawing/2014/main" id="{133DBEFD-C499-684E-E857-448BFDE6E53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4" name="Cube 2593">
                <a:extLst>
                  <a:ext uri="{FF2B5EF4-FFF2-40B4-BE49-F238E27FC236}">
                    <a16:creationId xmlns:a16="http://schemas.microsoft.com/office/drawing/2014/main" id="{CCFE5999-885A-7EF0-D9FF-409871B6697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5" name="Cube 2594">
                <a:extLst>
                  <a:ext uri="{FF2B5EF4-FFF2-40B4-BE49-F238E27FC236}">
                    <a16:creationId xmlns:a16="http://schemas.microsoft.com/office/drawing/2014/main" id="{4D622EB2-F402-8E49-7170-FE07B70EAE6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6" name="Cube 2595">
                <a:extLst>
                  <a:ext uri="{FF2B5EF4-FFF2-40B4-BE49-F238E27FC236}">
                    <a16:creationId xmlns:a16="http://schemas.microsoft.com/office/drawing/2014/main" id="{C858682A-AF78-D718-01A5-DF4C8E4191A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7" name="Cube 2596">
                <a:extLst>
                  <a:ext uri="{FF2B5EF4-FFF2-40B4-BE49-F238E27FC236}">
                    <a16:creationId xmlns:a16="http://schemas.microsoft.com/office/drawing/2014/main" id="{9477A449-2578-1327-7C13-4F979268CAC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8" name="Cube 2597">
                <a:extLst>
                  <a:ext uri="{FF2B5EF4-FFF2-40B4-BE49-F238E27FC236}">
                    <a16:creationId xmlns:a16="http://schemas.microsoft.com/office/drawing/2014/main" id="{ABD4112A-D6D8-C162-80F3-47899D6D6D6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9" name="Cube 2598">
                <a:extLst>
                  <a:ext uri="{FF2B5EF4-FFF2-40B4-BE49-F238E27FC236}">
                    <a16:creationId xmlns:a16="http://schemas.microsoft.com/office/drawing/2014/main" id="{2BA18FFF-332C-3797-6DAD-8632DE1D019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0" name="Cube 2599">
                <a:extLst>
                  <a:ext uri="{FF2B5EF4-FFF2-40B4-BE49-F238E27FC236}">
                    <a16:creationId xmlns:a16="http://schemas.microsoft.com/office/drawing/2014/main" id="{DC1E9A68-F78D-0F5B-D7F8-CF279DB6D8D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1" name="Cube 2600">
                <a:extLst>
                  <a:ext uri="{FF2B5EF4-FFF2-40B4-BE49-F238E27FC236}">
                    <a16:creationId xmlns:a16="http://schemas.microsoft.com/office/drawing/2014/main" id="{4CC7893D-C3B4-882C-9618-CB2BF5C808A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6" name="Group 2525">
              <a:extLst>
                <a:ext uri="{FF2B5EF4-FFF2-40B4-BE49-F238E27FC236}">
                  <a16:creationId xmlns:a16="http://schemas.microsoft.com/office/drawing/2014/main" id="{DEF89A19-930D-C3E2-BF38-9999CA431487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82" name="Cube 2581">
                <a:extLst>
                  <a:ext uri="{FF2B5EF4-FFF2-40B4-BE49-F238E27FC236}">
                    <a16:creationId xmlns:a16="http://schemas.microsoft.com/office/drawing/2014/main" id="{5D3BEBDE-5C2F-13C5-FFAB-DEDFF4BEAC2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3" name="Cube 2582">
                <a:extLst>
                  <a:ext uri="{FF2B5EF4-FFF2-40B4-BE49-F238E27FC236}">
                    <a16:creationId xmlns:a16="http://schemas.microsoft.com/office/drawing/2014/main" id="{1943E8FE-FC26-2AD8-FC22-58CF7310C6D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4" name="Cube 2583">
                <a:extLst>
                  <a:ext uri="{FF2B5EF4-FFF2-40B4-BE49-F238E27FC236}">
                    <a16:creationId xmlns:a16="http://schemas.microsoft.com/office/drawing/2014/main" id="{5CB9912F-BA1E-3548-CE7E-945783BF018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5" name="Cube 2584">
                <a:extLst>
                  <a:ext uri="{FF2B5EF4-FFF2-40B4-BE49-F238E27FC236}">
                    <a16:creationId xmlns:a16="http://schemas.microsoft.com/office/drawing/2014/main" id="{04F3B36E-B75B-B119-8327-C8BB1933433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6" name="Cube 2585">
                <a:extLst>
                  <a:ext uri="{FF2B5EF4-FFF2-40B4-BE49-F238E27FC236}">
                    <a16:creationId xmlns:a16="http://schemas.microsoft.com/office/drawing/2014/main" id="{23FF40A8-B857-7DE9-579B-3305F19FC80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7" name="Cube 2586">
                <a:extLst>
                  <a:ext uri="{FF2B5EF4-FFF2-40B4-BE49-F238E27FC236}">
                    <a16:creationId xmlns:a16="http://schemas.microsoft.com/office/drawing/2014/main" id="{B299C71D-5F26-DFC2-94B2-AFF5FC04B34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8" name="Cube 2587">
                <a:extLst>
                  <a:ext uri="{FF2B5EF4-FFF2-40B4-BE49-F238E27FC236}">
                    <a16:creationId xmlns:a16="http://schemas.microsoft.com/office/drawing/2014/main" id="{881D4D68-4371-8D34-1222-13A8E81C0A7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9" name="Cube 2588">
                <a:extLst>
                  <a:ext uri="{FF2B5EF4-FFF2-40B4-BE49-F238E27FC236}">
                    <a16:creationId xmlns:a16="http://schemas.microsoft.com/office/drawing/2014/main" id="{2007A245-DFBB-5B3B-1460-EDCACB29672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0" name="Cube 2589">
                <a:extLst>
                  <a:ext uri="{FF2B5EF4-FFF2-40B4-BE49-F238E27FC236}">
                    <a16:creationId xmlns:a16="http://schemas.microsoft.com/office/drawing/2014/main" id="{9D28DFA4-ACB0-55A7-6C5A-6431AEDBEC2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1" name="Cube 2590">
                <a:extLst>
                  <a:ext uri="{FF2B5EF4-FFF2-40B4-BE49-F238E27FC236}">
                    <a16:creationId xmlns:a16="http://schemas.microsoft.com/office/drawing/2014/main" id="{7D6E952E-A796-E6F0-44D0-F14F6F26F68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7" name="Group 2526">
              <a:extLst>
                <a:ext uri="{FF2B5EF4-FFF2-40B4-BE49-F238E27FC236}">
                  <a16:creationId xmlns:a16="http://schemas.microsoft.com/office/drawing/2014/main" id="{4AF76442-7B7B-2A63-8074-C1C63D1C528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72" name="Cube 2571">
                <a:extLst>
                  <a:ext uri="{FF2B5EF4-FFF2-40B4-BE49-F238E27FC236}">
                    <a16:creationId xmlns:a16="http://schemas.microsoft.com/office/drawing/2014/main" id="{CF68697D-8C51-F394-28B6-ACB69CC77FA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3" name="Cube 2572">
                <a:extLst>
                  <a:ext uri="{FF2B5EF4-FFF2-40B4-BE49-F238E27FC236}">
                    <a16:creationId xmlns:a16="http://schemas.microsoft.com/office/drawing/2014/main" id="{5BDA5D48-6799-DF83-E5E9-9C4D5918009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4" name="Cube 2573">
                <a:extLst>
                  <a:ext uri="{FF2B5EF4-FFF2-40B4-BE49-F238E27FC236}">
                    <a16:creationId xmlns:a16="http://schemas.microsoft.com/office/drawing/2014/main" id="{0D8B6CF5-FA22-3AD4-A467-70969FE8FC5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5" name="Cube 2574">
                <a:extLst>
                  <a:ext uri="{FF2B5EF4-FFF2-40B4-BE49-F238E27FC236}">
                    <a16:creationId xmlns:a16="http://schemas.microsoft.com/office/drawing/2014/main" id="{78CA9B30-7996-6A29-D80B-3728A824CB8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6" name="Cube 2575">
                <a:extLst>
                  <a:ext uri="{FF2B5EF4-FFF2-40B4-BE49-F238E27FC236}">
                    <a16:creationId xmlns:a16="http://schemas.microsoft.com/office/drawing/2014/main" id="{B8578637-8925-7EEE-52F0-70EAD387948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7" name="Cube 2576">
                <a:extLst>
                  <a:ext uri="{FF2B5EF4-FFF2-40B4-BE49-F238E27FC236}">
                    <a16:creationId xmlns:a16="http://schemas.microsoft.com/office/drawing/2014/main" id="{0399A99D-BCDE-627D-2EA5-E2BEF0594FB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8" name="Cube 2577">
                <a:extLst>
                  <a:ext uri="{FF2B5EF4-FFF2-40B4-BE49-F238E27FC236}">
                    <a16:creationId xmlns:a16="http://schemas.microsoft.com/office/drawing/2014/main" id="{18CD2F8E-AE67-D6D7-5356-5C9F622FBBF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9" name="Cube 2578">
                <a:extLst>
                  <a:ext uri="{FF2B5EF4-FFF2-40B4-BE49-F238E27FC236}">
                    <a16:creationId xmlns:a16="http://schemas.microsoft.com/office/drawing/2014/main" id="{AC835CE5-86C6-523F-5552-C3C759DEA30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0" name="Cube 2579">
                <a:extLst>
                  <a:ext uri="{FF2B5EF4-FFF2-40B4-BE49-F238E27FC236}">
                    <a16:creationId xmlns:a16="http://schemas.microsoft.com/office/drawing/2014/main" id="{67E41A1D-01E3-E530-2D88-DF60E8CCE9E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1" name="Cube 2580">
                <a:extLst>
                  <a:ext uri="{FF2B5EF4-FFF2-40B4-BE49-F238E27FC236}">
                    <a16:creationId xmlns:a16="http://schemas.microsoft.com/office/drawing/2014/main" id="{0C03E4DA-B4F8-291D-1A57-0960099670C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8" name="Group 2527">
              <a:extLst>
                <a:ext uri="{FF2B5EF4-FFF2-40B4-BE49-F238E27FC236}">
                  <a16:creationId xmlns:a16="http://schemas.microsoft.com/office/drawing/2014/main" id="{9502CC48-BCDC-8325-CE5E-0CA7D30E2397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62" name="Cube 2561">
                <a:extLst>
                  <a:ext uri="{FF2B5EF4-FFF2-40B4-BE49-F238E27FC236}">
                    <a16:creationId xmlns:a16="http://schemas.microsoft.com/office/drawing/2014/main" id="{01D06378-C84C-5C03-DFEB-DE6EBA3E33B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3" name="Cube 2562">
                <a:extLst>
                  <a:ext uri="{FF2B5EF4-FFF2-40B4-BE49-F238E27FC236}">
                    <a16:creationId xmlns:a16="http://schemas.microsoft.com/office/drawing/2014/main" id="{D00AF081-3E6F-3D85-A32A-4CAB6F91625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4" name="Cube 2563">
                <a:extLst>
                  <a:ext uri="{FF2B5EF4-FFF2-40B4-BE49-F238E27FC236}">
                    <a16:creationId xmlns:a16="http://schemas.microsoft.com/office/drawing/2014/main" id="{3D58BF91-8F39-DDC3-2467-8FCB9D8782C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5" name="Cube 2564">
                <a:extLst>
                  <a:ext uri="{FF2B5EF4-FFF2-40B4-BE49-F238E27FC236}">
                    <a16:creationId xmlns:a16="http://schemas.microsoft.com/office/drawing/2014/main" id="{288F301A-E62D-6E42-F238-5B8D0DB188E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6" name="Cube 2565">
                <a:extLst>
                  <a:ext uri="{FF2B5EF4-FFF2-40B4-BE49-F238E27FC236}">
                    <a16:creationId xmlns:a16="http://schemas.microsoft.com/office/drawing/2014/main" id="{D09DC792-2E78-58A7-8420-05BB193DFA8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7" name="Cube 2566">
                <a:extLst>
                  <a:ext uri="{FF2B5EF4-FFF2-40B4-BE49-F238E27FC236}">
                    <a16:creationId xmlns:a16="http://schemas.microsoft.com/office/drawing/2014/main" id="{84DCFF9C-CA3C-1CE7-74A6-7D3BC3A3D68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8" name="Cube 2567">
                <a:extLst>
                  <a:ext uri="{FF2B5EF4-FFF2-40B4-BE49-F238E27FC236}">
                    <a16:creationId xmlns:a16="http://schemas.microsoft.com/office/drawing/2014/main" id="{18CFEBC2-9B7F-3C7B-AD56-986FBC6C109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9" name="Cube 2568">
                <a:extLst>
                  <a:ext uri="{FF2B5EF4-FFF2-40B4-BE49-F238E27FC236}">
                    <a16:creationId xmlns:a16="http://schemas.microsoft.com/office/drawing/2014/main" id="{07981E45-F77E-9369-0B10-813923A4EA7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0" name="Cube 2569">
                <a:extLst>
                  <a:ext uri="{FF2B5EF4-FFF2-40B4-BE49-F238E27FC236}">
                    <a16:creationId xmlns:a16="http://schemas.microsoft.com/office/drawing/2014/main" id="{84424E36-CB27-20E8-BFFE-E56E8760DEF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1" name="Cube 2570">
                <a:extLst>
                  <a:ext uri="{FF2B5EF4-FFF2-40B4-BE49-F238E27FC236}">
                    <a16:creationId xmlns:a16="http://schemas.microsoft.com/office/drawing/2014/main" id="{3E81CAF2-66DC-0E60-13F2-14AD67B233C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9" name="Group 2528">
              <a:extLst>
                <a:ext uri="{FF2B5EF4-FFF2-40B4-BE49-F238E27FC236}">
                  <a16:creationId xmlns:a16="http://schemas.microsoft.com/office/drawing/2014/main" id="{321659FD-E429-8EB7-1621-6D99C7C49F9C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52" name="Cube 2551">
                <a:extLst>
                  <a:ext uri="{FF2B5EF4-FFF2-40B4-BE49-F238E27FC236}">
                    <a16:creationId xmlns:a16="http://schemas.microsoft.com/office/drawing/2014/main" id="{30F0CE50-44F2-9710-BAE7-F8F72992E6C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3" name="Cube 2552">
                <a:extLst>
                  <a:ext uri="{FF2B5EF4-FFF2-40B4-BE49-F238E27FC236}">
                    <a16:creationId xmlns:a16="http://schemas.microsoft.com/office/drawing/2014/main" id="{480E3092-352A-AE21-4D07-60E08F28AB1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4" name="Cube 2553">
                <a:extLst>
                  <a:ext uri="{FF2B5EF4-FFF2-40B4-BE49-F238E27FC236}">
                    <a16:creationId xmlns:a16="http://schemas.microsoft.com/office/drawing/2014/main" id="{3F9D75E0-4CC7-4B43-32DF-9249D3EE2FF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5" name="Cube 2554">
                <a:extLst>
                  <a:ext uri="{FF2B5EF4-FFF2-40B4-BE49-F238E27FC236}">
                    <a16:creationId xmlns:a16="http://schemas.microsoft.com/office/drawing/2014/main" id="{83533751-2F6B-7F5D-BAD4-48507387E69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6" name="Cube 2555">
                <a:extLst>
                  <a:ext uri="{FF2B5EF4-FFF2-40B4-BE49-F238E27FC236}">
                    <a16:creationId xmlns:a16="http://schemas.microsoft.com/office/drawing/2014/main" id="{CE0CF032-5481-D64D-812E-5E5E74A3605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7" name="Cube 2556">
                <a:extLst>
                  <a:ext uri="{FF2B5EF4-FFF2-40B4-BE49-F238E27FC236}">
                    <a16:creationId xmlns:a16="http://schemas.microsoft.com/office/drawing/2014/main" id="{347AAC39-E3A0-5228-D470-E01DF866D22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8" name="Cube 2557">
                <a:extLst>
                  <a:ext uri="{FF2B5EF4-FFF2-40B4-BE49-F238E27FC236}">
                    <a16:creationId xmlns:a16="http://schemas.microsoft.com/office/drawing/2014/main" id="{02C8C44A-9CBA-0BA3-F3AC-6A97867C5D1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9" name="Cube 2558">
                <a:extLst>
                  <a:ext uri="{FF2B5EF4-FFF2-40B4-BE49-F238E27FC236}">
                    <a16:creationId xmlns:a16="http://schemas.microsoft.com/office/drawing/2014/main" id="{2C39B263-A7FF-964D-7314-A8F8AF4AA31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0" name="Cube 2559">
                <a:extLst>
                  <a:ext uri="{FF2B5EF4-FFF2-40B4-BE49-F238E27FC236}">
                    <a16:creationId xmlns:a16="http://schemas.microsoft.com/office/drawing/2014/main" id="{29B8DF3E-1773-0240-0505-0D5485E8993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1" name="Cube 2560">
                <a:extLst>
                  <a:ext uri="{FF2B5EF4-FFF2-40B4-BE49-F238E27FC236}">
                    <a16:creationId xmlns:a16="http://schemas.microsoft.com/office/drawing/2014/main" id="{785718CF-767B-6B3B-6B06-508159567AB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30" name="Group 2529">
              <a:extLst>
                <a:ext uri="{FF2B5EF4-FFF2-40B4-BE49-F238E27FC236}">
                  <a16:creationId xmlns:a16="http://schemas.microsoft.com/office/drawing/2014/main" id="{CA2A80D5-47D5-F49A-24F6-2119E7D37599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42" name="Cube 2541">
                <a:extLst>
                  <a:ext uri="{FF2B5EF4-FFF2-40B4-BE49-F238E27FC236}">
                    <a16:creationId xmlns:a16="http://schemas.microsoft.com/office/drawing/2014/main" id="{A63D1CD4-DE63-47B8-3394-C5B67B9B2A7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3" name="Cube 2542">
                <a:extLst>
                  <a:ext uri="{FF2B5EF4-FFF2-40B4-BE49-F238E27FC236}">
                    <a16:creationId xmlns:a16="http://schemas.microsoft.com/office/drawing/2014/main" id="{C9F7E223-75C7-0F86-B046-869B0FA680D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4" name="Cube 2543">
                <a:extLst>
                  <a:ext uri="{FF2B5EF4-FFF2-40B4-BE49-F238E27FC236}">
                    <a16:creationId xmlns:a16="http://schemas.microsoft.com/office/drawing/2014/main" id="{D042FDBA-2995-E8C7-E40C-DB1BFBE3D5D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5" name="Cube 2544">
                <a:extLst>
                  <a:ext uri="{FF2B5EF4-FFF2-40B4-BE49-F238E27FC236}">
                    <a16:creationId xmlns:a16="http://schemas.microsoft.com/office/drawing/2014/main" id="{DF764498-755F-0FC7-AC57-C8845967B53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6" name="Cube 2545">
                <a:extLst>
                  <a:ext uri="{FF2B5EF4-FFF2-40B4-BE49-F238E27FC236}">
                    <a16:creationId xmlns:a16="http://schemas.microsoft.com/office/drawing/2014/main" id="{D93E35C3-6BFE-EFB8-7C19-BD043E19931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7" name="Cube 2546">
                <a:extLst>
                  <a:ext uri="{FF2B5EF4-FFF2-40B4-BE49-F238E27FC236}">
                    <a16:creationId xmlns:a16="http://schemas.microsoft.com/office/drawing/2014/main" id="{58177F9C-21CA-2C2A-A081-F01F2CE56D4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8" name="Cube 2547">
                <a:extLst>
                  <a:ext uri="{FF2B5EF4-FFF2-40B4-BE49-F238E27FC236}">
                    <a16:creationId xmlns:a16="http://schemas.microsoft.com/office/drawing/2014/main" id="{EFB12B7A-56C5-ECC6-4077-2AB77DB7641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9" name="Cube 2548">
                <a:extLst>
                  <a:ext uri="{FF2B5EF4-FFF2-40B4-BE49-F238E27FC236}">
                    <a16:creationId xmlns:a16="http://schemas.microsoft.com/office/drawing/2014/main" id="{4968EC3A-9E36-E99A-C63C-5B87029D8E1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0" name="Cube 2549">
                <a:extLst>
                  <a:ext uri="{FF2B5EF4-FFF2-40B4-BE49-F238E27FC236}">
                    <a16:creationId xmlns:a16="http://schemas.microsoft.com/office/drawing/2014/main" id="{2C79A7C2-23BC-9745-AC9E-2DCC7508CF1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1" name="Cube 2550">
                <a:extLst>
                  <a:ext uri="{FF2B5EF4-FFF2-40B4-BE49-F238E27FC236}">
                    <a16:creationId xmlns:a16="http://schemas.microsoft.com/office/drawing/2014/main" id="{412C77D2-7DD0-61AC-9B69-03245950F65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31" name="Group 2530">
              <a:extLst>
                <a:ext uri="{FF2B5EF4-FFF2-40B4-BE49-F238E27FC236}">
                  <a16:creationId xmlns:a16="http://schemas.microsoft.com/office/drawing/2014/main" id="{DC054A6A-AB12-711E-1644-439CA412AABE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32" name="Cube 2531">
                <a:extLst>
                  <a:ext uri="{FF2B5EF4-FFF2-40B4-BE49-F238E27FC236}">
                    <a16:creationId xmlns:a16="http://schemas.microsoft.com/office/drawing/2014/main" id="{13CA2AF2-0A35-3B66-ECC9-4A9D4164C8F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3" name="Cube 2532">
                <a:extLst>
                  <a:ext uri="{FF2B5EF4-FFF2-40B4-BE49-F238E27FC236}">
                    <a16:creationId xmlns:a16="http://schemas.microsoft.com/office/drawing/2014/main" id="{680A6205-57BF-1E6E-CB5C-8D4B3E35079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4" name="Cube 2533">
                <a:extLst>
                  <a:ext uri="{FF2B5EF4-FFF2-40B4-BE49-F238E27FC236}">
                    <a16:creationId xmlns:a16="http://schemas.microsoft.com/office/drawing/2014/main" id="{D073F547-30D0-0D18-D765-A68174C72D3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5" name="Cube 2534">
                <a:extLst>
                  <a:ext uri="{FF2B5EF4-FFF2-40B4-BE49-F238E27FC236}">
                    <a16:creationId xmlns:a16="http://schemas.microsoft.com/office/drawing/2014/main" id="{07C195F1-6729-DFE5-AD38-08416A8B97B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6" name="Cube 2535">
                <a:extLst>
                  <a:ext uri="{FF2B5EF4-FFF2-40B4-BE49-F238E27FC236}">
                    <a16:creationId xmlns:a16="http://schemas.microsoft.com/office/drawing/2014/main" id="{EF387E0D-705E-6973-608B-122420C3C8B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7" name="Cube 2536">
                <a:extLst>
                  <a:ext uri="{FF2B5EF4-FFF2-40B4-BE49-F238E27FC236}">
                    <a16:creationId xmlns:a16="http://schemas.microsoft.com/office/drawing/2014/main" id="{C1ADD1ED-A1F0-1BC5-FF3D-0B8DDC6F1A6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8" name="Cube 2537">
                <a:extLst>
                  <a:ext uri="{FF2B5EF4-FFF2-40B4-BE49-F238E27FC236}">
                    <a16:creationId xmlns:a16="http://schemas.microsoft.com/office/drawing/2014/main" id="{BB01FACB-AADC-3214-6A3C-E0EE93FF131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9" name="Cube 2538">
                <a:extLst>
                  <a:ext uri="{FF2B5EF4-FFF2-40B4-BE49-F238E27FC236}">
                    <a16:creationId xmlns:a16="http://schemas.microsoft.com/office/drawing/2014/main" id="{D0A3757C-9970-ECC9-1AD7-D0861E4CFE1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0" name="Cube 2539">
                <a:extLst>
                  <a:ext uri="{FF2B5EF4-FFF2-40B4-BE49-F238E27FC236}">
                    <a16:creationId xmlns:a16="http://schemas.microsoft.com/office/drawing/2014/main" id="{D144877D-C6F9-B994-FBCB-C1AEE1261FC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1" name="Cube 2540">
                <a:extLst>
                  <a:ext uri="{FF2B5EF4-FFF2-40B4-BE49-F238E27FC236}">
                    <a16:creationId xmlns:a16="http://schemas.microsoft.com/office/drawing/2014/main" id="{1062FBFB-0C98-2FE8-28A1-9EB53D978BE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32" name="Group 2631">
            <a:extLst>
              <a:ext uri="{FF2B5EF4-FFF2-40B4-BE49-F238E27FC236}">
                <a16:creationId xmlns:a16="http://schemas.microsoft.com/office/drawing/2014/main" id="{3CF2297D-DD22-75C2-D3F9-729AB97EAF7B}"/>
              </a:ext>
            </a:extLst>
          </p:cNvPr>
          <p:cNvGrpSpPr/>
          <p:nvPr/>
        </p:nvGrpSpPr>
        <p:grpSpPr>
          <a:xfrm>
            <a:off x="1253255" y="318969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633" name="Group 2632">
              <a:extLst>
                <a:ext uri="{FF2B5EF4-FFF2-40B4-BE49-F238E27FC236}">
                  <a16:creationId xmlns:a16="http://schemas.microsoft.com/office/drawing/2014/main" id="{22A69EBB-8B5C-9F24-DBB9-5274F6D3D6DF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733" name="Cube 2732">
                <a:extLst>
                  <a:ext uri="{FF2B5EF4-FFF2-40B4-BE49-F238E27FC236}">
                    <a16:creationId xmlns:a16="http://schemas.microsoft.com/office/drawing/2014/main" id="{A8612625-AA4C-B123-A9D8-B0A59B5A4F6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4" name="Cube 2733">
                <a:extLst>
                  <a:ext uri="{FF2B5EF4-FFF2-40B4-BE49-F238E27FC236}">
                    <a16:creationId xmlns:a16="http://schemas.microsoft.com/office/drawing/2014/main" id="{1FA97952-89CC-6BA8-437F-2E584C75E24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5" name="Cube 2734">
                <a:extLst>
                  <a:ext uri="{FF2B5EF4-FFF2-40B4-BE49-F238E27FC236}">
                    <a16:creationId xmlns:a16="http://schemas.microsoft.com/office/drawing/2014/main" id="{A9565246-DB4E-8710-F073-36304B4B28B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6" name="Cube 2735">
                <a:extLst>
                  <a:ext uri="{FF2B5EF4-FFF2-40B4-BE49-F238E27FC236}">
                    <a16:creationId xmlns:a16="http://schemas.microsoft.com/office/drawing/2014/main" id="{F5893443-DA9C-BF6D-D188-34579B461CC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7" name="Cube 2736">
                <a:extLst>
                  <a:ext uri="{FF2B5EF4-FFF2-40B4-BE49-F238E27FC236}">
                    <a16:creationId xmlns:a16="http://schemas.microsoft.com/office/drawing/2014/main" id="{93576AC1-8CC6-EE89-1313-A58C5BF8F66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8" name="Cube 2737">
                <a:extLst>
                  <a:ext uri="{FF2B5EF4-FFF2-40B4-BE49-F238E27FC236}">
                    <a16:creationId xmlns:a16="http://schemas.microsoft.com/office/drawing/2014/main" id="{7500B37D-2711-823C-EECE-F580166340A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9" name="Cube 2738">
                <a:extLst>
                  <a:ext uri="{FF2B5EF4-FFF2-40B4-BE49-F238E27FC236}">
                    <a16:creationId xmlns:a16="http://schemas.microsoft.com/office/drawing/2014/main" id="{5BE6535F-EE7D-A778-EB77-5777B76E326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0" name="Cube 2739">
                <a:extLst>
                  <a:ext uri="{FF2B5EF4-FFF2-40B4-BE49-F238E27FC236}">
                    <a16:creationId xmlns:a16="http://schemas.microsoft.com/office/drawing/2014/main" id="{1D40636B-9A61-CD5E-3283-1A63CB95CAE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1" name="Cube 2740">
                <a:extLst>
                  <a:ext uri="{FF2B5EF4-FFF2-40B4-BE49-F238E27FC236}">
                    <a16:creationId xmlns:a16="http://schemas.microsoft.com/office/drawing/2014/main" id="{697FDE66-12E0-B44E-FFE8-7A861C2D348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2" name="Cube 2741">
                <a:extLst>
                  <a:ext uri="{FF2B5EF4-FFF2-40B4-BE49-F238E27FC236}">
                    <a16:creationId xmlns:a16="http://schemas.microsoft.com/office/drawing/2014/main" id="{8D936C5C-93CB-6A14-AE9C-E2770EB9FB4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4" name="Group 2633">
              <a:extLst>
                <a:ext uri="{FF2B5EF4-FFF2-40B4-BE49-F238E27FC236}">
                  <a16:creationId xmlns:a16="http://schemas.microsoft.com/office/drawing/2014/main" id="{D626A35A-5C4C-A9A0-5E88-7F62E31CC680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723" name="Cube 2722">
                <a:extLst>
                  <a:ext uri="{FF2B5EF4-FFF2-40B4-BE49-F238E27FC236}">
                    <a16:creationId xmlns:a16="http://schemas.microsoft.com/office/drawing/2014/main" id="{74B5AF0C-0454-F36D-0A2A-0760E4F4BF9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4" name="Cube 2723">
                <a:extLst>
                  <a:ext uri="{FF2B5EF4-FFF2-40B4-BE49-F238E27FC236}">
                    <a16:creationId xmlns:a16="http://schemas.microsoft.com/office/drawing/2014/main" id="{E4857BEC-A49E-816D-8610-9BCDF7EB591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5" name="Cube 2724">
                <a:extLst>
                  <a:ext uri="{FF2B5EF4-FFF2-40B4-BE49-F238E27FC236}">
                    <a16:creationId xmlns:a16="http://schemas.microsoft.com/office/drawing/2014/main" id="{B8CDF305-61BB-880D-DA4B-7B86FC9E256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6" name="Cube 2725">
                <a:extLst>
                  <a:ext uri="{FF2B5EF4-FFF2-40B4-BE49-F238E27FC236}">
                    <a16:creationId xmlns:a16="http://schemas.microsoft.com/office/drawing/2014/main" id="{96EE8BF6-5246-388C-D85A-66A2A797E13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7" name="Cube 2726">
                <a:extLst>
                  <a:ext uri="{FF2B5EF4-FFF2-40B4-BE49-F238E27FC236}">
                    <a16:creationId xmlns:a16="http://schemas.microsoft.com/office/drawing/2014/main" id="{DFD7AD0D-E6EB-DD45-B47C-87511283A13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8" name="Cube 2727">
                <a:extLst>
                  <a:ext uri="{FF2B5EF4-FFF2-40B4-BE49-F238E27FC236}">
                    <a16:creationId xmlns:a16="http://schemas.microsoft.com/office/drawing/2014/main" id="{A3C46D15-DCB4-5B41-1B90-FFFC663B811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9" name="Cube 2728">
                <a:extLst>
                  <a:ext uri="{FF2B5EF4-FFF2-40B4-BE49-F238E27FC236}">
                    <a16:creationId xmlns:a16="http://schemas.microsoft.com/office/drawing/2014/main" id="{4FE094A2-5A25-54DE-DF25-BC5BBC9B5F2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0" name="Cube 2729">
                <a:extLst>
                  <a:ext uri="{FF2B5EF4-FFF2-40B4-BE49-F238E27FC236}">
                    <a16:creationId xmlns:a16="http://schemas.microsoft.com/office/drawing/2014/main" id="{1429AFCB-9247-7210-CAB0-34C843A489C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1" name="Cube 2730">
                <a:extLst>
                  <a:ext uri="{FF2B5EF4-FFF2-40B4-BE49-F238E27FC236}">
                    <a16:creationId xmlns:a16="http://schemas.microsoft.com/office/drawing/2014/main" id="{0101FFE1-2E59-48EC-E5F2-58BE952ECA2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2" name="Cube 2731">
                <a:extLst>
                  <a:ext uri="{FF2B5EF4-FFF2-40B4-BE49-F238E27FC236}">
                    <a16:creationId xmlns:a16="http://schemas.microsoft.com/office/drawing/2014/main" id="{97AC2A21-0B12-1BD8-CCBC-CD748C34C05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5" name="Group 2634">
              <a:extLst>
                <a:ext uri="{FF2B5EF4-FFF2-40B4-BE49-F238E27FC236}">
                  <a16:creationId xmlns:a16="http://schemas.microsoft.com/office/drawing/2014/main" id="{312AF0C4-86B0-ED83-A182-8A73EFD87173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713" name="Cube 2712">
                <a:extLst>
                  <a:ext uri="{FF2B5EF4-FFF2-40B4-BE49-F238E27FC236}">
                    <a16:creationId xmlns:a16="http://schemas.microsoft.com/office/drawing/2014/main" id="{29BCE3B9-27A1-F1B9-1084-090C2B96F7F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4" name="Cube 2713">
                <a:extLst>
                  <a:ext uri="{FF2B5EF4-FFF2-40B4-BE49-F238E27FC236}">
                    <a16:creationId xmlns:a16="http://schemas.microsoft.com/office/drawing/2014/main" id="{5E862F8B-8489-2A9B-64F9-381CAB7A7AF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5" name="Cube 2714">
                <a:extLst>
                  <a:ext uri="{FF2B5EF4-FFF2-40B4-BE49-F238E27FC236}">
                    <a16:creationId xmlns:a16="http://schemas.microsoft.com/office/drawing/2014/main" id="{4AFD0B49-DFB1-E064-867E-59D4AB18247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6" name="Cube 2715">
                <a:extLst>
                  <a:ext uri="{FF2B5EF4-FFF2-40B4-BE49-F238E27FC236}">
                    <a16:creationId xmlns:a16="http://schemas.microsoft.com/office/drawing/2014/main" id="{91FCDCF5-E8D0-B9B3-185E-AABBBEB78CA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7" name="Cube 2716">
                <a:extLst>
                  <a:ext uri="{FF2B5EF4-FFF2-40B4-BE49-F238E27FC236}">
                    <a16:creationId xmlns:a16="http://schemas.microsoft.com/office/drawing/2014/main" id="{16BDA74F-DE53-2DAD-3A8B-0C7CFA04E94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8" name="Cube 2717">
                <a:extLst>
                  <a:ext uri="{FF2B5EF4-FFF2-40B4-BE49-F238E27FC236}">
                    <a16:creationId xmlns:a16="http://schemas.microsoft.com/office/drawing/2014/main" id="{3D12A8C7-90F0-CECF-6E1B-79C3E78536A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9" name="Cube 2718">
                <a:extLst>
                  <a:ext uri="{FF2B5EF4-FFF2-40B4-BE49-F238E27FC236}">
                    <a16:creationId xmlns:a16="http://schemas.microsoft.com/office/drawing/2014/main" id="{A18548CC-9486-266D-7F5B-CB464E73E3F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0" name="Cube 2719">
                <a:extLst>
                  <a:ext uri="{FF2B5EF4-FFF2-40B4-BE49-F238E27FC236}">
                    <a16:creationId xmlns:a16="http://schemas.microsoft.com/office/drawing/2014/main" id="{DC5F336F-C294-59A1-9E87-82BF06AC4A7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1" name="Cube 2720">
                <a:extLst>
                  <a:ext uri="{FF2B5EF4-FFF2-40B4-BE49-F238E27FC236}">
                    <a16:creationId xmlns:a16="http://schemas.microsoft.com/office/drawing/2014/main" id="{95CE1125-B782-D165-FB89-BA5BBCCA1C3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2" name="Cube 2721">
                <a:extLst>
                  <a:ext uri="{FF2B5EF4-FFF2-40B4-BE49-F238E27FC236}">
                    <a16:creationId xmlns:a16="http://schemas.microsoft.com/office/drawing/2014/main" id="{45173FB7-A750-2A2F-DDF6-B81A274BFF3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6" name="Group 2635">
              <a:extLst>
                <a:ext uri="{FF2B5EF4-FFF2-40B4-BE49-F238E27FC236}">
                  <a16:creationId xmlns:a16="http://schemas.microsoft.com/office/drawing/2014/main" id="{E052D369-22A0-A29B-9840-A123B1F738FC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703" name="Cube 2702">
                <a:extLst>
                  <a:ext uri="{FF2B5EF4-FFF2-40B4-BE49-F238E27FC236}">
                    <a16:creationId xmlns:a16="http://schemas.microsoft.com/office/drawing/2014/main" id="{6CD025C2-1726-4B43-D659-A9309D975C9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4" name="Cube 2703">
                <a:extLst>
                  <a:ext uri="{FF2B5EF4-FFF2-40B4-BE49-F238E27FC236}">
                    <a16:creationId xmlns:a16="http://schemas.microsoft.com/office/drawing/2014/main" id="{2E839F81-D95D-6A17-E1A0-DEA5C86DFFE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5" name="Cube 2704">
                <a:extLst>
                  <a:ext uri="{FF2B5EF4-FFF2-40B4-BE49-F238E27FC236}">
                    <a16:creationId xmlns:a16="http://schemas.microsoft.com/office/drawing/2014/main" id="{98A03BAC-42E1-0644-5DD1-A45D3D610C9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6" name="Cube 2705">
                <a:extLst>
                  <a:ext uri="{FF2B5EF4-FFF2-40B4-BE49-F238E27FC236}">
                    <a16:creationId xmlns:a16="http://schemas.microsoft.com/office/drawing/2014/main" id="{D2838CB6-7147-A93C-D01A-30660B46F55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7" name="Cube 2706">
                <a:extLst>
                  <a:ext uri="{FF2B5EF4-FFF2-40B4-BE49-F238E27FC236}">
                    <a16:creationId xmlns:a16="http://schemas.microsoft.com/office/drawing/2014/main" id="{18D4F771-ED8F-1687-08B9-279315D1454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8" name="Cube 2707">
                <a:extLst>
                  <a:ext uri="{FF2B5EF4-FFF2-40B4-BE49-F238E27FC236}">
                    <a16:creationId xmlns:a16="http://schemas.microsoft.com/office/drawing/2014/main" id="{B40CE29B-D1FE-AC9A-0518-47D00DEFB2F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9" name="Cube 2708">
                <a:extLst>
                  <a:ext uri="{FF2B5EF4-FFF2-40B4-BE49-F238E27FC236}">
                    <a16:creationId xmlns:a16="http://schemas.microsoft.com/office/drawing/2014/main" id="{BD54580E-FC06-5A5C-56F1-D93BDCE1178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0" name="Cube 2709">
                <a:extLst>
                  <a:ext uri="{FF2B5EF4-FFF2-40B4-BE49-F238E27FC236}">
                    <a16:creationId xmlns:a16="http://schemas.microsoft.com/office/drawing/2014/main" id="{96CBC540-E0B2-8BA8-BF35-C449714210F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1" name="Cube 2710">
                <a:extLst>
                  <a:ext uri="{FF2B5EF4-FFF2-40B4-BE49-F238E27FC236}">
                    <a16:creationId xmlns:a16="http://schemas.microsoft.com/office/drawing/2014/main" id="{10CC09A3-9E6C-EBFC-3101-348273F434A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2" name="Cube 2711">
                <a:extLst>
                  <a:ext uri="{FF2B5EF4-FFF2-40B4-BE49-F238E27FC236}">
                    <a16:creationId xmlns:a16="http://schemas.microsoft.com/office/drawing/2014/main" id="{427F1C71-8C9E-CA4E-F10A-CDA81C64002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7" name="Group 2636">
              <a:extLst>
                <a:ext uri="{FF2B5EF4-FFF2-40B4-BE49-F238E27FC236}">
                  <a16:creationId xmlns:a16="http://schemas.microsoft.com/office/drawing/2014/main" id="{F0A7DF7B-620B-DBA3-1433-FE22224717F8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93" name="Cube 2692">
                <a:extLst>
                  <a:ext uri="{FF2B5EF4-FFF2-40B4-BE49-F238E27FC236}">
                    <a16:creationId xmlns:a16="http://schemas.microsoft.com/office/drawing/2014/main" id="{57231E62-9B1F-70E2-EACD-90D8CF9DB05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4" name="Cube 2693">
                <a:extLst>
                  <a:ext uri="{FF2B5EF4-FFF2-40B4-BE49-F238E27FC236}">
                    <a16:creationId xmlns:a16="http://schemas.microsoft.com/office/drawing/2014/main" id="{9A0C0A09-3A03-AB2E-6C64-04C6C2483BA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5" name="Cube 2694">
                <a:extLst>
                  <a:ext uri="{FF2B5EF4-FFF2-40B4-BE49-F238E27FC236}">
                    <a16:creationId xmlns:a16="http://schemas.microsoft.com/office/drawing/2014/main" id="{E7A93942-FB67-224A-A6D2-635EDE66DB8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6" name="Cube 2695">
                <a:extLst>
                  <a:ext uri="{FF2B5EF4-FFF2-40B4-BE49-F238E27FC236}">
                    <a16:creationId xmlns:a16="http://schemas.microsoft.com/office/drawing/2014/main" id="{031635F7-2D22-0CC8-F2F6-41AD99F1DFF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7" name="Cube 2696">
                <a:extLst>
                  <a:ext uri="{FF2B5EF4-FFF2-40B4-BE49-F238E27FC236}">
                    <a16:creationId xmlns:a16="http://schemas.microsoft.com/office/drawing/2014/main" id="{566C8773-927E-9F59-9D53-B78C44A3DB5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8" name="Cube 2697">
                <a:extLst>
                  <a:ext uri="{FF2B5EF4-FFF2-40B4-BE49-F238E27FC236}">
                    <a16:creationId xmlns:a16="http://schemas.microsoft.com/office/drawing/2014/main" id="{258729EE-D261-C00E-18A8-5F9850803F2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9" name="Cube 2698">
                <a:extLst>
                  <a:ext uri="{FF2B5EF4-FFF2-40B4-BE49-F238E27FC236}">
                    <a16:creationId xmlns:a16="http://schemas.microsoft.com/office/drawing/2014/main" id="{07CBE514-EBD0-16BA-0F20-E50E6A690B6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0" name="Cube 2699">
                <a:extLst>
                  <a:ext uri="{FF2B5EF4-FFF2-40B4-BE49-F238E27FC236}">
                    <a16:creationId xmlns:a16="http://schemas.microsoft.com/office/drawing/2014/main" id="{4C40535F-6389-AA89-EA67-DAD5CEC5664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1" name="Cube 2700">
                <a:extLst>
                  <a:ext uri="{FF2B5EF4-FFF2-40B4-BE49-F238E27FC236}">
                    <a16:creationId xmlns:a16="http://schemas.microsoft.com/office/drawing/2014/main" id="{29619D18-A4D1-B7AB-6573-244604F65B6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2" name="Cube 2701">
                <a:extLst>
                  <a:ext uri="{FF2B5EF4-FFF2-40B4-BE49-F238E27FC236}">
                    <a16:creationId xmlns:a16="http://schemas.microsoft.com/office/drawing/2014/main" id="{02C68CF0-CA50-68AC-5D1C-BB5947320CE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8" name="Group 2637">
              <a:extLst>
                <a:ext uri="{FF2B5EF4-FFF2-40B4-BE49-F238E27FC236}">
                  <a16:creationId xmlns:a16="http://schemas.microsoft.com/office/drawing/2014/main" id="{CBE7755E-1BA0-15BA-B78C-5A318CB43E24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83" name="Cube 2682">
                <a:extLst>
                  <a:ext uri="{FF2B5EF4-FFF2-40B4-BE49-F238E27FC236}">
                    <a16:creationId xmlns:a16="http://schemas.microsoft.com/office/drawing/2014/main" id="{BD5825AA-DF01-CBEB-CC08-D866BB128C8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4" name="Cube 2683">
                <a:extLst>
                  <a:ext uri="{FF2B5EF4-FFF2-40B4-BE49-F238E27FC236}">
                    <a16:creationId xmlns:a16="http://schemas.microsoft.com/office/drawing/2014/main" id="{606116E5-E6ED-B38F-AC7F-DD71737AF20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5" name="Cube 2684">
                <a:extLst>
                  <a:ext uri="{FF2B5EF4-FFF2-40B4-BE49-F238E27FC236}">
                    <a16:creationId xmlns:a16="http://schemas.microsoft.com/office/drawing/2014/main" id="{215B7711-688E-1271-4DDB-4DC3744E6DE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6" name="Cube 2685">
                <a:extLst>
                  <a:ext uri="{FF2B5EF4-FFF2-40B4-BE49-F238E27FC236}">
                    <a16:creationId xmlns:a16="http://schemas.microsoft.com/office/drawing/2014/main" id="{333B3C1B-C215-EB68-9D4A-FBD1ECC1F23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7" name="Cube 2686">
                <a:extLst>
                  <a:ext uri="{FF2B5EF4-FFF2-40B4-BE49-F238E27FC236}">
                    <a16:creationId xmlns:a16="http://schemas.microsoft.com/office/drawing/2014/main" id="{CBB15318-4CA7-B267-9D7D-8D3445B57F7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8" name="Cube 2687">
                <a:extLst>
                  <a:ext uri="{FF2B5EF4-FFF2-40B4-BE49-F238E27FC236}">
                    <a16:creationId xmlns:a16="http://schemas.microsoft.com/office/drawing/2014/main" id="{743F2621-46E7-E856-D0AD-A3D142E260E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9" name="Cube 2688">
                <a:extLst>
                  <a:ext uri="{FF2B5EF4-FFF2-40B4-BE49-F238E27FC236}">
                    <a16:creationId xmlns:a16="http://schemas.microsoft.com/office/drawing/2014/main" id="{145836BA-7257-8283-2D24-5A63FA856D1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0" name="Cube 2689">
                <a:extLst>
                  <a:ext uri="{FF2B5EF4-FFF2-40B4-BE49-F238E27FC236}">
                    <a16:creationId xmlns:a16="http://schemas.microsoft.com/office/drawing/2014/main" id="{B46A1F05-D351-9822-E3F5-9985490C07C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1" name="Cube 2690">
                <a:extLst>
                  <a:ext uri="{FF2B5EF4-FFF2-40B4-BE49-F238E27FC236}">
                    <a16:creationId xmlns:a16="http://schemas.microsoft.com/office/drawing/2014/main" id="{9F6D0018-0A93-9A82-79AE-E80A9D98F24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2" name="Cube 2691">
                <a:extLst>
                  <a:ext uri="{FF2B5EF4-FFF2-40B4-BE49-F238E27FC236}">
                    <a16:creationId xmlns:a16="http://schemas.microsoft.com/office/drawing/2014/main" id="{2A1EA577-1A23-528A-AA3D-CA902285F7A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9" name="Group 2638">
              <a:extLst>
                <a:ext uri="{FF2B5EF4-FFF2-40B4-BE49-F238E27FC236}">
                  <a16:creationId xmlns:a16="http://schemas.microsoft.com/office/drawing/2014/main" id="{A3E32F18-4ABC-536E-4DF4-3944C314B78E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73" name="Cube 2672">
                <a:extLst>
                  <a:ext uri="{FF2B5EF4-FFF2-40B4-BE49-F238E27FC236}">
                    <a16:creationId xmlns:a16="http://schemas.microsoft.com/office/drawing/2014/main" id="{7C12D36E-243C-FDBC-183A-A844882C884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4" name="Cube 2673">
                <a:extLst>
                  <a:ext uri="{FF2B5EF4-FFF2-40B4-BE49-F238E27FC236}">
                    <a16:creationId xmlns:a16="http://schemas.microsoft.com/office/drawing/2014/main" id="{349A1136-9DFB-8C26-8974-025DDF2838E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5" name="Cube 2674">
                <a:extLst>
                  <a:ext uri="{FF2B5EF4-FFF2-40B4-BE49-F238E27FC236}">
                    <a16:creationId xmlns:a16="http://schemas.microsoft.com/office/drawing/2014/main" id="{5E2BB0FF-F812-BC22-9D7E-6B2B047EF37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6" name="Cube 2675">
                <a:extLst>
                  <a:ext uri="{FF2B5EF4-FFF2-40B4-BE49-F238E27FC236}">
                    <a16:creationId xmlns:a16="http://schemas.microsoft.com/office/drawing/2014/main" id="{FDF2A3AC-6CA8-49DA-F041-0EEFAAA35A0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7" name="Cube 2676">
                <a:extLst>
                  <a:ext uri="{FF2B5EF4-FFF2-40B4-BE49-F238E27FC236}">
                    <a16:creationId xmlns:a16="http://schemas.microsoft.com/office/drawing/2014/main" id="{94C3F650-B301-A6EE-A81F-086B310BE82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8" name="Cube 2677">
                <a:extLst>
                  <a:ext uri="{FF2B5EF4-FFF2-40B4-BE49-F238E27FC236}">
                    <a16:creationId xmlns:a16="http://schemas.microsoft.com/office/drawing/2014/main" id="{9863D68D-9234-49DD-D1DA-DFE36C95B59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9" name="Cube 2678">
                <a:extLst>
                  <a:ext uri="{FF2B5EF4-FFF2-40B4-BE49-F238E27FC236}">
                    <a16:creationId xmlns:a16="http://schemas.microsoft.com/office/drawing/2014/main" id="{F51F49FB-1D02-DF47-2CDF-70486A6E446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0" name="Cube 2679">
                <a:extLst>
                  <a:ext uri="{FF2B5EF4-FFF2-40B4-BE49-F238E27FC236}">
                    <a16:creationId xmlns:a16="http://schemas.microsoft.com/office/drawing/2014/main" id="{0C2AA96E-62B9-AE71-C861-1D6812E41DA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1" name="Cube 2680">
                <a:extLst>
                  <a:ext uri="{FF2B5EF4-FFF2-40B4-BE49-F238E27FC236}">
                    <a16:creationId xmlns:a16="http://schemas.microsoft.com/office/drawing/2014/main" id="{652E2E3E-C165-492A-ECD2-965D13F6B85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2" name="Cube 2681">
                <a:extLst>
                  <a:ext uri="{FF2B5EF4-FFF2-40B4-BE49-F238E27FC236}">
                    <a16:creationId xmlns:a16="http://schemas.microsoft.com/office/drawing/2014/main" id="{7BB6640F-0B6C-28C3-14E9-E4CE4FB7593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40" name="Group 2639">
              <a:extLst>
                <a:ext uri="{FF2B5EF4-FFF2-40B4-BE49-F238E27FC236}">
                  <a16:creationId xmlns:a16="http://schemas.microsoft.com/office/drawing/2014/main" id="{3B0C2E24-4678-AC5F-0E5B-D5826FF22A48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63" name="Cube 2662">
                <a:extLst>
                  <a:ext uri="{FF2B5EF4-FFF2-40B4-BE49-F238E27FC236}">
                    <a16:creationId xmlns:a16="http://schemas.microsoft.com/office/drawing/2014/main" id="{73363E62-3E2D-69FC-42A6-4868CC51DFA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4" name="Cube 2663">
                <a:extLst>
                  <a:ext uri="{FF2B5EF4-FFF2-40B4-BE49-F238E27FC236}">
                    <a16:creationId xmlns:a16="http://schemas.microsoft.com/office/drawing/2014/main" id="{0EDC973B-A076-E10B-9F21-97FAF647844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5" name="Cube 2664">
                <a:extLst>
                  <a:ext uri="{FF2B5EF4-FFF2-40B4-BE49-F238E27FC236}">
                    <a16:creationId xmlns:a16="http://schemas.microsoft.com/office/drawing/2014/main" id="{34D49A59-8531-484F-EEAE-718366B0461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6" name="Cube 2665">
                <a:extLst>
                  <a:ext uri="{FF2B5EF4-FFF2-40B4-BE49-F238E27FC236}">
                    <a16:creationId xmlns:a16="http://schemas.microsoft.com/office/drawing/2014/main" id="{890AB259-A6D6-0D55-E479-51C207AF29D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7" name="Cube 2666">
                <a:extLst>
                  <a:ext uri="{FF2B5EF4-FFF2-40B4-BE49-F238E27FC236}">
                    <a16:creationId xmlns:a16="http://schemas.microsoft.com/office/drawing/2014/main" id="{E5F9C6E5-2340-2F5E-AEDD-DBC0F0729DA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8" name="Cube 2667">
                <a:extLst>
                  <a:ext uri="{FF2B5EF4-FFF2-40B4-BE49-F238E27FC236}">
                    <a16:creationId xmlns:a16="http://schemas.microsoft.com/office/drawing/2014/main" id="{30BC3A20-A5C4-A670-919F-7DECCF38BEB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9" name="Cube 2668">
                <a:extLst>
                  <a:ext uri="{FF2B5EF4-FFF2-40B4-BE49-F238E27FC236}">
                    <a16:creationId xmlns:a16="http://schemas.microsoft.com/office/drawing/2014/main" id="{C1A29762-4B15-12DA-DD9F-749DCBA33EE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0" name="Cube 2669">
                <a:extLst>
                  <a:ext uri="{FF2B5EF4-FFF2-40B4-BE49-F238E27FC236}">
                    <a16:creationId xmlns:a16="http://schemas.microsoft.com/office/drawing/2014/main" id="{D947FD0F-3680-62B4-D315-BB4318ADDF7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1" name="Cube 2670">
                <a:extLst>
                  <a:ext uri="{FF2B5EF4-FFF2-40B4-BE49-F238E27FC236}">
                    <a16:creationId xmlns:a16="http://schemas.microsoft.com/office/drawing/2014/main" id="{B0A60461-FCB1-0DA6-41F9-4A1E454DDB4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2" name="Cube 2671">
                <a:extLst>
                  <a:ext uri="{FF2B5EF4-FFF2-40B4-BE49-F238E27FC236}">
                    <a16:creationId xmlns:a16="http://schemas.microsoft.com/office/drawing/2014/main" id="{125E7A4C-43ED-B487-9EDC-E15A504A1A0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41" name="Group 2640">
              <a:extLst>
                <a:ext uri="{FF2B5EF4-FFF2-40B4-BE49-F238E27FC236}">
                  <a16:creationId xmlns:a16="http://schemas.microsoft.com/office/drawing/2014/main" id="{BA731CE0-6D63-40B4-7422-35D7D4CF4239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53" name="Cube 2652">
                <a:extLst>
                  <a:ext uri="{FF2B5EF4-FFF2-40B4-BE49-F238E27FC236}">
                    <a16:creationId xmlns:a16="http://schemas.microsoft.com/office/drawing/2014/main" id="{7C8611CC-DFDE-35D2-AD1D-D17EE25435E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4" name="Cube 2653">
                <a:extLst>
                  <a:ext uri="{FF2B5EF4-FFF2-40B4-BE49-F238E27FC236}">
                    <a16:creationId xmlns:a16="http://schemas.microsoft.com/office/drawing/2014/main" id="{AB8838AE-1F73-C5F9-124F-D42BFB73523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5" name="Cube 2654">
                <a:extLst>
                  <a:ext uri="{FF2B5EF4-FFF2-40B4-BE49-F238E27FC236}">
                    <a16:creationId xmlns:a16="http://schemas.microsoft.com/office/drawing/2014/main" id="{6BC3CD9A-79B7-A806-5CE6-A7B3A819FC6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6" name="Cube 2655">
                <a:extLst>
                  <a:ext uri="{FF2B5EF4-FFF2-40B4-BE49-F238E27FC236}">
                    <a16:creationId xmlns:a16="http://schemas.microsoft.com/office/drawing/2014/main" id="{EAF660CE-DE3F-7A05-86AF-3BF3AAF75D7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7" name="Cube 2656">
                <a:extLst>
                  <a:ext uri="{FF2B5EF4-FFF2-40B4-BE49-F238E27FC236}">
                    <a16:creationId xmlns:a16="http://schemas.microsoft.com/office/drawing/2014/main" id="{0113BC63-978C-C902-1868-88EF1CBDAB2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8" name="Cube 2657">
                <a:extLst>
                  <a:ext uri="{FF2B5EF4-FFF2-40B4-BE49-F238E27FC236}">
                    <a16:creationId xmlns:a16="http://schemas.microsoft.com/office/drawing/2014/main" id="{7F22CE1B-E93A-7F17-219E-B7BAE256683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9" name="Cube 2658">
                <a:extLst>
                  <a:ext uri="{FF2B5EF4-FFF2-40B4-BE49-F238E27FC236}">
                    <a16:creationId xmlns:a16="http://schemas.microsoft.com/office/drawing/2014/main" id="{3A858667-E15E-95FE-D85C-6B36D47B0DA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0" name="Cube 2659">
                <a:extLst>
                  <a:ext uri="{FF2B5EF4-FFF2-40B4-BE49-F238E27FC236}">
                    <a16:creationId xmlns:a16="http://schemas.microsoft.com/office/drawing/2014/main" id="{9E2FF5C8-1C28-33D3-4B61-4834DC4AE0A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1" name="Cube 2660">
                <a:extLst>
                  <a:ext uri="{FF2B5EF4-FFF2-40B4-BE49-F238E27FC236}">
                    <a16:creationId xmlns:a16="http://schemas.microsoft.com/office/drawing/2014/main" id="{C12BB8EF-6DE7-0DAC-5B88-B1BCCC07020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2" name="Cube 2661">
                <a:extLst>
                  <a:ext uri="{FF2B5EF4-FFF2-40B4-BE49-F238E27FC236}">
                    <a16:creationId xmlns:a16="http://schemas.microsoft.com/office/drawing/2014/main" id="{5BCF8254-21AB-E943-22CA-82C9AF9C670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42" name="Group 2641">
              <a:extLst>
                <a:ext uri="{FF2B5EF4-FFF2-40B4-BE49-F238E27FC236}">
                  <a16:creationId xmlns:a16="http://schemas.microsoft.com/office/drawing/2014/main" id="{1FDC236A-FC03-FAFA-CA24-5CDE78A4A202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43" name="Cube 2642">
                <a:extLst>
                  <a:ext uri="{FF2B5EF4-FFF2-40B4-BE49-F238E27FC236}">
                    <a16:creationId xmlns:a16="http://schemas.microsoft.com/office/drawing/2014/main" id="{93D38864-6278-91C5-4670-E092F55F02B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4" name="Cube 2643">
                <a:extLst>
                  <a:ext uri="{FF2B5EF4-FFF2-40B4-BE49-F238E27FC236}">
                    <a16:creationId xmlns:a16="http://schemas.microsoft.com/office/drawing/2014/main" id="{C65A94D4-F968-B3E3-494B-17F60B53D92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5" name="Cube 2644">
                <a:extLst>
                  <a:ext uri="{FF2B5EF4-FFF2-40B4-BE49-F238E27FC236}">
                    <a16:creationId xmlns:a16="http://schemas.microsoft.com/office/drawing/2014/main" id="{687BA1A8-86CE-8C3E-33F9-8766C57291D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6" name="Cube 2645">
                <a:extLst>
                  <a:ext uri="{FF2B5EF4-FFF2-40B4-BE49-F238E27FC236}">
                    <a16:creationId xmlns:a16="http://schemas.microsoft.com/office/drawing/2014/main" id="{4D9D9A95-04DD-1420-1316-57A75B995C6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7" name="Cube 2646">
                <a:extLst>
                  <a:ext uri="{FF2B5EF4-FFF2-40B4-BE49-F238E27FC236}">
                    <a16:creationId xmlns:a16="http://schemas.microsoft.com/office/drawing/2014/main" id="{E0660FD2-0DC8-0208-1D65-3D8FBF060E6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8" name="Cube 2647">
                <a:extLst>
                  <a:ext uri="{FF2B5EF4-FFF2-40B4-BE49-F238E27FC236}">
                    <a16:creationId xmlns:a16="http://schemas.microsoft.com/office/drawing/2014/main" id="{7672E554-C44A-2B4B-12EE-4D268EA92C7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9" name="Cube 2648">
                <a:extLst>
                  <a:ext uri="{FF2B5EF4-FFF2-40B4-BE49-F238E27FC236}">
                    <a16:creationId xmlns:a16="http://schemas.microsoft.com/office/drawing/2014/main" id="{1AFE42FD-133A-FD6D-22C1-F389D6D886E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0" name="Cube 2649">
                <a:extLst>
                  <a:ext uri="{FF2B5EF4-FFF2-40B4-BE49-F238E27FC236}">
                    <a16:creationId xmlns:a16="http://schemas.microsoft.com/office/drawing/2014/main" id="{D308CE44-9F69-21FB-2F2A-BED20FD7459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1" name="Cube 2650">
                <a:extLst>
                  <a:ext uri="{FF2B5EF4-FFF2-40B4-BE49-F238E27FC236}">
                    <a16:creationId xmlns:a16="http://schemas.microsoft.com/office/drawing/2014/main" id="{9907A796-2865-0037-83E1-0F689F24215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2" name="Cube 2651">
                <a:extLst>
                  <a:ext uri="{FF2B5EF4-FFF2-40B4-BE49-F238E27FC236}">
                    <a16:creationId xmlns:a16="http://schemas.microsoft.com/office/drawing/2014/main" id="{69C25D48-025F-CF83-B87D-A1260933494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743" name="Picture 2">
            <a:extLst>
              <a:ext uri="{FF2B5EF4-FFF2-40B4-BE49-F238E27FC236}">
                <a16:creationId xmlns:a16="http://schemas.microsoft.com/office/drawing/2014/main" id="{E1B19B47-4236-9E05-BAC9-DD5E7C524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sp>
        <p:nvSpPr>
          <p:cNvPr id="2744" name="TextBox 2743">
            <a:extLst>
              <a:ext uri="{FF2B5EF4-FFF2-40B4-BE49-F238E27FC236}">
                <a16:creationId xmlns:a16="http://schemas.microsoft.com/office/drawing/2014/main" id="{3D48662F-F9F0-3A0F-A8F0-03B9BE9C940F}"/>
              </a:ext>
            </a:extLst>
          </p:cNvPr>
          <p:cNvSpPr txBox="1"/>
          <p:nvPr/>
        </p:nvSpPr>
        <p:spPr>
          <a:xfrm>
            <a:off x="367601" y="816366"/>
            <a:ext cx="186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Insert your number here</a:t>
            </a:r>
          </a:p>
        </p:txBody>
      </p:sp>
      <p:sp>
        <p:nvSpPr>
          <p:cNvPr id="2745" name="Rectangle: Rounded Corners 2744">
            <a:extLst>
              <a:ext uri="{FF2B5EF4-FFF2-40B4-BE49-F238E27FC236}">
                <a16:creationId xmlns:a16="http://schemas.microsoft.com/office/drawing/2014/main" id="{CEE8A828-FF6A-B02F-7CB2-4C13DD3572D6}"/>
              </a:ext>
            </a:extLst>
          </p:cNvPr>
          <p:cNvSpPr/>
          <p:nvPr/>
        </p:nvSpPr>
        <p:spPr>
          <a:xfrm>
            <a:off x="103378" y="78969"/>
            <a:ext cx="3903543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6" name="TextBox 2745">
            <a:extLst>
              <a:ext uri="{FF2B5EF4-FFF2-40B4-BE49-F238E27FC236}">
                <a16:creationId xmlns:a16="http://schemas.microsoft.com/office/drawing/2014/main" id="{80F485D5-6179-45A4-07CA-1D2366A2F600}"/>
              </a:ext>
            </a:extLst>
          </p:cNvPr>
          <p:cNvSpPr txBox="1"/>
          <p:nvPr/>
        </p:nvSpPr>
        <p:spPr>
          <a:xfrm>
            <a:off x="118952" y="22872"/>
            <a:ext cx="38567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Place Value Mats</a:t>
            </a:r>
          </a:p>
        </p:txBody>
      </p:sp>
      <p:pic>
        <p:nvPicPr>
          <p:cNvPr id="2748" name="Picture 2">
            <a:extLst>
              <a:ext uri="{FF2B5EF4-FFF2-40B4-BE49-F238E27FC236}">
                <a16:creationId xmlns:a16="http://schemas.microsoft.com/office/drawing/2014/main" id="{E7A95535-1196-1398-F08A-2673794BF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749" name="Picture 2">
            <a:extLst>
              <a:ext uri="{FF2B5EF4-FFF2-40B4-BE49-F238E27FC236}">
                <a16:creationId xmlns:a16="http://schemas.microsoft.com/office/drawing/2014/main" id="{538BC1A8-ABF8-9680-8164-51428ED0D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750" name="Picture 2">
            <a:extLst>
              <a:ext uri="{FF2B5EF4-FFF2-40B4-BE49-F238E27FC236}">
                <a16:creationId xmlns:a16="http://schemas.microsoft.com/office/drawing/2014/main" id="{8FA5909B-2CD6-7D14-EE30-7EA0A1AE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751" name="Picture 2">
            <a:extLst>
              <a:ext uri="{FF2B5EF4-FFF2-40B4-BE49-F238E27FC236}">
                <a16:creationId xmlns:a16="http://schemas.microsoft.com/office/drawing/2014/main" id="{C286600D-9B0D-FBBB-0926-950B8B72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752" name="Picture 2">
            <a:extLst>
              <a:ext uri="{FF2B5EF4-FFF2-40B4-BE49-F238E27FC236}">
                <a16:creationId xmlns:a16="http://schemas.microsoft.com/office/drawing/2014/main" id="{D55832E4-0D4A-FC3F-09BF-383EA82BF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753" name="Picture 2">
            <a:extLst>
              <a:ext uri="{FF2B5EF4-FFF2-40B4-BE49-F238E27FC236}">
                <a16:creationId xmlns:a16="http://schemas.microsoft.com/office/drawing/2014/main" id="{350BEFEB-3CFE-AA4A-8C62-1DA59D3F3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754" name="Picture 2">
            <a:extLst>
              <a:ext uri="{FF2B5EF4-FFF2-40B4-BE49-F238E27FC236}">
                <a16:creationId xmlns:a16="http://schemas.microsoft.com/office/drawing/2014/main" id="{31745BB1-0F62-7339-93E6-90FBE42A5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755" name="Picture 2">
            <a:extLst>
              <a:ext uri="{FF2B5EF4-FFF2-40B4-BE49-F238E27FC236}">
                <a16:creationId xmlns:a16="http://schemas.microsoft.com/office/drawing/2014/main" id="{81B4EA31-7D9C-95B6-D271-858561410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756" name="Picture 2">
            <a:extLst>
              <a:ext uri="{FF2B5EF4-FFF2-40B4-BE49-F238E27FC236}">
                <a16:creationId xmlns:a16="http://schemas.microsoft.com/office/drawing/2014/main" id="{19CE5215-36AC-DC00-CBEF-AD4949CB2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757" name="Picture 2">
            <a:extLst>
              <a:ext uri="{FF2B5EF4-FFF2-40B4-BE49-F238E27FC236}">
                <a16:creationId xmlns:a16="http://schemas.microsoft.com/office/drawing/2014/main" id="{CE8E070C-6DB4-6E4A-5B0C-0A0B086E3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grpSp>
        <p:nvGrpSpPr>
          <p:cNvPr id="2758" name="Group 2757">
            <a:extLst>
              <a:ext uri="{FF2B5EF4-FFF2-40B4-BE49-F238E27FC236}">
                <a16:creationId xmlns:a16="http://schemas.microsoft.com/office/drawing/2014/main" id="{15029F63-84A7-3081-F930-87186D8473A5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759" name="Cube 2758">
              <a:extLst>
                <a:ext uri="{FF2B5EF4-FFF2-40B4-BE49-F238E27FC236}">
                  <a16:creationId xmlns:a16="http://schemas.microsoft.com/office/drawing/2014/main" id="{49C99756-868D-A329-9604-12F5E62194A5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0" name="Cube 2759">
              <a:extLst>
                <a:ext uri="{FF2B5EF4-FFF2-40B4-BE49-F238E27FC236}">
                  <a16:creationId xmlns:a16="http://schemas.microsoft.com/office/drawing/2014/main" id="{CEEC8AA5-7DEB-410A-4673-3D222DE6D4F5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1" name="Cube 2760">
              <a:extLst>
                <a:ext uri="{FF2B5EF4-FFF2-40B4-BE49-F238E27FC236}">
                  <a16:creationId xmlns:a16="http://schemas.microsoft.com/office/drawing/2014/main" id="{2C960CBD-4C95-FDCC-A5F3-835335307B6C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2" name="Cube 2761">
              <a:extLst>
                <a:ext uri="{FF2B5EF4-FFF2-40B4-BE49-F238E27FC236}">
                  <a16:creationId xmlns:a16="http://schemas.microsoft.com/office/drawing/2014/main" id="{37D3A273-2F89-72DC-1CD7-B973832C2385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3" name="Cube 2762">
              <a:extLst>
                <a:ext uri="{FF2B5EF4-FFF2-40B4-BE49-F238E27FC236}">
                  <a16:creationId xmlns:a16="http://schemas.microsoft.com/office/drawing/2014/main" id="{E0D1A16E-8D70-EC8C-894B-71592C69C428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4" name="Cube 2763">
              <a:extLst>
                <a:ext uri="{FF2B5EF4-FFF2-40B4-BE49-F238E27FC236}">
                  <a16:creationId xmlns:a16="http://schemas.microsoft.com/office/drawing/2014/main" id="{929B82E9-9818-2005-226A-0AACCEA2D58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5" name="Cube 2764">
              <a:extLst>
                <a:ext uri="{FF2B5EF4-FFF2-40B4-BE49-F238E27FC236}">
                  <a16:creationId xmlns:a16="http://schemas.microsoft.com/office/drawing/2014/main" id="{135278EF-2A6C-B712-2EBB-079D87500B49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6" name="Cube 2765">
              <a:extLst>
                <a:ext uri="{FF2B5EF4-FFF2-40B4-BE49-F238E27FC236}">
                  <a16:creationId xmlns:a16="http://schemas.microsoft.com/office/drawing/2014/main" id="{5B372B00-1F8D-6616-2A7E-A35E69F5643C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7" name="Cube 2766">
              <a:extLst>
                <a:ext uri="{FF2B5EF4-FFF2-40B4-BE49-F238E27FC236}">
                  <a16:creationId xmlns:a16="http://schemas.microsoft.com/office/drawing/2014/main" id="{0DB6AD5B-FB3D-33D2-BE8C-98AF2817AF64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8" name="Cube 2767">
              <a:extLst>
                <a:ext uri="{FF2B5EF4-FFF2-40B4-BE49-F238E27FC236}">
                  <a16:creationId xmlns:a16="http://schemas.microsoft.com/office/drawing/2014/main" id="{917D5D8A-76F0-E88F-0478-09E71A4C38F9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69" name="Cube 2768">
            <a:extLst>
              <a:ext uri="{FF2B5EF4-FFF2-40B4-BE49-F238E27FC236}">
                <a16:creationId xmlns:a16="http://schemas.microsoft.com/office/drawing/2014/main" id="{106A08EC-3D66-7A32-3D0F-D33EF4C5897D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70" name="Group 2769">
            <a:extLst>
              <a:ext uri="{FF2B5EF4-FFF2-40B4-BE49-F238E27FC236}">
                <a16:creationId xmlns:a16="http://schemas.microsoft.com/office/drawing/2014/main" id="{DB9FC631-092B-317D-3988-47E58EDE7A64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771" name="Cube 2770">
              <a:extLst>
                <a:ext uri="{FF2B5EF4-FFF2-40B4-BE49-F238E27FC236}">
                  <a16:creationId xmlns:a16="http://schemas.microsoft.com/office/drawing/2014/main" id="{935A528E-C29C-62E7-2CA9-50F1B5699BD1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2" name="Cube 2771">
              <a:extLst>
                <a:ext uri="{FF2B5EF4-FFF2-40B4-BE49-F238E27FC236}">
                  <a16:creationId xmlns:a16="http://schemas.microsoft.com/office/drawing/2014/main" id="{1AD40B88-3EDA-3F35-6E34-C52B1A0B7B94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3" name="Cube 2772">
              <a:extLst>
                <a:ext uri="{FF2B5EF4-FFF2-40B4-BE49-F238E27FC236}">
                  <a16:creationId xmlns:a16="http://schemas.microsoft.com/office/drawing/2014/main" id="{02E073AD-116B-7408-41B9-F459A8580284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4" name="Cube 2773">
              <a:extLst>
                <a:ext uri="{FF2B5EF4-FFF2-40B4-BE49-F238E27FC236}">
                  <a16:creationId xmlns:a16="http://schemas.microsoft.com/office/drawing/2014/main" id="{CAB8FA4D-4C9B-AFDD-A579-F5DBF0FD190F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5" name="Cube 2774">
              <a:extLst>
                <a:ext uri="{FF2B5EF4-FFF2-40B4-BE49-F238E27FC236}">
                  <a16:creationId xmlns:a16="http://schemas.microsoft.com/office/drawing/2014/main" id="{D4F72A55-6C9B-42BE-49AB-CCF04BA2FFE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6" name="Cube 2775">
              <a:extLst>
                <a:ext uri="{FF2B5EF4-FFF2-40B4-BE49-F238E27FC236}">
                  <a16:creationId xmlns:a16="http://schemas.microsoft.com/office/drawing/2014/main" id="{AEF35ACD-8CDF-8B2B-40C7-EC04600B842B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7" name="Cube 2776">
              <a:extLst>
                <a:ext uri="{FF2B5EF4-FFF2-40B4-BE49-F238E27FC236}">
                  <a16:creationId xmlns:a16="http://schemas.microsoft.com/office/drawing/2014/main" id="{3932F4EF-1507-6877-E655-E600820F2046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8" name="Cube 2777">
              <a:extLst>
                <a:ext uri="{FF2B5EF4-FFF2-40B4-BE49-F238E27FC236}">
                  <a16:creationId xmlns:a16="http://schemas.microsoft.com/office/drawing/2014/main" id="{822438A5-DCE0-240D-1456-80106CBB040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9" name="Cube 2778">
              <a:extLst>
                <a:ext uri="{FF2B5EF4-FFF2-40B4-BE49-F238E27FC236}">
                  <a16:creationId xmlns:a16="http://schemas.microsoft.com/office/drawing/2014/main" id="{BA786FC1-B198-A757-8A91-6805F46C75D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0" name="Cube 2779">
              <a:extLst>
                <a:ext uri="{FF2B5EF4-FFF2-40B4-BE49-F238E27FC236}">
                  <a16:creationId xmlns:a16="http://schemas.microsoft.com/office/drawing/2014/main" id="{05A53BAE-8338-9CBD-1EF8-375FA440939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81" name="Group 2780">
            <a:extLst>
              <a:ext uri="{FF2B5EF4-FFF2-40B4-BE49-F238E27FC236}">
                <a16:creationId xmlns:a16="http://schemas.microsoft.com/office/drawing/2014/main" id="{054A3DBA-4572-EDD8-57DE-487AA042E135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782" name="Cube 2781">
              <a:extLst>
                <a:ext uri="{FF2B5EF4-FFF2-40B4-BE49-F238E27FC236}">
                  <a16:creationId xmlns:a16="http://schemas.microsoft.com/office/drawing/2014/main" id="{8EF6054D-6F69-F5E6-27F4-1FDF4742AE0B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3" name="Cube 2782">
              <a:extLst>
                <a:ext uri="{FF2B5EF4-FFF2-40B4-BE49-F238E27FC236}">
                  <a16:creationId xmlns:a16="http://schemas.microsoft.com/office/drawing/2014/main" id="{3F2BC738-E197-1BD7-C191-A5630B4443F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4" name="Cube 2783">
              <a:extLst>
                <a:ext uri="{FF2B5EF4-FFF2-40B4-BE49-F238E27FC236}">
                  <a16:creationId xmlns:a16="http://schemas.microsoft.com/office/drawing/2014/main" id="{6F52678D-E2B5-AC3A-9C07-D8B0B5AC11FC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5" name="Cube 2784">
              <a:extLst>
                <a:ext uri="{FF2B5EF4-FFF2-40B4-BE49-F238E27FC236}">
                  <a16:creationId xmlns:a16="http://schemas.microsoft.com/office/drawing/2014/main" id="{C4A5A0D2-1D05-6D89-FA26-3A4A3864CAB7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6" name="Cube 2785">
              <a:extLst>
                <a:ext uri="{FF2B5EF4-FFF2-40B4-BE49-F238E27FC236}">
                  <a16:creationId xmlns:a16="http://schemas.microsoft.com/office/drawing/2014/main" id="{C319C6D9-E919-D7F5-8509-35A0102762D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7" name="Cube 2786">
              <a:extLst>
                <a:ext uri="{FF2B5EF4-FFF2-40B4-BE49-F238E27FC236}">
                  <a16:creationId xmlns:a16="http://schemas.microsoft.com/office/drawing/2014/main" id="{A30EA695-2030-4588-0C3B-36D2D15B3BF5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8" name="Cube 2787">
              <a:extLst>
                <a:ext uri="{FF2B5EF4-FFF2-40B4-BE49-F238E27FC236}">
                  <a16:creationId xmlns:a16="http://schemas.microsoft.com/office/drawing/2014/main" id="{8134F351-25FF-3E36-5E39-8939E2BDC673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9" name="Cube 2788">
              <a:extLst>
                <a:ext uri="{FF2B5EF4-FFF2-40B4-BE49-F238E27FC236}">
                  <a16:creationId xmlns:a16="http://schemas.microsoft.com/office/drawing/2014/main" id="{71875FED-D301-24D2-710E-AC961F50196B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0" name="Cube 2789">
              <a:extLst>
                <a:ext uri="{FF2B5EF4-FFF2-40B4-BE49-F238E27FC236}">
                  <a16:creationId xmlns:a16="http://schemas.microsoft.com/office/drawing/2014/main" id="{4E4327E3-E950-4A67-8E49-B3DD97C7132C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1" name="Cube 2790">
              <a:extLst>
                <a:ext uri="{FF2B5EF4-FFF2-40B4-BE49-F238E27FC236}">
                  <a16:creationId xmlns:a16="http://schemas.microsoft.com/office/drawing/2014/main" id="{56A89F65-3F95-0544-A4FF-D8090A211C29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92" name="Group 2791">
            <a:extLst>
              <a:ext uri="{FF2B5EF4-FFF2-40B4-BE49-F238E27FC236}">
                <a16:creationId xmlns:a16="http://schemas.microsoft.com/office/drawing/2014/main" id="{28C753EB-2F91-49BC-0A27-F484C8F7A07D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793" name="Cube 2792">
              <a:extLst>
                <a:ext uri="{FF2B5EF4-FFF2-40B4-BE49-F238E27FC236}">
                  <a16:creationId xmlns:a16="http://schemas.microsoft.com/office/drawing/2014/main" id="{2A470254-0E91-FC3B-B743-10FDFBC3BB75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4" name="Cube 2793">
              <a:extLst>
                <a:ext uri="{FF2B5EF4-FFF2-40B4-BE49-F238E27FC236}">
                  <a16:creationId xmlns:a16="http://schemas.microsoft.com/office/drawing/2014/main" id="{5CCDD908-F36F-0B31-BDD9-0D3440FCD8ED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5" name="Cube 2794">
              <a:extLst>
                <a:ext uri="{FF2B5EF4-FFF2-40B4-BE49-F238E27FC236}">
                  <a16:creationId xmlns:a16="http://schemas.microsoft.com/office/drawing/2014/main" id="{69FD2591-A4F0-931A-887C-254044EF27D2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6" name="Cube 2795">
              <a:extLst>
                <a:ext uri="{FF2B5EF4-FFF2-40B4-BE49-F238E27FC236}">
                  <a16:creationId xmlns:a16="http://schemas.microsoft.com/office/drawing/2014/main" id="{4FE3805F-653B-BF49-62DB-73E3FEA5E02C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7" name="Cube 2796">
              <a:extLst>
                <a:ext uri="{FF2B5EF4-FFF2-40B4-BE49-F238E27FC236}">
                  <a16:creationId xmlns:a16="http://schemas.microsoft.com/office/drawing/2014/main" id="{B91A4CD0-17CA-454E-8A86-84ED6363CA48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8" name="Cube 2797">
              <a:extLst>
                <a:ext uri="{FF2B5EF4-FFF2-40B4-BE49-F238E27FC236}">
                  <a16:creationId xmlns:a16="http://schemas.microsoft.com/office/drawing/2014/main" id="{7AB3E5E7-36E2-26BB-D1A6-133D4D298091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9" name="Cube 2798">
              <a:extLst>
                <a:ext uri="{FF2B5EF4-FFF2-40B4-BE49-F238E27FC236}">
                  <a16:creationId xmlns:a16="http://schemas.microsoft.com/office/drawing/2014/main" id="{D65F8156-5A59-1F7D-B38C-948ACB4C0AA2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0" name="Cube 2799">
              <a:extLst>
                <a:ext uri="{FF2B5EF4-FFF2-40B4-BE49-F238E27FC236}">
                  <a16:creationId xmlns:a16="http://schemas.microsoft.com/office/drawing/2014/main" id="{D489B3DB-9438-E99E-AFBE-5BCEC6FCD33D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1" name="Cube 2800">
              <a:extLst>
                <a:ext uri="{FF2B5EF4-FFF2-40B4-BE49-F238E27FC236}">
                  <a16:creationId xmlns:a16="http://schemas.microsoft.com/office/drawing/2014/main" id="{C066E844-179B-31E0-DC0F-DE5A8C4902BC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2" name="Cube 2801">
              <a:extLst>
                <a:ext uri="{FF2B5EF4-FFF2-40B4-BE49-F238E27FC236}">
                  <a16:creationId xmlns:a16="http://schemas.microsoft.com/office/drawing/2014/main" id="{E67153AB-E3C9-D914-B2D9-7BA35B09AA4A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03" name="Group 2802">
            <a:extLst>
              <a:ext uri="{FF2B5EF4-FFF2-40B4-BE49-F238E27FC236}">
                <a16:creationId xmlns:a16="http://schemas.microsoft.com/office/drawing/2014/main" id="{51B70BB8-D799-06F3-F1A2-E864D51DB709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804" name="Cube 2803">
              <a:extLst>
                <a:ext uri="{FF2B5EF4-FFF2-40B4-BE49-F238E27FC236}">
                  <a16:creationId xmlns:a16="http://schemas.microsoft.com/office/drawing/2014/main" id="{940D6332-755D-33F2-5788-D2F00184998B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5" name="Cube 2804">
              <a:extLst>
                <a:ext uri="{FF2B5EF4-FFF2-40B4-BE49-F238E27FC236}">
                  <a16:creationId xmlns:a16="http://schemas.microsoft.com/office/drawing/2014/main" id="{637A34D4-C10D-8DAE-A35E-AB209866650A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6" name="Cube 2805">
              <a:extLst>
                <a:ext uri="{FF2B5EF4-FFF2-40B4-BE49-F238E27FC236}">
                  <a16:creationId xmlns:a16="http://schemas.microsoft.com/office/drawing/2014/main" id="{98BFB495-5A7B-DEB3-7656-6E47F14DD48C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7" name="Cube 2806">
              <a:extLst>
                <a:ext uri="{FF2B5EF4-FFF2-40B4-BE49-F238E27FC236}">
                  <a16:creationId xmlns:a16="http://schemas.microsoft.com/office/drawing/2014/main" id="{C73BB277-0F83-B90B-61DE-FA6A54262855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8" name="Cube 2807">
              <a:extLst>
                <a:ext uri="{FF2B5EF4-FFF2-40B4-BE49-F238E27FC236}">
                  <a16:creationId xmlns:a16="http://schemas.microsoft.com/office/drawing/2014/main" id="{D6F1A0FB-D8C7-48AF-1837-6ADAD4BD757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9" name="Cube 2808">
              <a:extLst>
                <a:ext uri="{FF2B5EF4-FFF2-40B4-BE49-F238E27FC236}">
                  <a16:creationId xmlns:a16="http://schemas.microsoft.com/office/drawing/2014/main" id="{5ED70D90-5936-3A52-EDDD-58C7F968E358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0" name="Cube 2809">
              <a:extLst>
                <a:ext uri="{FF2B5EF4-FFF2-40B4-BE49-F238E27FC236}">
                  <a16:creationId xmlns:a16="http://schemas.microsoft.com/office/drawing/2014/main" id="{9950907B-E899-13FC-11EF-759AA95AFF67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1" name="Cube 2810">
              <a:extLst>
                <a:ext uri="{FF2B5EF4-FFF2-40B4-BE49-F238E27FC236}">
                  <a16:creationId xmlns:a16="http://schemas.microsoft.com/office/drawing/2014/main" id="{0162E681-0544-BE9F-2300-DA1531F61587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2" name="Cube 2811">
              <a:extLst>
                <a:ext uri="{FF2B5EF4-FFF2-40B4-BE49-F238E27FC236}">
                  <a16:creationId xmlns:a16="http://schemas.microsoft.com/office/drawing/2014/main" id="{FF616A1D-4850-2B2E-6838-3227B9557FF1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3" name="Cube 2812">
              <a:extLst>
                <a:ext uri="{FF2B5EF4-FFF2-40B4-BE49-F238E27FC236}">
                  <a16:creationId xmlns:a16="http://schemas.microsoft.com/office/drawing/2014/main" id="{0851260F-1DE9-FA70-C933-D24C2B8D66FD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14" name="Group 2813">
            <a:extLst>
              <a:ext uri="{FF2B5EF4-FFF2-40B4-BE49-F238E27FC236}">
                <a16:creationId xmlns:a16="http://schemas.microsoft.com/office/drawing/2014/main" id="{1B7E5005-FA2B-74AE-969A-E0462DB886F1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815" name="Cube 2814">
              <a:extLst>
                <a:ext uri="{FF2B5EF4-FFF2-40B4-BE49-F238E27FC236}">
                  <a16:creationId xmlns:a16="http://schemas.microsoft.com/office/drawing/2014/main" id="{8EAD2E2A-B9E4-AB0C-2AA1-519C8775714B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6" name="Cube 2815">
              <a:extLst>
                <a:ext uri="{FF2B5EF4-FFF2-40B4-BE49-F238E27FC236}">
                  <a16:creationId xmlns:a16="http://schemas.microsoft.com/office/drawing/2014/main" id="{80BEEEAF-A9DC-24E3-1409-DD11C260675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7" name="Cube 2816">
              <a:extLst>
                <a:ext uri="{FF2B5EF4-FFF2-40B4-BE49-F238E27FC236}">
                  <a16:creationId xmlns:a16="http://schemas.microsoft.com/office/drawing/2014/main" id="{C98DCD9D-BD5E-FC3D-A14E-FF221D58D7DB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8" name="Cube 2817">
              <a:extLst>
                <a:ext uri="{FF2B5EF4-FFF2-40B4-BE49-F238E27FC236}">
                  <a16:creationId xmlns:a16="http://schemas.microsoft.com/office/drawing/2014/main" id="{5A594A5B-3EFB-FE5C-39BB-02AC4B383E23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9" name="Cube 2818">
              <a:extLst>
                <a:ext uri="{FF2B5EF4-FFF2-40B4-BE49-F238E27FC236}">
                  <a16:creationId xmlns:a16="http://schemas.microsoft.com/office/drawing/2014/main" id="{6A148775-C6D8-308C-7382-F17A73151E2F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0" name="Cube 2819">
              <a:extLst>
                <a:ext uri="{FF2B5EF4-FFF2-40B4-BE49-F238E27FC236}">
                  <a16:creationId xmlns:a16="http://schemas.microsoft.com/office/drawing/2014/main" id="{9CBA9994-54B7-7279-EB2C-366EC3BD7D97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1" name="Cube 2820">
              <a:extLst>
                <a:ext uri="{FF2B5EF4-FFF2-40B4-BE49-F238E27FC236}">
                  <a16:creationId xmlns:a16="http://schemas.microsoft.com/office/drawing/2014/main" id="{9175B067-101A-03DC-DB70-B40A6BA264F4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2" name="Cube 2821">
              <a:extLst>
                <a:ext uri="{FF2B5EF4-FFF2-40B4-BE49-F238E27FC236}">
                  <a16:creationId xmlns:a16="http://schemas.microsoft.com/office/drawing/2014/main" id="{B4215E86-938B-F93F-C301-5C5440923E5D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3" name="Cube 2822">
              <a:extLst>
                <a:ext uri="{FF2B5EF4-FFF2-40B4-BE49-F238E27FC236}">
                  <a16:creationId xmlns:a16="http://schemas.microsoft.com/office/drawing/2014/main" id="{837002E9-162D-682C-906F-B973378E230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4" name="Cube 2823">
              <a:extLst>
                <a:ext uri="{FF2B5EF4-FFF2-40B4-BE49-F238E27FC236}">
                  <a16:creationId xmlns:a16="http://schemas.microsoft.com/office/drawing/2014/main" id="{1BC7DA98-ABB4-B735-086C-866F58EF0AE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25" name="Group 2824">
            <a:extLst>
              <a:ext uri="{FF2B5EF4-FFF2-40B4-BE49-F238E27FC236}">
                <a16:creationId xmlns:a16="http://schemas.microsoft.com/office/drawing/2014/main" id="{B8C6FF87-C4AA-34D9-AF43-FFF4205D218C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826" name="Cube 2825">
              <a:extLst>
                <a:ext uri="{FF2B5EF4-FFF2-40B4-BE49-F238E27FC236}">
                  <a16:creationId xmlns:a16="http://schemas.microsoft.com/office/drawing/2014/main" id="{A6B17F74-1388-C693-7ADD-7F48F793A988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7" name="Cube 2826">
              <a:extLst>
                <a:ext uri="{FF2B5EF4-FFF2-40B4-BE49-F238E27FC236}">
                  <a16:creationId xmlns:a16="http://schemas.microsoft.com/office/drawing/2014/main" id="{1601C7D9-22C3-5668-548A-66F06DE694B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8" name="Cube 2827">
              <a:extLst>
                <a:ext uri="{FF2B5EF4-FFF2-40B4-BE49-F238E27FC236}">
                  <a16:creationId xmlns:a16="http://schemas.microsoft.com/office/drawing/2014/main" id="{0AB3D72F-0620-08DB-1640-65F7295D47DA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9" name="Cube 2828">
              <a:extLst>
                <a:ext uri="{FF2B5EF4-FFF2-40B4-BE49-F238E27FC236}">
                  <a16:creationId xmlns:a16="http://schemas.microsoft.com/office/drawing/2014/main" id="{619F2961-5788-7E46-4B0C-52DAEFA7E1F5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0" name="Cube 2829">
              <a:extLst>
                <a:ext uri="{FF2B5EF4-FFF2-40B4-BE49-F238E27FC236}">
                  <a16:creationId xmlns:a16="http://schemas.microsoft.com/office/drawing/2014/main" id="{60F1C273-BCDF-AFC0-FB43-D07589D450D1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1" name="Cube 2830">
              <a:extLst>
                <a:ext uri="{FF2B5EF4-FFF2-40B4-BE49-F238E27FC236}">
                  <a16:creationId xmlns:a16="http://schemas.microsoft.com/office/drawing/2014/main" id="{C5AA04E9-35A3-0B1A-A973-053C1BFE64D4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2" name="Cube 2831">
              <a:extLst>
                <a:ext uri="{FF2B5EF4-FFF2-40B4-BE49-F238E27FC236}">
                  <a16:creationId xmlns:a16="http://schemas.microsoft.com/office/drawing/2014/main" id="{3673C389-6F39-EE30-CEEC-F45FED3BD590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3" name="Cube 2832">
              <a:extLst>
                <a:ext uri="{FF2B5EF4-FFF2-40B4-BE49-F238E27FC236}">
                  <a16:creationId xmlns:a16="http://schemas.microsoft.com/office/drawing/2014/main" id="{6B8C959D-4BF0-08BA-75F3-4AD20A34444C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4" name="Cube 2833">
              <a:extLst>
                <a:ext uri="{FF2B5EF4-FFF2-40B4-BE49-F238E27FC236}">
                  <a16:creationId xmlns:a16="http://schemas.microsoft.com/office/drawing/2014/main" id="{982ED581-3396-99BE-2B3A-D249B1F50A4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5" name="Cube 2834">
              <a:extLst>
                <a:ext uri="{FF2B5EF4-FFF2-40B4-BE49-F238E27FC236}">
                  <a16:creationId xmlns:a16="http://schemas.microsoft.com/office/drawing/2014/main" id="{0CA1C245-D0BE-548E-7EAC-FB7944950A10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36" name="Cube 2835">
            <a:extLst>
              <a:ext uri="{FF2B5EF4-FFF2-40B4-BE49-F238E27FC236}">
                <a16:creationId xmlns:a16="http://schemas.microsoft.com/office/drawing/2014/main" id="{C89C194B-1B34-B18A-775D-880202977611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7" name="Cube 2836">
            <a:extLst>
              <a:ext uri="{FF2B5EF4-FFF2-40B4-BE49-F238E27FC236}">
                <a16:creationId xmlns:a16="http://schemas.microsoft.com/office/drawing/2014/main" id="{4CFECDD5-C7A1-A0CC-27A8-9A60576AAA88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8" name="Cube 2837">
            <a:extLst>
              <a:ext uri="{FF2B5EF4-FFF2-40B4-BE49-F238E27FC236}">
                <a16:creationId xmlns:a16="http://schemas.microsoft.com/office/drawing/2014/main" id="{4655A803-B39F-F18A-CC2F-45312F529265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9" name="Cube 2838">
            <a:extLst>
              <a:ext uri="{FF2B5EF4-FFF2-40B4-BE49-F238E27FC236}">
                <a16:creationId xmlns:a16="http://schemas.microsoft.com/office/drawing/2014/main" id="{7109274C-C57B-AD53-80BE-262E67C4ED5D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0" name="Cube 2839">
            <a:extLst>
              <a:ext uri="{FF2B5EF4-FFF2-40B4-BE49-F238E27FC236}">
                <a16:creationId xmlns:a16="http://schemas.microsoft.com/office/drawing/2014/main" id="{B54182E3-CBFF-143A-FC4E-9C4899C1B7A2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1" name="Cube 2840">
            <a:extLst>
              <a:ext uri="{FF2B5EF4-FFF2-40B4-BE49-F238E27FC236}">
                <a16:creationId xmlns:a16="http://schemas.microsoft.com/office/drawing/2014/main" id="{4FA38637-A322-B78E-F558-334AACF9D380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2" name="Cube 2841">
            <a:extLst>
              <a:ext uri="{FF2B5EF4-FFF2-40B4-BE49-F238E27FC236}">
                <a16:creationId xmlns:a16="http://schemas.microsoft.com/office/drawing/2014/main" id="{6381216C-1CD7-CE83-532E-BDB99C4D201D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3" name="Cube 2842">
            <a:extLst>
              <a:ext uri="{FF2B5EF4-FFF2-40B4-BE49-F238E27FC236}">
                <a16:creationId xmlns:a16="http://schemas.microsoft.com/office/drawing/2014/main" id="{F6B11BF5-9099-E5CA-C588-764A12FDC823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4" name="Cube 2843">
            <a:extLst>
              <a:ext uri="{FF2B5EF4-FFF2-40B4-BE49-F238E27FC236}">
                <a16:creationId xmlns:a16="http://schemas.microsoft.com/office/drawing/2014/main" id="{F4AA602F-28B3-8D6E-EA18-BDF78248EC6F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5" name="Cube 2844">
            <a:extLst>
              <a:ext uri="{FF2B5EF4-FFF2-40B4-BE49-F238E27FC236}">
                <a16:creationId xmlns:a16="http://schemas.microsoft.com/office/drawing/2014/main" id="{1198A458-08F4-72E7-78CC-E701F347E6F6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6" name="Cube 2845">
            <a:extLst>
              <a:ext uri="{FF2B5EF4-FFF2-40B4-BE49-F238E27FC236}">
                <a16:creationId xmlns:a16="http://schemas.microsoft.com/office/drawing/2014/main" id="{86C3B52B-8C2E-7AEE-9666-6B85BA351ED6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7" name="Cube 2846">
            <a:extLst>
              <a:ext uri="{FF2B5EF4-FFF2-40B4-BE49-F238E27FC236}">
                <a16:creationId xmlns:a16="http://schemas.microsoft.com/office/drawing/2014/main" id="{D21BDD7A-3191-8237-0BAE-2773B1EFF0D9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8" name="Cube 2847">
            <a:extLst>
              <a:ext uri="{FF2B5EF4-FFF2-40B4-BE49-F238E27FC236}">
                <a16:creationId xmlns:a16="http://schemas.microsoft.com/office/drawing/2014/main" id="{C47476B9-0513-2971-B23C-339F91DBD156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49" name="Group 2848">
            <a:extLst>
              <a:ext uri="{FF2B5EF4-FFF2-40B4-BE49-F238E27FC236}">
                <a16:creationId xmlns:a16="http://schemas.microsoft.com/office/drawing/2014/main" id="{B3941F6F-DC54-8AB7-D440-2F477F1090E0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850" name="Cube 2849">
              <a:extLst>
                <a:ext uri="{FF2B5EF4-FFF2-40B4-BE49-F238E27FC236}">
                  <a16:creationId xmlns:a16="http://schemas.microsoft.com/office/drawing/2014/main" id="{4DEEE6D3-A452-048E-05AF-384D6584A6D4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1" name="Cube 2850">
              <a:extLst>
                <a:ext uri="{FF2B5EF4-FFF2-40B4-BE49-F238E27FC236}">
                  <a16:creationId xmlns:a16="http://schemas.microsoft.com/office/drawing/2014/main" id="{686140C2-A143-2D26-21C4-C5277C8B0F3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2" name="Cube 2851">
              <a:extLst>
                <a:ext uri="{FF2B5EF4-FFF2-40B4-BE49-F238E27FC236}">
                  <a16:creationId xmlns:a16="http://schemas.microsoft.com/office/drawing/2014/main" id="{2764144A-0F22-3AD6-240C-8C49C787B966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3" name="Cube 2852">
              <a:extLst>
                <a:ext uri="{FF2B5EF4-FFF2-40B4-BE49-F238E27FC236}">
                  <a16:creationId xmlns:a16="http://schemas.microsoft.com/office/drawing/2014/main" id="{1D3E6564-C93A-E534-5367-34802A67F2B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4" name="Cube 2853">
              <a:extLst>
                <a:ext uri="{FF2B5EF4-FFF2-40B4-BE49-F238E27FC236}">
                  <a16:creationId xmlns:a16="http://schemas.microsoft.com/office/drawing/2014/main" id="{5FB1700A-ED4A-B73B-64CA-C9757D4C14C0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5" name="Cube 2854">
              <a:extLst>
                <a:ext uri="{FF2B5EF4-FFF2-40B4-BE49-F238E27FC236}">
                  <a16:creationId xmlns:a16="http://schemas.microsoft.com/office/drawing/2014/main" id="{3A54A560-1A74-0070-8EC5-03CA5DA46E1F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6" name="Cube 2855">
              <a:extLst>
                <a:ext uri="{FF2B5EF4-FFF2-40B4-BE49-F238E27FC236}">
                  <a16:creationId xmlns:a16="http://schemas.microsoft.com/office/drawing/2014/main" id="{11951646-2118-926E-BEC1-696BB54238FE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7" name="Cube 2856">
              <a:extLst>
                <a:ext uri="{FF2B5EF4-FFF2-40B4-BE49-F238E27FC236}">
                  <a16:creationId xmlns:a16="http://schemas.microsoft.com/office/drawing/2014/main" id="{3FF0D11D-861D-4652-7375-06B88D2A615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8" name="Cube 2857">
              <a:extLst>
                <a:ext uri="{FF2B5EF4-FFF2-40B4-BE49-F238E27FC236}">
                  <a16:creationId xmlns:a16="http://schemas.microsoft.com/office/drawing/2014/main" id="{0177DCF3-630A-A54A-B6D2-47C3014B66F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9" name="Cube 2858">
              <a:extLst>
                <a:ext uri="{FF2B5EF4-FFF2-40B4-BE49-F238E27FC236}">
                  <a16:creationId xmlns:a16="http://schemas.microsoft.com/office/drawing/2014/main" id="{E8C304D1-D701-C059-46CE-5112CD94430E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860" name="Picture 2">
            <a:extLst>
              <a:ext uri="{FF2B5EF4-FFF2-40B4-BE49-F238E27FC236}">
                <a16:creationId xmlns:a16="http://schemas.microsoft.com/office/drawing/2014/main" id="{032F18FA-BDD3-64C2-CBD6-797BF7714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861" name="Picture 2">
            <a:extLst>
              <a:ext uri="{FF2B5EF4-FFF2-40B4-BE49-F238E27FC236}">
                <a16:creationId xmlns:a16="http://schemas.microsoft.com/office/drawing/2014/main" id="{97D6E0D9-C78F-982A-D1B9-55DC40585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862" name="Picture 2">
            <a:extLst>
              <a:ext uri="{FF2B5EF4-FFF2-40B4-BE49-F238E27FC236}">
                <a16:creationId xmlns:a16="http://schemas.microsoft.com/office/drawing/2014/main" id="{BA267687-F0F0-9A8D-674E-9C770869A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863" name="Picture 2">
            <a:extLst>
              <a:ext uri="{FF2B5EF4-FFF2-40B4-BE49-F238E27FC236}">
                <a16:creationId xmlns:a16="http://schemas.microsoft.com/office/drawing/2014/main" id="{22F226D2-8114-1ED1-8871-4ED612FDC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864" name="Picture 2">
            <a:extLst>
              <a:ext uri="{FF2B5EF4-FFF2-40B4-BE49-F238E27FC236}">
                <a16:creationId xmlns:a16="http://schemas.microsoft.com/office/drawing/2014/main" id="{3E492FD7-9D05-4396-BA41-8EC34A422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865" name="Picture 2">
            <a:extLst>
              <a:ext uri="{FF2B5EF4-FFF2-40B4-BE49-F238E27FC236}">
                <a16:creationId xmlns:a16="http://schemas.microsoft.com/office/drawing/2014/main" id="{8AB174EE-6475-D462-391D-B2643A2CC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866" name="Picture 2">
            <a:extLst>
              <a:ext uri="{FF2B5EF4-FFF2-40B4-BE49-F238E27FC236}">
                <a16:creationId xmlns:a16="http://schemas.microsoft.com/office/drawing/2014/main" id="{ABE78513-819A-20E0-0A3E-91C835DA3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867" name="Picture 2">
            <a:extLst>
              <a:ext uri="{FF2B5EF4-FFF2-40B4-BE49-F238E27FC236}">
                <a16:creationId xmlns:a16="http://schemas.microsoft.com/office/drawing/2014/main" id="{5CDD8D66-7E90-07DD-FD27-76B39B147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868" name="Picture 2">
            <a:extLst>
              <a:ext uri="{FF2B5EF4-FFF2-40B4-BE49-F238E27FC236}">
                <a16:creationId xmlns:a16="http://schemas.microsoft.com/office/drawing/2014/main" id="{62AF8343-EE0F-554D-32D0-8A3C615B5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869" name="Picture 2">
            <a:extLst>
              <a:ext uri="{FF2B5EF4-FFF2-40B4-BE49-F238E27FC236}">
                <a16:creationId xmlns:a16="http://schemas.microsoft.com/office/drawing/2014/main" id="{4ABB903C-75BD-7C45-B5BD-3AB79DB4C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870" name="Picture 2">
            <a:extLst>
              <a:ext uri="{FF2B5EF4-FFF2-40B4-BE49-F238E27FC236}">
                <a16:creationId xmlns:a16="http://schemas.microsoft.com/office/drawing/2014/main" id="{7ED4C7E0-3A94-32A2-F177-ED939BEC1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58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888e16-e659-4862-bf1f-47ce16bd783b">
      <Terms xmlns="http://schemas.microsoft.com/office/infopath/2007/PartnerControls"/>
    </lcf76f155ced4ddcb4097134ff3c332f>
    <TaxCatchAll xmlns="0e5d574d-2439-459d-83f9-e7b36e52a1ee" xsi:nil="true"/>
    <ClassroomColour xmlns="b4888e16-e659-4862-bf1f-47ce16bd783b">Orange</ClassroomColour>
    <Linkedresourcestest xmlns="b4888e16-e659-4862-bf1f-47ce16bd783b" xsi:nil="true"/>
    <LinkedResources xmlns="b4888e16-e659-4862-bf1f-47ce16bd783b">
      <Url xsi:nil="true"/>
      <Description xsi:nil="true"/>
    </LinkedResources>
    <ResourceDescription xmlns="b4888e16-e659-4862-bf1f-47ce16bd783b">Interactive dienes resource to support teaching and practise of place value to 100.</ResourceDescription>
    <Resourcetype xmlns="b4888e16-e659-4862-bf1f-47ce16bd783b">Digital Template</Resource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3FB0840619E4DA75E53703A2D75DE" ma:contentTypeVersion="20" ma:contentTypeDescription="Create a new document." ma:contentTypeScope="" ma:versionID="dd634ac7be4937b1dd88fda947e14bc7">
  <xsd:schema xmlns:xsd="http://www.w3.org/2001/XMLSchema" xmlns:xs="http://www.w3.org/2001/XMLSchema" xmlns:p="http://schemas.microsoft.com/office/2006/metadata/properties" xmlns:ns2="b4888e16-e659-4862-bf1f-47ce16bd783b" xmlns:ns3="0e5d574d-2439-459d-83f9-e7b36e52a1ee" targetNamespace="http://schemas.microsoft.com/office/2006/metadata/properties" ma:root="true" ma:fieldsID="0e4beafacbc2f5a1c62e7641e2cbe607" ns2:_="" ns3:_="">
    <xsd:import namespace="b4888e16-e659-4862-bf1f-47ce16bd783b"/>
    <xsd:import namespace="0e5d574d-2439-459d-83f9-e7b36e52a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lassroomColour" minOccurs="0"/>
                <xsd:element ref="ns2:Resourcetype" minOccurs="0"/>
                <xsd:element ref="ns2:LinkedResources" minOccurs="0"/>
                <xsd:element ref="ns2:ResourceDescription" minOccurs="0"/>
                <xsd:element ref="ns2:Linkedresourcestest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8e16-e659-4862-bf1f-47ce16bd7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lassroomColour" ma:index="16" nillable="true" ma:displayName="Classroom Colour" ma:format="Dropdown" ma:internalName="ClassroomColour">
      <xsd:simpleType>
        <xsd:restriction base="dms:Choice">
          <xsd:enumeration value="Indigo"/>
          <xsd:enumeration value="Orange"/>
          <xsd:enumeration value="Green"/>
          <xsd:enumeration value="Blue"/>
          <xsd:enumeration value="Red"/>
          <xsd:enumeration value="Violet"/>
          <xsd:enumeration value="Yellow"/>
          <xsd:enumeration value="Lilac"/>
          <xsd:enumeration value="Magenta"/>
          <xsd:enumeration value="Zebra"/>
        </xsd:restriction>
      </xsd:simpleType>
    </xsd:element>
    <xsd:element name="Resourcetype" ma:index="17" nillable="true" ma:displayName="Resource type" ma:default="Lesson" ma:format="Dropdown" ma:internalName="Resourcetype">
      <xsd:simpleType>
        <xsd:restriction base="dms:Choice">
          <xsd:enumeration value="Lesson"/>
          <xsd:enumeration value="Digital Template"/>
          <xsd:enumeration value="Printable Resource"/>
          <xsd:enumeration value="Book Talks"/>
          <xsd:enumeration value="Chilli Challenge"/>
          <xsd:enumeration value="Reference Sheet"/>
          <xsd:enumeration value="Choice Board"/>
          <xsd:enumeration value="Interactive Resource"/>
          <xsd:enumeration value="Challenge Card"/>
          <xsd:enumeration value="Modelled Example"/>
          <xsd:enumeration value="Home Page"/>
          <xsd:enumeration value="Video"/>
        </xsd:restriction>
      </xsd:simpleType>
    </xsd:element>
    <xsd:element name="LinkedResources" ma:index="19" nillable="true" ma:displayName="Linked Resources" ma:format="Image" ma:internalName="LinkedResourc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sourceDescription" ma:index="20" nillable="true" ma:displayName="Resource Description" ma:format="Dropdown" ma:internalName="ResourceDescription">
      <xsd:simpleType>
        <xsd:restriction base="dms:Note">
          <xsd:maxLength value="255"/>
        </xsd:restriction>
      </xsd:simpleType>
    </xsd:element>
    <xsd:element name="Linkedresourcestest" ma:index="21" nillable="true" ma:displayName="Linked resources test" ma:format="Dropdown" ma:internalName="Linkedresourcestest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d574d-2439-459d-83f9-e7b36e52a1e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2d94cca-c374-4dc2-9281-5685114859bd}" ma:internalName="TaxCatchAll" ma:showField="CatchAllData" ma:web="0e5d574d-2439-459d-83f9-e7b36e52a1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666A10-6D0C-41F6-8FAA-A8A371559A8B}">
  <ds:schemaRefs>
    <ds:schemaRef ds:uri="http://schemas.openxmlformats.org/package/2006/metadata/core-properties"/>
    <ds:schemaRef ds:uri="b4888e16-e659-4862-bf1f-47ce16bd783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0e5d574d-2439-459d-83f9-e7b36e52a1ee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FA774E4-B222-4419-BA6E-5ECFE0C5D4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88e16-e659-4862-bf1f-47ce16bd783b"/>
    <ds:schemaRef ds:uri="0e5d574d-2439-459d-83f9-e7b36e52a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F0F23A-4391-4361-8576-1689E5BDF5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Place Value</dc:subject>
  <dc:creator>Mrs Chand</dc:creator>
  <cp:lastModifiedBy>Mrs Lynch</cp:lastModifiedBy>
  <cp:revision>6</cp:revision>
  <dcterms:created xsi:type="dcterms:W3CDTF">2023-04-18T10:06:36Z</dcterms:created>
  <dcterms:modified xsi:type="dcterms:W3CDTF">2023-09-20T08:42:56Z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0x01010002E3FB0840619E4DA75E53703A2D75DE</vt:lpwstr>
  </property>
  <property fmtid="{D5CDD505-2E9C-101B-9397-08002B2CF9AE}" pid="3" name="MediaServiceImageTags">
    <vt:lpwstr/>
  </property>
</Properties>
</file>