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63" r:id="rId6"/>
    <p:sldId id="264" r:id="rId7"/>
    <p:sldId id="265" r:id="rId8"/>
    <p:sldId id="267" r:id="rId9"/>
    <p:sldId id="282" r:id="rId10"/>
    <p:sldId id="283" r:id="rId11"/>
    <p:sldId id="284" r:id="rId12"/>
    <p:sldId id="268" r:id="rId13"/>
    <p:sldId id="26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79"/>
    <a:srgbClr val="FCC7CF"/>
    <a:srgbClr val="DDC1FF"/>
    <a:srgbClr val="BD8BFF"/>
    <a:srgbClr val="3B3838"/>
    <a:srgbClr val="FFFFFF"/>
    <a:srgbClr val="BE8BFF"/>
    <a:srgbClr val="F7F0FD"/>
    <a:srgbClr val="C8C6C4"/>
    <a:srgbClr val="9D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4C8FA-949B-467D-A42B-89FD05C26E73}" v="6" dt="2023-05-11T12:05:08.540"/>
    <p1510:client id="{B670EAE5-1EEC-3D86-2E0D-E0581A9CD8CC}" v="2" dt="2023-09-15T14:30:05.729"/>
    <p1510:client id="{DEAD4A75-C6C4-48F8-75D8-024278A86A14}" v="18" dt="2023-06-20T11:54:57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Mirabel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8775-62F4-46D6-849F-607A7F0763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7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youtube.com/embed/mYfJxlgR2jw" TargetMode="External"/><Relationship Id="rId3" Type="http://schemas.openxmlformats.org/officeDocument/2006/relationships/image" Target="../media/image12.svg"/><Relationship Id="rId7" Type="http://schemas.openxmlformats.org/officeDocument/2006/relationships/hyperlink" Target="https://www.youtube.com/embed/XdKzUbAiswE" TargetMode="External"/><Relationship Id="rId12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1.svg"/><Relationship Id="rId10" Type="http://schemas.openxmlformats.org/officeDocument/2006/relationships/hyperlink" Target="https://www.youtube.com/embed/CaimKeDcud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pixabay.com/fr/cam%C3%A9ra-iphone-ipad-ic%C3%B4ne-symbole-140555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632277" y="2063393"/>
            <a:ext cx="48768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Media- Invent a Character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63787F-0F2E-D03E-63B2-461BA2D8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59400"/>
            <a:ext cx="3670384" cy="36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1626257" cy="1626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FD7F285-BB32-19F3-002C-B2F617EE2B67}"/>
              </a:ext>
            </a:extLst>
          </p:cNvPr>
          <p:cNvGrpSpPr/>
          <p:nvPr/>
        </p:nvGrpSpPr>
        <p:grpSpPr>
          <a:xfrm>
            <a:off x="686064" y="2664792"/>
            <a:ext cx="3180549" cy="3328882"/>
            <a:chOff x="686064" y="2664792"/>
            <a:chExt cx="3180549" cy="332888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C173196-B71A-7E09-CAFF-8BB4C36B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86064" y="2813125"/>
              <a:ext cx="3180549" cy="3180549"/>
            </a:xfrm>
            <a:prstGeom prst="rect">
              <a:avLst/>
            </a:prstGeom>
          </p:spPr>
        </p:pic>
        <p:pic>
          <p:nvPicPr>
            <p:cNvPr id="22" name="Picture 23" descr="Icon&#10;&#10;Description automatically generated">
              <a:extLst>
                <a:ext uri="{FF2B5EF4-FFF2-40B4-BE49-F238E27FC236}">
                  <a16:creationId xmlns:a16="http://schemas.microsoft.com/office/drawing/2014/main" id="{68897188-7E71-3B7B-6D0D-CDFDF74D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4079" b="70022"/>
            <a:stretch/>
          </p:blipFill>
          <p:spPr>
            <a:xfrm flipH="1">
              <a:off x="2902392" y="2664792"/>
              <a:ext cx="865641" cy="95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70195-24D3-51FE-0061-D9C259CFB9C5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CC7CF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FCC7CF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FCC7C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429050"/>
            <a:ext cx="108829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We are learning to </a:t>
            </a:r>
            <a:r>
              <a:rPr lang="en-GB" sz="2400" b="1" dirty="0">
                <a:latin typeface="Century Gothic" panose="020B0502020202020204" pitchFamily="34" charset="0"/>
              </a:rPr>
              <a:t>invent</a:t>
            </a:r>
            <a:r>
              <a:rPr lang="en-GB" sz="2400" dirty="0">
                <a:latin typeface="Century Gothic" panose="020B0502020202020204" pitchFamily="34" charset="0"/>
              </a:rPr>
              <a:t> a character.</a:t>
            </a:r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91B31-CDA3-BA58-5CBF-7CA58B127028}"/>
              </a:ext>
            </a:extLst>
          </p:cNvPr>
          <p:cNvSpPr txBox="1"/>
          <p:nvPr/>
        </p:nvSpPr>
        <p:spPr>
          <a:xfrm>
            <a:off x="594139" y="3631095"/>
            <a:ext cx="890546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Create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a character.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Name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 the character.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how they would fit in with the film.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3B0CC8A-6442-B948-EF66-D77F7D63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555" y="2198491"/>
            <a:ext cx="3153034" cy="31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be learning about character development. </a:t>
            </a:r>
          </a:p>
          <a:p>
            <a:pPr algn="l"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We will start by looking at characters that already exist in some really well-known films.</a:t>
            </a:r>
          </a:p>
          <a:p>
            <a:pPr algn="l" rtl="0" fontAlgn="base"/>
            <a:r>
              <a:rPr lang="en-GB" sz="24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Have a think about characters that already exist and how you think the creator produced their idea. 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4EF3A14-D511-911A-2DB8-328A74C14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57267">
            <a:off x="7993410" y="1612926"/>
            <a:ext cx="3598587" cy="359858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Let’s Watch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8E541-CA7B-2BB7-CEE5-365FAAEA6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16" y="603399"/>
            <a:ext cx="583933" cy="58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563009" y="2143879"/>
            <a:ext cx="2590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200" dirty="0">
                <a:latin typeface="Century Gothic" panose="020B0502020202020204" pitchFamily="34" charset="0"/>
              </a:rPr>
              <a:t>Select a trailer you want to watch.</a:t>
            </a:r>
          </a:p>
          <a:p>
            <a:pPr marL="457200" indent="-457200">
              <a:buAutoNum type="arabicPeriod"/>
            </a:pPr>
            <a:r>
              <a:rPr lang="en-GB" sz="2200" dirty="0">
                <a:latin typeface="Century Gothic" panose="020B0502020202020204" pitchFamily="34" charset="0"/>
              </a:rPr>
              <a:t>Think about a character that could be added to the story throughout.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97A5135-5D92-52B0-6A9E-76F946DD72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0543"/>
          <a:stretch/>
        </p:blipFill>
        <p:spPr>
          <a:xfrm>
            <a:off x="2358197" y="1447768"/>
            <a:ext cx="8657534" cy="4356434"/>
          </a:xfrm>
          <a:prstGeom prst="rect">
            <a:avLst/>
          </a:prstGeom>
        </p:spPr>
      </p:pic>
      <p:pic>
        <p:nvPicPr>
          <p:cNvPr id="12" name="Graphic 11" descr="Clapper board outline">
            <a:hlinkClick r:id="rId7"/>
            <a:extLst>
              <a:ext uri="{FF2B5EF4-FFF2-40B4-BE49-F238E27FC236}">
                <a16:creationId xmlns:a16="http://schemas.microsoft.com/office/drawing/2014/main" id="{D4AF47CB-A2F0-650E-2758-BA3C45476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8084" y="2546571"/>
            <a:ext cx="1979447" cy="1979447"/>
          </a:xfrm>
          <a:prstGeom prst="rect">
            <a:avLst/>
          </a:prstGeom>
        </p:spPr>
      </p:pic>
      <p:pic>
        <p:nvPicPr>
          <p:cNvPr id="14" name="Graphic 13" descr="Popcorn outline">
            <a:hlinkClick r:id="rId10"/>
            <a:extLst>
              <a:ext uri="{FF2B5EF4-FFF2-40B4-BE49-F238E27FC236}">
                <a16:creationId xmlns:a16="http://schemas.microsoft.com/office/drawing/2014/main" id="{AA425BF5-BC45-E371-D5AD-B45E5789C2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58006" y="2546571"/>
            <a:ext cx="1939247" cy="1939247"/>
          </a:xfrm>
          <a:prstGeom prst="rect">
            <a:avLst/>
          </a:prstGeom>
        </p:spPr>
      </p:pic>
      <p:pic>
        <p:nvPicPr>
          <p:cNvPr id="18" name="Graphic 17" descr="Video camera outline">
            <a:hlinkClick r:id="rId13"/>
            <a:extLst>
              <a:ext uri="{FF2B5EF4-FFF2-40B4-BE49-F238E27FC236}">
                <a16:creationId xmlns:a16="http://schemas.microsoft.com/office/drawing/2014/main" id="{648367DF-5830-3C3F-5F00-EC0FDDB442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23718" y="2477665"/>
            <a:ext cx="2117257" cy="21172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52BC29-F26A-62DF-FA7C-13A15DDDDB1A}"/>
              </a:ext>
            </a:extLst>
          </p:cNvPr>
          <p:cNvSpPr/>
          <p:nvPr/>
        </p:nvSpPr>
        <p:spPr>
          <a:xfrm>
            <a:off x="4027470" y="4356243"/>
            <a:ext cx="1643865" cy="523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Turning Red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B7AE6B-79B6-70A3-96BB-1CF488453ADA}"/>
              </a:ext>
            </a:extLst>
          </p:cNvPr>
          <p:cNvSpPr/>
          <p:nvPr/>
        </p:nvSpPr>
        <p:spPr>
          <a:xfrm>
            <a:off x="5888736" y="4353031"/>
            <a:ext cx="1643865" cy="523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Encanto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77F82-B787-F0AD-F675-5BC318C26EF2}"/>
              </a:ext>
            </a:extLst>
          </p:cNvPr>
          <p:cNvSpPr/>
          <p:nvPr/>
        </p:nvSpPr>
        <p:spPr>
          <a:xfrm>
            <a:off x="7577947" y="4332931"/>
            <a:ext cx="1643865" cy="523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Luca</a:t>
            </a:r>
          </a:p>
        </p:txBody>
      </p:sp>
    </p:spTree>
    <p:extLst>
      <p:ext uri="{BB962C8B-B14F-4D97-AF65-F5344CB8AC3E}">
        <p14:creationId xmlns:p14="http://schemas.microsoft.com/office/powerpoint/2010/main" val="98848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Discussion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0F4C3C-BE0F-40EF-5EDA-405C9C40602F}"/>
              </a:ext>
            </a:extLst>
          </p:cNvPr>
          <p:cNvSpPr txBox="1"/>
          <p:nvPr/>
        </p:nvSpPr>
        <p:spPr>
          <a:xfrm>
            <a:off x="620073" y="1460396"/>
            <a:ext cx="108829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Which character from Encanto is being described here?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17" name="Google Shape;1293;p50">
            <a:extLst>
              <a:ext uri="{FF2B5EF4-FFF2-40B4-BE49-F238E27FC236}">
                <a16:creationId xmlns:a16="http://schemas.microsoft.com/office/drawing/2014/main" id="{FC08F10C-A963-2C9A-0DB8-C1F78CB674B5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18" name="Google Shape;1294;p50">
              <a:extLst>
                <a:ext uri="{FF2B5EF4-FFF2-40B4-BE49-F238E27FC236}">
                  <a16:creationId xmlns:a16="http://schemas.microsoft.com/office/drawing/2014/main" id="{81B46406-C3D4-260B-B106-AE8DD8C7308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  <p:sp>
          <p:nvSpPr>
            <p:cNvPr id="19" name="Google Shape;1295;p50">
              <a:extLst>
                <a:ext uri="{FF2B5EF4-FFF2-40B4-BE49-F238E27FC236}">
                  <a16:creationId xmlns:a16="http://schemas.microsoft.com/office/drawing/2014/main" id="{7C2A2155-8F56-6013-8B9C-264B9320B965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  <p:sp>
          <p:nvSpPr>
            <p:cNvPr id="20" name="Google Shape;1296;p50">
              <a:extLst>
                <a:ext uri="{FF2B5EF4-FFF2-40B4-BE49-F238E27FC236}">
                  <a16:creationId xmlns:a16="http://schemas.microsoft.com/office/drawing/2014/main" id="{0F2A6FCE-4A90-BB03-7A57-ACE5CC27FF9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  <p:sp>
          <p:nvSpPr>
            <p:cNvPr id="21" name="Google Shape;1297;p50">
              <a:extLst>
                <a:ext uri="{FF2B5EF4-FFF2-40B4-BE49-F238E27FC236}">
                  <a16:creationId xmlns:a16="http://schemas.microsoft.com/office/drawing/2014/main" id="{E0BDFC0B-D9C7-37D4-FFB2-FC5BD48AAEF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  <p:sp>
          <p:nvSpPr>
            <p:cNvPr id="22" name="Google Shape;1298;p50">
              <a:extLst>
                <a:ext uri="{FF2B5EF4-FFF2-40B4-BE49-F238E27FC236}">
                  <a16:creationId xmlns:a16="http://schemas.microsoft.com/office/drawing/2014/main" id="{8535CE87-7B1B-6AC4-9D60-3B7FD9472884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  <p:sp>
          <p:nvSpPr>
            <p:cNvPr id="23" name="Google Shape;1299;p50">
              <a:extLst>
                <a:ext uri="{FF2B5EF4-FFF2-40B4-BE49-F238E27FC236}">
                  <a16:creationId xmlns:a16="http://schemas.microsoft.com/office/drawing/2014/main" id="{16F76048-396C-BBDD-ACD1-ED7D87197D2B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  <p:sp>
          <p:nvSpPr>
            <p:cNvPr id="24" name="Google Shape;1300;p50">
              <a:extLst>
                <a:ext uri="{FF2B5EF4-FFF2-40B4-BE49-F238E27FC236}">
                  <a16:creationId xmlns:a16="http://schemas.microsoft.com/office/drawing/2014/main" id="{BF653077-EA36-E2D9-3E7F-E51ECEC8CD13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  <p:sp>
          <p:nvSpPr>
            <p:cNvPr id="25" name="Google Shape;1301;p50">
              <a:extLst>
                <a:ext uri="{FF2B5EF4-FFF2-40B4-BE49-F238E27FC236}">
                  <a16:creationId xmlns:a16="http://schemas.microsoft.com/office/drawing/2014/main" id="{C055474A-8904-7B73-7613-CEF5065B7006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58A31AE-38D6-295D-333B-8CF74D12FB4B}"/>
              </a:ext>
            </a:extLst>
          </p:cNvPr>
          <p:cNvSpPr/>
          <p:nvPr/>
        </p:nvSpPr>
        <p:spPr>
          <a:xfrm>
            <a:off x="521165" y="2464755"/>
            <a:ext cx="2106202" cy="1928490"/>
          </a:xfrm>
          <a:prstGeom prst="ellipse">
            <a:avLst/>
          </a:prstGeom>
          <a:solidFill>
            <a:srgbClr val="F46779"/>
          </a:solidFill>
          <a:ln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Kind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AB4E99-8B8D-4F5C-FB11-45B5E8AC20A2}"/>
              </a:ext>
            </a:extLst>
          </p:cNvPr>
          <p:cNvSpPr/>
          <p:nvPr/>
        </p:nvSpPr>
        <p:spPr>
          <a:xfrm>
            <a:off x="4045346" y="1984495"/>
            <a:ext cx="2106202" cy="1928490"/>
          </a:xfrm>
          <a:prstGeom prst="ellipse">
            <a:avLst/>
          </a:prstGeom>
          <a:solidFill>
            <a:srgbClr val="FCC7CF"/>
          </a:solidFill>
          <a:ln>
            <a:solidFill>
              <a:srgbClr val="FCC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Doesn’t have a magical gift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E62A00-F05F-4C8B-ECAF-E15A48FCAB7E}"/>
              </a:ext>
            </a:extLst>
          </p:cNvPr>
          <p:cNvSpPr/>
          <p:nvPr/>
        </p:nvSpPr>
        <p:spPr>
          <a:xfrm>
            <a:off x="2513410" y="3708388"/>
            <a:ext cx="2106202" cy="1928490"/>
          </a:xfrm>
          <a:prstGeom prst="ellipse">
            <a:avLst/>
          </a:prstGeom>
          <a:solidFill>
            <a:srgbClr val="FCC7CF"/>
          </a:solidFill>
          <a:ln>
            <a:solidFill>
              <a:srgbClr val="FCC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Has a big family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496F4D-1C00-E1C6-0263-4BFDD484B9F7}"/>
              </a:ext>
            </a:extLst>
          </p:cNvPr>
          <p:cNvSpPr/>
          <p:nvPr/>
        </p:nvSpPr>
        <p:spPr>
          <a:xfrm>
            <a:off x="7090692" y="2121838"/>
            <a:ext cx="2106202" cy="1928490"/>
          </a:xfrm>
          <a:prstGeom prst="ellipse">
            <a:avLst/>
          </a:prstGeom>
          <a:solidFill>
            <a:srgbClr val="F46779"/>
          </a:solidFill>
          <a:ln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Brave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FBE67A-518D-D0B7-1C3B-8B3C079AF9FF}"/>
              </a:ext>
            </a:extLst>
          </p:cNvPr>
          <p:cNvSpPr/>
          <p:nvPr/>
        </p:nvSpPr>
        <p:spPr>
          <a:xfrm>
            <a:off x="9396773" y="3429000"/>
            <a:ext cx="2106202" cy="1928490"/>
          </a:xfrm>
          <a:prstGeom prst="ellipse">
            <a:avLst/>
          </a:prstGeom>
          <a:solidFill>
            <a:srgbClr val="FCC7CF"/>
          </a:solidFill>
          <a:ln>
            <a:solidFill>
              <a:srgbClr val="FCC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Wears glasses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FD5A99-934B-C3F2-878B-65D29F526272}"/>
              </a:ext>
            </a:extLst>
          </p:cNvPr>
          <p:cNvSpPr/>
          <p:nvPr/>
        </p:nvSpPr>
        <p:spPr>
          <a:xfrm>
            <a:off x="5558756" y="3942860"/>
            <a:ext cx="2106202" cy="1928490"/>
          </a:xfrm>
          <a:prstGeom prst="ellipse">
            <a:avLst/>
          </a:prstGeom>
          <a:solidFill>
            <a:srgbClr val="F46779"/>
          </a:solidFill>
          <a:ln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Likes to sing</a:t>
            </a:r>
          </a:p>
        </p:txBody>
      </p:sp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 1 - Drawing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519105"/>
            <a:ext cx="1007339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Draw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a picture of your own character to add to a film. This can be from the trailer you watched or your favourite film. </a:t>
            </a: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85220F8-AE4D-D6A1-7E09-3A3B3C061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2" t="5341" r="82051" b="91067"/>
          <a:stretch/>
        </p:blipFill>
        <p:spPr>
          <a:xfrm>
            <a:off x="6397773" y="604329"/>
            <a:ext cx="1148617" cy="6524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D1E0E14-7409-D1D7-18C4-0B45EF3A9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8954" r="72612" b="81284"/>
          <a:stretch/>
        </p:blipFill>
        <p:spPr>
          <a:xfrm>
            <a:off x="7878453" y="585902"/>
            <a:ext cx="2261950" cy="6524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62BA83-FEB2-960D-87B0-173103482F1E}"/>
              </a:ext>
            </a:extLst>
          </p:cNvPr>
          <p:cNvSpPr/>
          <p:nvPr/>
        </p:nvSpPr>
        <p:spPr>
          <a:xfrm>
            <a:off x="2121585" y="2374158"/>
            <a:ext cx="7863658" cy="3508744"/>
          </a:xfrm>
          <a:prstGeom prst="rect">
            <a:avLst/>
          </a:prstGeom>
          <a:noFill/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C00F591E-7227-2979-0E47-F2FE14529D8A}"/>
              </a:ext>
            </a:extLst>
          </p:cNvPr>
          <p:cNvSpPr/>
          <p:nvPr/>
        </p:nvSpPr>
        <p:spPr>
          <a:xfrm>
            <a:off x="72676" y="2431770"/>
            <a:ext cx="1326194" cy="1164856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 2 - Dictate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519105"/>
            <a:ext cx="100733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Use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the dictate </a:t>
            </a:r>
            <a:r>
              <a:rPr lang="en-GB" sz="2400" b="0" i="0" u="none" strike="noStrike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function to describe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your character.</a:t>
            </a: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F430D-85B4-58C3-E3D3-6136B6F7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99" y="495646"/>
            <a:ext cx="1242274" cy="742664"/>
          </a:xfrm>
          <a:prstGeom prst="rect">
            <a:avLst/>
          </a:prstGeom>
        </p:spPr>
      </p:pic>
      <p:pic>
        <p:nvPicPr>
          <p:cNvPr id="19" name="Picture 6" descr="Icon&#10;&#10;Description automatically generated">
            <a:extLst>
              <a:ext uri="{FF2B5EF4-FFF2-40B4-BE49-F238E27FC236}">
                <a16:creationId xmlns:a16="http://schemas.microsoft.com/office/drawing/2014/main" id="{2B8C0F45-41CA-2C9D-7C42-2AA7F0BB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01" y="439870"/>
            <a:ext cx="740118" cy="8837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E115D3-337A-6517-933E-CCB28EE507F7}"/>
              </a:ext>
            </a:extLst>
          </p:cNvPr>
          <p:cNvSpPr txBox="1">
            <a:spLocks/>
          </p:cNvSpPr>
          <p:nvPr/>
        </p:nvSpPr>
        <p:spPr>
          <a:xfrm>
            <a:off x="1159873" y="2431770"/>
            <a:ext cx="5499926" cy="3271641"/>
          </a:xfrm>
          <a:prstGeom prst="rect">
            <a:avLst/>
          </a:prstGeom>
          <a:noFill/>
          <a:ln w="3810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A88BB0-4FED-2EBE-A2C1-F02DB7729B38}"/>
              </a:ext>
            </a:extLst>
          </p:cNvPr>
          <p:cNvSpPr txBox="1"/>
          <p:nvPr/>
        </p:nvSpPr>
        <p:spPr>
          <a:xfrm>
            <a:off x="222321" y="2669599"/>
            <a:ext cx="102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 </a:t>
            </a:r>
            <a:r>
              <a:rPr lang="en-GB" sz="1200" dirty="0">
                <a:latin typeface="Century Gothic" panose="020B0502020202020204" pitchFamily="34" charset="0"/>
              </a:rPr>
              <a:t>inside the box before you speak.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9EEDE1-EEF1-9394-97CA-63637509B68F}"/>
              </a:ext>
            </a:extLst>
          </p:cNvPr>
          <p:cNvSpPr/>
          <p:nvPr/>
        </p:nvSpPr>
        <p:spPr>
          <a:xfrm>
            <a:off x="978036" y="3256034"/>
            <a:ext cx="521771" cy="4582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98C5B46-1B75-EFF4-D3E9-2AA1399658E7}"/>
              </a:ext>
            </a:extLst>
          </p:cNvPr>
          <p:cNvSpPr/>
          <p:nvPr/>
        </p:nvSpPr>
        <p:spPr>
          <a:xfrm>
            <a:off x="434969" y="2289216"/>
            <a:ext cx="308613" cy="271069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41F0E2-42F9-642C-1160-D3BB75996C5A}"/>
              </a:ext>
            </a:extLst>
          </p:cNvPr>
          <p:cNvSpPr/>
          <p:nvPr/>
        </p:nvSpPr>
        <p:spPr>
          <a:xfrm>
            <a:off x="12699" y="2382294"/>
            <a:ext cx="422270" cy="3803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D15B8-261E-6EBE-AF1E-5648F270C86A}"/>
              </a:ext>
            </a:extLst>
          </p:cNvPr>
          <p:cNvSpPr txBox="1"/>
          <p:nvPr/>
        </p:nvSpPr>
        <p:spPr>
          <a:xfrm>
            <a:off x="7006225" y="2544096"/>
            <a:ext cx="465088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What is their name?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What do they look like?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What do they like to do?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What does their house look like?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Do they have any pets? 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What do they like to eat?</a:t>
            </a:r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5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Challenge - Photos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47566" y="1646548"/>
            <a:ext cx="1038687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Create</a:t>
            </a:r>
            <a:r>
              <a:rPr lang="en-GB" sz="240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your character from differen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t materials e.g. leaves, twigs, playdoh. </a:t>
            </a:r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Take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a picture of your character and </a:t>
            </a:r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insert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it into the box. </a:t>
            </a:r>
            <a:endParaRPr lang="en-GB" sz="2400" i="0" u="none" strike="noStrike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ACD9B0-6624-7959-FFDD-31CE094F38A0}"/>
              </a:ext>
            </a:extLst>
          </p:cNvPr>
          <p:cNvSpPr/>
          <p:nvPr/>
        </p:nvSpPr>
        <p:spPr>
          <a:xfrm>
            <a:off x="2136119" y="2491190"/>
            <a:ext cx="7863658" cy="3508744"/>
          </a:xfrm>
          <a:prstGeom prst="rect">
            <a:avLst/>
          </a:prstGeom>
          <a:noFill/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E373AE1A-BB0A-08DB-7A0B-843CEFAF8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7948" y="367431"/>
            <a:ext cx="1155922" cy="11262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4FA20E-5F2D-50B2-FC93-C87FDE527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814" y="238818"/>
            <a:ext cx="878203" cy="4865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8AF4E1-D6D1-FBD6-98EC-53D70A045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232" y="724007"/>
            <a:ext cx="752475" cy="9239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9CA9A-52C2-0BD3-CE45-AF2D61F4D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793" y="600860"/>
            <a:ext cx="1683641" cy="7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Create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a character.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Name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 the character.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how they would fit in with the film.</a:t>
            </a:r>
            <a:endParaRPr lang="en-GB" sz="22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Red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Watch some film trailers then invent your own character by completing different tasks.</ResourceDescription>
    <Resourcetype xmlns="b4888e16-e659-4862-bf1f-47ce16bd783b">Lesson</Resource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66A10-6D0C-41F6-8FAA-A8A371559A8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0e5d574d-2439-459d-83f9-e7b36e52a1ee"/>
    <ds:schemaRef ds:uri="http://schemas.microsoft.com/office/infopath/2007/PartnerControls"/>
    <ds:schemaRef ds:uri="http://schemas.openxmlformats.org/package/2006/metadata/core-properties"/>
    <ds:schemaRef ds:uri="b4888e16-e659-4862-bf1f-47ce16bd783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3E78A9-0CD6-4CA1-8EDC-3E2A4CCC7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345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Creating Texts</dc:subject>
  <dc:creator>Mrs Chand</dc:creator>
  <cp:lastModifiedBy>Mrs Lynch</cp:lastModifiedBy>
  <cp:revision>16</cp:revision>
  <dcterms:created xsi:type="dcterms:W3CDTF">2023-04-18T10:06:36Z</dcterms:created>
  <dcterms:modified xsi:type="dcterms:W3CDTF">2023-09-20T07:55:15Z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