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CBC282-0A84-4F49-A947-3D0276B5C904}"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185280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CBC282-0A84-4F49-A947-3D0276B5C904}"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14362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CBC282-0A84-4F49-A947-3D0276B5C904}"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149597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CBC282-0A84-4F49-A947-3D0276B5C904}"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109181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CBC282-0A84-4F49-A947-3D0276B5C904}"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53009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CBC282-0A84-4F49-A947-3D0276B5C904}"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223566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CBC282-0A84-4F49-A947-3D0276B5C904}" type="datetimeFigureOut">
              <a:rPr lang="en-GB" smtClean="0"/>
              <a:t>02/09/2020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349155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CBC282-0A84-4F49-A947-3D0276B5C904}" type="datetimeFigureOut">
              <a:rPr lang="en-GB" smtClean="0"/>
              <a:t>02/09/2020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79053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C282-0A84-4F49-A947-3D0276B5C904}" type="datetimeFigureOut">
              <a:rPr lang="en-GB" smtClean="0"/>
              <a:t>02/09/2020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128174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CBC282-0A84-4F49-A947-3D0276B5C904}"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169826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CBC282-0A84-4F49-A947-3D0276B5C904}"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B06D7-64D0-4073-8F2C-633CAB0F19B8}" type="slidenum">
              <a:rPr lang="en-GB" smtClean="0"/>
              <a:t>‹#›</a:t>
            </a:fld>
            <a:endParaRPr lang="en-GB"/>
          </a:p>
        </p:txBody>
      </p:sp>
    </p:spTree>
    <p:extLst>
      <p:ext uri="{BB962C8B-B14F-4D97-AF65-F5344CB8AC3E}">
        <p14:creationId xmlns:p14="http://schemas.microsoft.com/office/powerpoint/2010/main" val="288222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BC282-0A84-4F49-A947-3D0276B5C904}" type="datetimeFigureOut">
              <a:rPr lang="en-GB" smtClean="0"/>
              <a:t>02/09/2020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B06D7-64D0-4073-8F2C-633CAB0F19B8}" type="slidenum">
              <a:rPr lang="en-GB" smtClean="0"/>
              <a:t>‹#›</a:t>
            </a:fld>
            <a:endParaRPr lang="en-GB"/>
          </a:p>
        </p:txBody>
      </p:sp>
    </p:spTree>
    <p:extLst>
      <p:ext uri="{BB962C8B-B14F-4D97-AF65-F5344CB8AC3E}">
        <p14:creationId xmlns:p14="http://schemas.microsoft.com/office/powerpoint/2010/main" val="182386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000" b="1" dirty="0" smtClean="0"/>
              <a:t>Meet the Teacher</a:t>
            </a:r>
            <a:endParaRPr lang="en-GB" sz="8000" b="1" dirty="0"/>
          </a:p>
        </p:txBody>
      </p:sp>
      <p:sp>
        <p:nvSpPr>
          <p:cNvPr id="3" name="Subtitle 2"/>
          <p:cNvSpPr>
            <a:spLocks noGrp="1"/>
          </p:cNvSpPr>
          <p:nvPr>
            <p:ph type="subTitle" idx="1"/>
          </p:nvPr>
        </p:nvSpPr>
        <p:spPr/>
        <p:txBody>
          <a:bodyPr>
            <a:noAutofit/>
          </a:bodyPr>
          <a:lstStyle/>
          <a:p>
            <a:r>
              <a:rPr lang="en-GB" sz="8000" b="1" i="1" dirty="0" smtClean="0">
                <a:solidFill>
                  <a:srgbClr val="0070C0"/>
                </a:solidFill>
              </a:rPr>
              <a:t>Miss Martin </a:t>
            </a:r>
          </a:p>
          <a:p>
            <a:r>
              <a:rPr lang="en-GB" sz="4800" b="1" i="1" dirty="0" smtClean="0"/>
              <a:t>Primary 6 </a:t>
            </a:r>
          </a:p>
          <a:p>
            <a:r>
              <a:rPr lang="en-GB" sz="4800" b="1" i="1" dirty="0" smtClean="0"/>
              <a:t> August 2020</a:t>
            </a:r>
            <a:endParaRPr lang="en-GB" sz="4800" b="1" i="1" dirty="0"/>
          </a:p>
        </p:txBody>
      </p:sp>
    </p:spTree>
    <p:extLst>
      <p:ext uri="{BB962C8B-B14F-4D97-AF65-F5344CB8AC3E}">
        <p14:creationId xmlns:p14="http://schemas.microsoft.com/office/powerpoint/2010/main" val="214277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Welcome back!</a:t>
            </a:r>
            <a:endParaRPr lang="en-GB" b="1" u="sng" dirty="0"/>
          </a:p>
        </p:txBody>
      </p:sp>
      <p:sp>
        <p:nvSpPr>
          <p:cNvPr id="3" name="TextBox 2"/>
          <p:cNvSpPr txBox="1"/>
          <p:nvPr/>
        </p:nvSpPr>
        <p:spPr>
          <a:xfrm>
            <a:off x="914400" y="2228193"/>
            <a:ext cx="10100441" cy="3139321"/>
          </a:xfrm>
          <a:prstGeom prst="rect">
            <a:avLst/>
          </a:prstGeom>
          <a:noFill/>
        </p:spPr>
        <p:txBody>
          <a:bodyPr wrap="square" rtlCol="0">
            <a:spAutoFit/>
          </a:bodyPr>
          <a:lstStyle/>
          <a:p>
            <a:r>
              <a:rPr lang="en-GB" dirty="0" smtClean="0"/>
              <a:t>It is an absolute joy to be back with your children for another year and we have made an amazing start after lockdown.  You all know me fairly well by now and hopefully know I am always available to talk about your children.  It would be really beneficial if you could make sure you have access to Microsoft Teams and Twitter this year as these are the preferred methods for sharing information and photos/videos for our council.   There is a lot to do after the strange start to 2020 but my children and I are excited to make up lost time and support each other in the year ahead.   Our class is like a family and we look out for each other and encourage each other at all times.  Your children are so respectful and hard-working, a credit to you all and I am blessed to be able to spend another year shaping their futures.  Thank you for your support as parents and I look forward to speaking to you all again throughout the year. </a:t>
            </a:r>
          </a:p>
          <a:p>
            <a:pPr algn="ctr"/>
            <a:r>
              <a:rPr lang="en-GB" dirty="0" smtClean="0"/>
              <a:t>Kindest Wishes,</a:t>
            </a:r>
          </a:p>
          <a:p>
            <a:pPr algn="ctr"/>
            <a:r>
              <a:rPr lang="en-GB" dirty="0" smtClean="0"/>
              <a:t> Miss Martin</a:t>
            </a:r>
            <a:endParaRPr lang="en-GB" dirty="0"/>
          </a:p>
        </p:txBody>
      </p:sp>
    </p:spTree>
    <p:extLst>
      <p:ext uri="{BB962C8B-B14F-4D97-AF65-F5344CB8AC3E}">
        <p14:creationId xmlns:p14="http://schemas.microsoft.com/office/powerpoint/2010/main" val="306352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Lockdown Heroes </a:t>
            </a:r>
            <a:r>
              <a:rPr lang="en-GB" dirty="0" smtClean="0"/>
              <a:t/>
            </a:r>
            <a:br>
              <a:rPr lang="en-GB" dirty="0" smtClean="0"/>
            </a:br>
            <a:r>
              <a:rPr lang="en-GB" sz="3200" dirty="0" smtClean="0"/>
              <a:t>We have all been heroes in our own way throughout 2020. We wanted to celebrate that together.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03875" y="114440"/>
            <a:ext cx="4626901" cy="8261134"/>
          </a:xfrm>
          <a:prstGeom prst="rect">
            <a:avLst/>
          </a:prstGeom>
        </p:spPr>
      </p:pic>
    </p:spTree>
    <p:extLst>
      <p:ext uri="{BB962C8B-B14F-4D97-AF65-F5344CB8AC3E}">
        <p14:creationId xmlns:p14="http://schemas.microsoft.com/office/powerpoint/2010/main" val="236119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Raven Charcoal Drawings</a:t>
            </a:r>
            <a:endParaRPr lang="en-GB" u="sn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15816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Fashion from the 1550’s Mary Queen of Scots</a:t>
            </a:r>
            <a:endParaRPr lang="en-GB"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20341" y="291125"/>
            <a:ext cx="4162133" cy="7399284"/>
          </a:xfrm>
        </p:spPr>
      </p:pic>
    </p:spTree>
    <p:extLst>
      <p:ext uri="{BB962C8B-B14F-4D97-AF65-F5344CB8AC3E}">
        <p14:creationId xmlns:p14="http://schemas.microsoft.com/office/powerpoint/2010/main" val="2956549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The Feast of the Passover Storyboard</a:t>
            </a:r>
            <a:endParaRPr lang="en-GB"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93552" y="-54142"/>
            <a:ext cx="5037639" cy="7830206"/>
          </a:xfrm>
        </p:spPr>
      </p:pic>
    </p:spTree>
    <p:extLst>
      <p:ext uri="{BB962C8B-B14F-4D97-AF65-F5344CB8AC3E}">
        <p14:creationId xmlns:p14="http://schemas.microsoft.com/office/powerpoint/2010/main" val="75720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Mary Queen of Scots Timeline</a:t>
            </a:r>
            <a:endParaRPr lang="en-GB" u="sn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850449" y="-5142"/>
            <a:ext cx="4217832" cy="7819697"/>
          </a:xfrm>
        </p:spPr>
      </p:pic>
    </p:spTree>
    <p:extLst>
      <p:ext uri="{BB962C8B-B14F-4D97-AF65-F5344CB8AC3E}">
        <p14:creationId xmlns:p14="http://schemas.microsoft.com/office/powerpoint/2010/main" val="1228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246</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Meet the Teacher</vt:lpstr>
      <vt:lpstr>Welcome back!</vt:lpstr>
      <vt:lpstr>Lockdown Heroes  We have all been heroes in our own way throughout 2020. We wanted to celebrate that together. </vt:lpstr>
      <vt:lpstr>Raven Charcoal Drawings</vt:lpstr>
      <vt:lpstr>Fashion from the 1550’s Mary Queen of Scots</vt:lpstr>
      <vt:lpstr>The Feast of the Passover Storyboard</vt:lpstr>
      <vt:lpstr>Mary Queen of Scots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Administrator</dc:creator>
  <cp:lastModifiedBy>Administrator</cp:lastModifiedBy>
  <cp:revision>4</cp:revision>
  <dcterms:created xsi:type="dcterms:W3CDTF">2020-09-02T09:33:07Z</dcterms:created>
  <dcterms:modified xsi:type="dcterms:W3CDTF">2020-09-02T12:05:18Z</dcterms:modified>
</cp:coreProperties>
</file>