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CCFFCC"/>
    <a:srgbClr val="CCFFFF"/>
    <a:srgbClr val="99FFCC"/>
    <a:srgbClr val="FFCCFF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9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5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0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8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5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7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3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6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1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BA1F-065B-440D-A1F5-0E706602B5DF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67042-67DF-4EE6-AF40-3E2AD77DC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0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logs.glowscotland.org.uk/nl/smpc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581876" y="2878001"/>
            <a:ext cx="8548688" cy="2019300"/>
          </a:xfrm>
          <a:prstGeom prst="roundRect">
            <a:avLst>
              <a:gd name="adj" fmla="val 6995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Welcome to : Primary 5</a:t>
            </a:r>
          </a:p>
          <a:p>
            <a:pPr algn="ctr"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Year 2020-2021</a:t>
            </a:r>
          </a:p>
        </p:txBody>
      </p:sp>
    </p:spTree>
    <p:extLst>
      <p:ext uri="{BB962C8B-B14F-4D97-AF65-F5344CB8AC3E}">
        <p14:creationId xmlns:p14="http://schemas.microsoft.com/office/powerpoint/2010/main" val="14702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3.googleusercontent.com/A3YzeLqN2DQ7FZjPsNM8qTDmb_41ci5KAVPTM0AM17WTRTMSd4Ci-vl3HiRLMVf_pvuRgr0frlQWEp2xaKPSWAQg1MfJX37pRIj5ciCKxoKZRwd8jZtoe0zxxSVlMC4l2uMtQLMgfpeQ46F82Xu90pPAqpDitcHaMgCUS0tXSoNXHF21kJcUeAC3HbDz6Y870a4j6TYaaeUbR3vJJyO_1mUP9YKfVjIHByfPcmieRPvQHTviYLUyZ3OfuMNvkUIsVo0FYE8bkIaKuYOjSTApyNQWHZiJd90HCcfG6b4lSCLGLVXbYXeayPdXNlmY_ZwCXSXqoJs7PRfMagITkSY9ugThnKNFc73c1cadnNLRsC6aR-BdBPbFXyppfOTou00bUdhiwx-P2bM3If-xtSwq3ZXZpYd5bYyfgqs_sLX1VNgkoD4JAjZQoUr6YuNx0ZFnk2aV5ErGGd-m5GlJtDMdEwsZa4PcMmtQv_VcW-q0M44FluBJDPsyitS9y9wThVGU612HL8yic-qgRUJZ3WvAHN2t_3nyeM6Mmrzu0idYLiny8QQE0ng71LmGcC19TRPWOzBDrjrABqNgi4vMffu9Nqhn0SgGGDvGNu5sBAe6oybmEiBJAkOBJGI5K7cbyBqnYCNIrjtx2IDMr2WyRv5pzNQG9PNYGem8VWdvXQ8MfDWiBs1yVBeMvpAT36pW=w633-h843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8" y="244929"/>
            <a:ext cx="2852289" cy="38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OyZksLzSiAD1DIDwKdvSqff1KaeJplM7fzsTJEkAoqa_mLPZ-uM_GHfhLI7CKWrwWfCxI-58tgEzN8Trz6GxOdYhDxVkFONN37AE2EG6f97E6dGJwm3ZTBZRbBfZKsCYYz_G29bYx40QI-zzhkaCUslITU02IxpJIOaROEPpwIxQv5TZtEwn9CSfyT6rJcQgcMzGdo10fd1uOpXcOV_abnV44KHXkNZBqVFss9xlsDjx0LuztXHUOZ0m5XguPLzRNZKB8Y-OzwXZuaAf2e_Cmw2Wcp4HdipDHy6UNusqCIOvCE8ML478OIZoAMv3-reJuRZvCZ68ux59jezQR_oEhuYliGvKv4XYUekjDzx3qWqZtAVqnTr9bTjbRAr0SvILTGHrqU3rMkbiMO8CvlEXdBDsoDWM3Swuk1hsfpye6-TTB3kgHR9lwPFfqXiDmKRp3Wbgft9LuuqOhxHdViTyPmuQvp5hwdLKz9Abc432EBw2rFrLv31HUQNv92wC6DZ61tiL_1cDFXvdEPCKaCxQa48yu2V7hYqkcbRuPNzT-3AP7SsGjpKnzVaERhDRgLylu-Ww6VJe-kh-_60qiMr64iys3_QgUzNiuk1q6bC2dVGZkXSMPyTM2_Eiz9g4KJx9G_THDj14682nKBhJcQDZlltbCu_PjMmoKEtQwgwGaReK2qsN_gOc7jStKHjl=w1024-h768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0" y="3179718"/>
            <a:ext cx="4058195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3.googleusercontent.com/efeA5brejQHWweiy5lDguEqFjhfl9jLWWoMvWHqM7iW5xmf6IWIAKvc9usqnA2f8PJExOYCuMq65nPMyYcgjFRHeN70zumypBjcOtm6aeknK_qhJoepz-dwKMjsuf9MQApzOcsaLVfPI_tMQfvcdX8XWbMouz8xIDbht1gOaoqKU6QFcpMoUCjVBIIKJURQ8uRI2f8vorIYvM2wC3ijc0kGzfSBDUFq_DQ2MWf-eLESHlUgVhGCutkKnc8jw1rFhuTqDqBdnCnV_8O8vkDRvk2r-8nLEVOISiIN5TfFubqPfdEzcTEjtdReugevBI5YPoHzpxyXUHwUjrsXTLfXOI3MnY4Y1xxT70Z7UtFzBoG9tynm-gnIRIIY-8SJWzjmSloA0EIUq9qCTgemZUKxt8nUlPnnAdR6T_HeO90nFwAR6Rr-vPW7YyhaP296ThK3CNBt6fLh20HIXhrvNW3KrnBs6WwDQSFluZimMj6qjUac_KCxyLiBHWZRg24USbYbyFcpiQM-1TfQwo0ZFXUV1_K_mzSKZBgY8F92uBmyJ7fjAruzKCRS9ag-_3hCk_pGzOQdGLeSZCghYBcLxfgmMwF_ZQItXu-hp0LzPCi0w_KHiyPe-XGfS4dHIWvlHll8Dk3-rsMSBNT9eJo54_8T5WuZRPwHHZ0iU28mBHOboZnEDLw1zJkINJ2bd3BL7=w633-h843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56" y="357161"/>
            <a:ext cx="2852290" cy="38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lh3.googleusercontent.com/_BkVgIcUn1nDFW2uAZlWBaWCxgxBZ2wIpA7CWU10rWAmudz9_ihZuK3-BYaJg_chsJmFalFw04EljxyhYv4xm5c0V4FKs5TDkR-KG5hrTa_4i38FWXy_SMedDHxaTqIV6Fu58uim23v1ULHCwghZXuy2l61y8PEqlPap2O_r4WgtBcDDecV70vB4LcG1YhXAemnXPcHMckA3MTPK53D8kmlIphem00Diqq9nljcWyNfV8d9VtgToGr7Y8g4p70Yc0SCnXmzzeC6ufyFRzL3ZVLl-ErEbgVuipuQvISDG_ZanyYMGvegZCPIBCf6vXdA4A7oqjAi9QyFrbIWfqp2cSTRRLoQ3lICC52mVcSkNHYwa0_v0nCjrlpwYOafd6hdT1JOMjZIks8wihD1nJSPSIJL1BN2xbMCgKU10FjdOkkgdnukUCHtENir3Q7EK0DO8DSpu9tnMTqYmQy70_AkFzhlN9g1bmH7WBxyjhhFDrnuEvSPkKcVPA3kHy6Mo_ClgPXTsXLmwtAcvKdoOp4pZvrLVuYjwRPdlldSjwQNtQnHlt7yhbGdndTloJixAeys2b150UFhsJGx39w6IHhfB5v5bS_jhx-1tP0TNsptLehyuB9MJbpHfRpXeE2ATRXM7WrpqXoTD_1tsK-D8KUJ2hO9mAW92Oo0zQs6ORu-taucgfpZYMYSxFZ87ZRdA=w1024-h768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86" y="3179718"/>
            <a:ext cx="3912657" cy="29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DztkRH0bemKKOvSWcFwYfTqGl4MeVLTZ728n_rDDnNuIpYENz5tXLll62CuJwMWEAhO3EVI6XI4sfu38BZNAQsKIYgddFQJmkDKZvS26ooMwCsEhL5LqjsMQxkryCd-VZFEzyfxQr1Xr8Wvj_1Z04CVi_5jSiM-N946_DfosGQa3AHk6jwqLmCMvxwt_zTAf4LEB_N5ur38evLN42zJoEi591mbmmHSS8IKw3UhGG3yfQdsajUN88KbTUK_emEs9t_H7Er7_DtD1tnxqnXeDmJYs8fRuunoGqMjI8pfTB6UKDtQmUCyIl5ollohv8EQloIkPm8asSkZjUpkbw4JZT0tWkPqWYOK4P87AupTrVSprDodR9rofcqdbbuSSyrJ7JtCpO9D7Dlsd3meBMoiVqXBzLdY5otjd1FZHOHw1V0yRTgFl9yX85N4tVynmxW6OcAK1kFPWi11BnyR-kyTBL2PPCtSWbC0Co4KA5q6OMl-2Sl0dAMLN-ZyXqyexnohTN_Qv0ouYU-RCXz2IoHGj-3obSmx37o-zOPFiQBs96rEoo3sflQ7oMys4RZMvAWysRNC5UaJzFpduzMUAujfR-spe7I51YT3f1_KwTplz_JSuhIvbCcLcS0KOiA3W8pXf-iLRBMh7ubi1g4NMH_KFDKHstmgOBOLMqtCBBxQ-AnqVQWt5vxfPGNpxLGnu=w1024-h768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61" y="419292"/>
            <a:ext cx="3448084" cy="25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3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lh3.googleusercontent.com/QNsI4wPoRTJTEtLBvFU9YY_gyAY75f7koBYqn5mSJbHwbyDVPfvV5wwCudh14MH0GzJCt1T6w-8g8MN3dflJWUk7kj-1AgeITZO2kajLUWwpos1B4ZeBbqTm3qpYTbcDb8EOCJGnqWJOmJyO4XgDKbJdIn5fMGTra6GiqUE0I4SHNhT-u7hqApjByAXCHaos9FPiYwvRhnDtDAhmOsNoytnQ8jE4yFybXeEAwsu3xYt3qCppU-UftQuNwNJRgaF4FMbebVHXuNaBtpezHjjGba2z-yOjQO_tkg4Yu-Ga8brjWHEjxyRRNN9vFjJxr-jiyTlTmTMIbthRnvWR8vcWj-tiOtRsJSKJJr76RAobsbCsco9QLIc41yi_oiWCV2PwMvKEBprVyAN_NzIWGzofvtg8_-98MV-D8evnPT7mb5oCmttUSjvlCDwZ5gvsGlVWOOC8Gkc_8bPHxlTp5TZrZPkekInMSsf8Z0hpzK7KzKUdPFjM1WIaaFhxOLC596JJv_lengWqAejC_SfyigiT_JKZ_CsjgK5-XFSmcEDO0zY2vZyElAJUYsCTInoMFWemn7-Nn4Tm2QJpDxkiPLo_6Ol2x5Acma-Ds3CUebNCjY9b1F5FRUjvC-Y4mDXkkToM-2elArhf6DWsOor7_vqXQ90w0dtK7AiQEbwsDk8asVAGsKJOc3iO5-6Uuguv=w1024-h768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10" y="3827929"/>
            <a:ext cx="3490262" cy="261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vW6fHIrgqh0DzIj0aDDh42IfvaaigbgWSHwmBnOyhncELHdHyhQM8WT6ALKrJAvmpcguP8d54BL669QKLBp4qJ2UIOmeKAoKKvKz1eo882XiwgJ5ao6SNJRIA4YzLZ9pUem15YrZLFMNTsk-tBNgo0RzYADwP4cQWtHLxjkII0-xfPbhEarxhK0q7z1EuaAQ7127PaqjpJjTFVVvZ-xP-eZA27mAe-I6Yo9tU8Hl7fsaSDJiuVftRoqOgI2iFH23DLng1pnycW66X57-aHViGSRWmxdciYFbDDYeOcddF5QwMOFqFS9QyldroqsIH8iS7YVg1Pi6_JMu2A3KEv008mG7kN6Y7qbKf1mxGIHF-yia_nXPHF2nOwFdewkApr2PhtG3CL70a6HXnqQk76IkpdyaYX7oP86uCwGmMDONr55DLGW7PBQdyjsd_w1NaQyJd_v9RH7R__-gR8oyoORRwRGKyfF8QFZzaj7yj4-yMBj19JI5Yp5K5dG8O5vRsatEamKBGSubU8DuJnj8UoNY--PasCpz-gay3eYj7SBfVc03zQSIFlTmajs58OgBmS_veQDhghLFUJqiqZw3q8GoaiyvcEiWeUFlnCS6xAszubOEmqGEIZxH_-7JlRYrOel905qQZWQb7soc4LPhUmuNmS9vWIzVM6y72mRKF_0I_d-b7v06fFGbDep75jdO=w633-h843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509">
            <a:off x="827468" y="2872018"/>
            <a:ext cx="2627543" cy="35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3.googleusercontent.com/r_ldpPxkx9eKbV0bgj0djkKngqlJt6WVWvf0FHNjZYW5TEHpCGf4yDLWsORSsQFoBbe2ADgLlZYnmmHpckEvPASFRCp_iHKLWczrcO33MvwsdZU_5mpYHNaqGOFWzFA20ViwHM2UKQxstj-DbfUiCjFQFSy2sn_Un0HJxDNM0tJVTU3wZ6XpaCOu-0yTnyDD1S9kLZUZu2ptkSeUyi_sJcfpuFL5LXSDAf7PP02qlTIbmSLr2bNIljlMRVEEnSUbIM8LrbAO0MPSQHPlGH8Jmp3HHf3gPIDusKGGLn-jA6NUDK-yywLvhfDlHjoKX84jclidjbPBYK6fhVOT_SLjcOJqfGudIwXjlJW_fBUHj34QxVhNWqR8JZsTUuCvFiUIsWYRmUEg-ozQ1SWu2Mu-otHQ4a0_MZB5yby6-oNvDCuEwwrvNVSzw0w0iDwif-nahZajYNn3jt5veROZXeiNTSd1DnppT6AzbsQ2vthzEfFe1OGho6M7UGiwnaUnMhwZadTCmRlhUUvKg2ExEg3CmMD4DAQV_HzsgdsJpP-w3Vg8jPqiN6lelXjoWbmJoBAtbfErOkgSPgdlxavh6FB3bUAnEA2pHx2ZR0WDurvM6V99L32Q2D-Z-8bM_x50VSKCTQH3KeTxVbL9nsP5w2stVESWjATd2L1O8isFrCswp3t2uCyyhFAXKvzPbkwG=w1024-h768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77" y="233083"/>
            <a:ext cx="3777129" cy="28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lh3.googleusercontent.com/Dj3VuYmXilp5zwH0N3bUrsdHMNWJ_d8H832NaX5R8gm6n5PLLCOO7OMA_7WJlyotQ-JQbFrfuROi7ET6PLMLziBaszzqF77zGNV3qPNrp6zPrSjqrhzrrnTxTxIbCnMHz1AtA17LpR0AKn-ywCFm521N7wXICCBYykxxfbCWPdYVgGbjl72ZukBdN8MF_zYH4f6ngsZjtaHhxch5HpHJTEXolruUwcuHcPNVcAj_BWdMlOf24P3cxOSwE41Zuzvl9dSUeo4PJDwurRuebuqKdWZOeKNnhL9pGVHsre9j0Wc53hEXB735QI1bkHq1LFWYO0CAkatikB2Yz3PusJuyLc02ZAamMwYCfY_HnVoeqHBRJgsYATny3hBmfm2lie3Zh1rfPf6kchsLvICciGkoblPMpQ04etIVVxux4ktS14MjDq1nYgFLfgXcDwexyIVw6yCPUCLiscENJpN71jk8eDU4Equj36n78XOkRTN0NLot5gK9N-XCNqnaULOHw5Sx2V5v32S-W_BzRv4dwyOXFTqsLx0gv3p0YhCn8jZT4mmfniqMNIpVukxPD9uU25_LtOLpylz_BUewho2DmJdRYKTpFrGmwn3Ap6yv6kYwW0yFpihJWsbiJ2e4Z1r06VzOKMvc5FseU0R_5DGO8-QOTkZYdxyUqOr-bQ1huR3CqyWmWetRyGxEWBaL77O_=w633-h843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661">
            <a:off x="8617354" y="2807898"/>
            <a:ext cx="2684632" cy="35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lh3.googleusercontent.com/4peUuu4bzi2NFsLro6uXwnXrKiHjUyQJeLxCFFPFt0TBsW1r1ul0MVVlsusPLHMgmttRzbf2eUpNdxRxdu5WeJnGn2cY2cmBxaunsE96lnoz5k4mGzIGn3OVA8InZQcD8BBoC7HHerB2q7a13VruEAqSj1RMjRWKWpyCjk0Ta1QpV9MlDV0f5KmcwS1HawyWOPuaMZsuKo7ryBHxiJeJhfeZlmcx2wvDysOY_RiKiUnPb4JzJsW1OY6zJ_CEksuEKzJnRloEIpcvaFv_L0uPW2ePc3_pYW3lkWG2C9E6zCwVinDizSdTI28qYVFiTS-7_N8dpiM7QBVw_FIFBiYYLXNZO27j0OTJheQbjhAUIHCTyBKfRuMgjL8mYp2QvBVj4WcQUVzpCaqpAsz_25B7E7c6OqlGdhZcQyorsUqoJStq1-fU-I-_oV0YLEN-AeyRAY5XchC6hN2oLTj_3nS4kr_245IFb0zx2pbOqd0ZNeIUgGOFIv50ZrfNH5XyxK1aCq57Y6fdkc8jUFXIzxqwVk7Hy9j4PR9ywfKvlCoETleeBVv3_jYEz9O5r81yWgeN0Xb12dQZgLAv1LEe6763kryTZ6-9b2I-09G7yhmIWRPNGUN2LD9XN_nWmvpuywSNogmLTcILr7ZKtFqCDUeSzYXzTUyOEW8NbqtGOaB-FM9mfNLEa8jBLGqKZXCX=w1024-h768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5" y="233083"/>
            <a:ext cx="3543262" cy="26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3.googleusercontent.com/rGtD2sSKl8F0E7swPshVTghmt4ba3jiSP7QSCCanfh9u7TC3SbAUXduiNb_KSSCebnM6d5iY6wSk5i_xse5Py-7rI-ea2YBu8_YfEQYcb67TOjX_iOl90_0MPYYkvlfq5J8hlWRJ0KHTAUI_bp3PVsjiyWzOfAqoizkLQR_vc6Wo0Zup6tMj2xDt4kE1NA2gldlrnIfLYgjttafpXrqezrevVXKo_ovhAvGdbsVQiF4-tty1JeT-mQWcixIRjPTyI8w9Rj1gGG_j14cVwrsLMiOmPmx89iYLw3LR4dK67_jS5X6H0fK-N2-XyuykRbuhWzOfpHpsbdbIxfoVsfrjOL7GWqqER5UAz-D58X-ABiuAaOMV_ybgLTJ0esnvGKszLDkF_-_gQ5ngzfMDSp9jt1uL8Qsq2duBo1DtvW5CDwKaRYtgtam6tcnGopqtwwo8UFGRzw0_18CEOQmaslKi-WDaiIiGAljMYVktiaqPTZnked-o2vZivXbXkciPWGxbyHmsyL5P19r5thKjv4Tb86tuh9j7i_9auevvv3mJ2G3drF72xbECQsYXXG_xxyFYq-pZuPC1t4YXph2-C5AHEmOEqsThWaxiyEda18-vrHP0tWAal-PbAdrBDXZArDP5nLQE8rgcrotGiHUZwF0PDY5xdfoPK53m2whyR1G-thqDiSVm0vUUUxgGrEyL=w1024-h768-no?authus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86" y="233083"/>
            <a:ext cx="3630790" cy="27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2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_XiPHzBDmPRvmCDuX5v76qQFPrHnqLHQqFh90tZj8GNCgd7XzbdzQttrW3r42iHJS_TLdfEWfGR0LvxMhaAO7Pm41dQcEXGr2xJcZ4ZFTX4Rsipc77n5_Nxx417IajdgjAPn9Yt9fqtE_NqMtRjEOkpX0iaMbqTbR6J7MabSme8KQDUSVi3rcm9d0qqGGFPQ3-s9UJNzFWjblYhUP06s6MypuztkghiVAFWMR8p9icGFj3iHtRV3SSMLj7RfoOlm5aJGnh45dZohhB9Wuiscp2bjBmjtMtlUaWMAK2xs5dvE_TBi36g73HkMdLuMWVhYowhXffGEdxppFL9QWa6fC9yDnl3JTWfLTVrU_nW16GBPIJ1D0HndII9PMroGvi7ZtZQZKRMA6IqcrNEuKsYMFklZUZe_2vUNofZ3ikPWjsflPrqlQKPdfIw0xrCA-AZQfMTZJrrR_QYKQFyxZE6AlX-Wzdb1xIZg3nyflwbax4DA5K9xtfFk96nTKc_jLt_Kk_DGZn5ld32TJMEV7jEbJxftl5wuPCv9qI6-ht4ZNzs05-TSJ_SRnlP4tc4nXrF9tFx7NbgxDQEfFU8NPNUiXEzL6Md3bhGf_Xt3XRN8cMWp5bGLNDnOwzRdqQiDp9SBKB1TaF8IFpAnI_oMiKAaI_l-D9n7h6gUD5vknUgmCc_3HK64D42sxNfsr6Vi=w1024-h768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38" y="161797"/>
            <a:ext cx="3730846" cy="27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h3.googleusercontent.com/rxPZPM_KbRL15XcntqeL2tCiVavLLDF3CNlSghP-HUYlApUMVYGk-Zv9bV4O8iVGsM0qtUVK3gOeUK-nHaJZ4wFqSomPF-ISCQvBY8PPvLxDGa-6N7d1FtM_6jebm5gy3SU8a3nyQsZay_oMl29Uym_3P7-P6r5vltQp6P2K5fdnJ_XTKeNkXViZz1wEaYXS1mrpe9MvXmDR4FA8xxcmVZMFaysV0sh0QhbquO03OuoHtB7_ufwVrePzdHcK2scCayqgSz36iOKMv7JBjnevqm1wvrMr1s-xaTUh7Gs1IzrggXGelY164TtIMZkiG3fIR5iJ4-CoETi7x2ypQvCjOXf-eFPJYRBXcCjRJePgSjwlE1XFTwX4KwsJ0OjoTZn1zrXEZCLvOTP2lpTCc-isIeKMQTDDzo5LXnO5FF4--p6o0fL0yqACiEAdfJlpA7fRu35Zlg_O-5agh5nIlhuk3uxzw119MSq_wDLAaLt64n7bM8r6PF097P7_EuMtgZeVOi4lZB7-kr0JH_UK_LkresWiWnlqW3epXB_jXJaxeHUFJzTpR2W5Y4xCtYVyMiq9vH7k64elTp158wIznaWZ7Uvggug2Sr6tAhMRxiALHqP54o0u9wZ4lTlnXhFAAOjZc_UYOXllbPqy4kvtAP7U5t5AVGVOWUf-iMINciBJl8LqcTicNuTIsQl0qgac=w633-h843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13" y="161797"/>
            <a:ext cx="2490650" cy="31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lh3.googleusercontent.com/cGMytpHddFH-P6Lj45layHuf1MmgSDLeIlbVHw9JtBTotQLOF3QLlyPRhp1iE7eK2sGTBr43xmyCqoISbBr_Fo43DwKPhDDH0I4nHQfLp5w4FzEnLltTANPT1YznjuNPhYI0apkXLwHw6P136ny1pFoKlBKNgo5ua5Gn1fXpNmpc22YJrmmI2HjPAREDl8BWb1YDHPR4UcZLlvvmURS8CnEF4FtEWfKFy_m_SJDo4RT5Uly6Dz6dBS1bNMmTEgzpXD1V0lCRvG1DAubjCHQ_EkuE17pBEr7lNJjOytv4BFYe2XvHROTdZXl-Wq5cmX9eNe5HgC-lIC13_xjnI4qXZA4CPXcSwLZlOWvTPxvavf4wp-5HTM6JEJ7udBOJu1SqWVogE-V5mVV4-zodRLj5VrXZmyIVGVfYX3Jx8BF0PCsdiJEeBm0ylhAPYwhAaClqXjwCRyId0Nrt0QXhaVf_Dxa8X1LGZLvtXC9KgGIlV68qzSq3k8wHCKC1WmXADgwjZbtju-zFkF3Skm6GqRDUXD59SH_FZ4iLRA51dvdH3I-FQosGLnXYE7yVxrYPVwT_F52sEwSjwSc73ctlWtHDmfGm8SmrjfJIzI8Ny-HryV2Swsb-hrRSg1LSFKiFksp5Ro9hVOuZBPmrlIZzhvmc-I2cAoExI0tzqDvl1TJBSrvxOoB-aavE7elnTpz7=w633-h843-no?authuser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7"/>
          <a:stretch/>
        </p:blipFill>
        <p:spPr bwMode="auto">
          <a:xfrm>
            <a:off x="61355" y="161797"/>
            <a:ext cx="2728241" cy="26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3.googleusercontent.com/oj85fGkYf6eAzBK8wtVXUHMsGawTx6G_6fbn8GstBaQp6Nfl_RzqPv-Z-jxx9vp0XltAFDhcfNxnT2n_CrCA9ZDL-VTGuyr7P5JJw-KUvteUkPWaOWpsAeA-i3wj59Hbw9QjKInFokiz1PSi91dqeWHwfTx0hXGUeuacWMmPVfA9Y7HDRpKxWDAITDMl2YtKbTiz5fimoPQouHlC_IvuFmZLBXCWvqkXV8g6_kdLf7b8wxZQIAgXwUtwV4U4tDc6Jpt5s0cWljltlkHUWuDa2OjL-jKP5x4QVB6fneB_sJulR70IycnIRHZmORd3N5z2Gjio_Ch6xMsA0pfV6tl2fJBAl1uhS4A3hjMuQVrSU9-U9hcNs43mmb8ewVERfDK3laFWzef2pUtBvnGE2sysuVPi86zLBEDIl6BTV6gd6QJIt91AwLyNnLcgX7vv9YRTON6z_KytcgngLgVYp33fY2v18D9ohzISM0w8iRjaNS8y_MbE3yPkc5OUL9bfoVeZZ_fzz92qNQLj9CoLNvborHyukviJOZ68Wo7dEEmBB-taZgDnJdb53Q969ZrMzZcYUzcBe4AjcwEN0liubL9bN8eyokK6OkcQBUUK7Gg3h4wz5P5jfhblLp5NDKiIwYatOLRJeXBYOGCLePQb8R9Fj3OLk9oEOZKyh-E_SV6MgWRlvAUBKflK35m5vfzs=w633-h843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48928" y="4809553"/>
            <a:ext cx="1216373" cy="1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lh3.googleusercontent.com/CZLVbWaEJpQhjgCc8A_7vTbP60gLS4o7Aoixx7-e5G5YgjY-K5Rn2bi2Pd34yoloCKvQrlgRmpFAMumsEW_ptFOSWO5OyTHFHrdeJGe5220kyalAQ-6pL4BQuAC0p_Cc462ElOWi9Hqhe2BvuhWZ5Q1wYf74ddeYv9ZHcVWyKAdTUV3FPnw17pmntAK6DNG8kjVrmEKXRuOHnkxlLHMeuvPpES8HEehjhz0MOMsOJQiFIy6ioQBv4PII8yRUkggQnZ-NV5tT54MfoG7Z66bcM0vfFFD4yay2K24L00URHkrQ2_dm1IUOmRCZ3uOtDxwPdFxALpo1nXZQV3YZ_7vgA79pZ-Q39Nv0Y0nIgcW0GOcfwkU37kdJZyO4bZ-GuSeNS1FV4SXPc5RCF6icCY5OBVgIXkG0L8YpEubBbHmKAJSU-QBCsRUkZLQ8VNhW3AcgINFoWQR1hZGHzLE_XXc6WzurKSaO0t5-cOoYqWDhxIa-qhmjyld4rcIQ54e8iqR2nOxs3hY8aAa7nRMlOgHVdNpRgHdQNtQbbqOZGuOQR2hGGo8mhDPSQdHngv36uXeGXUUQQwuPHmIgdKRum5XUjQhnfTLCTGu-UqameQILdktbeQRbkyc264nBSu4wucPAyjalBjhZtkBq1ARst7ihV1MKA39berJTH-28CPqzgHtez_sryqvfntqmlUSF=w633-h843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36">
            <a:off x="4157454" y="3253358"/>
            <a:ext cx="2415964" cy="32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lh3.googleusercontent.com/3pVDcQmNm8igN5qIrglv_NClsV6Km74IRqPJyzz2DH6rcfdKzYpCnbi6JGdGRfjbA92kKkcyt6J_7pIN0MDdi4UoLT4UGdu53CTukZVyDN6rkiu3P-EIAvL6s5hY6ObrnAIPgnkSdL5bqwhk49csj2ZjwvCl54Ksn17Hiy9VJDIpVHXWyHmXS_sCTiwZ6TuT7M6iU7JOYc-qp03wUNhOR4ySfrlyAtjlh-pyivdVZCkVkY93cBY0tRISE1wCXQjZ_dK_YYrXCf2GurCzO67ES3GmSSA534ka58GJzbyW3DW3rtkQ3W9XHhOw43aYwVORRdyk1hvOUWwbsDvjDz0pHenr5tzLAomU1RJPJCo-qo_UGLO89z_4oot9ZB6AnRzVcWxR8GHHsB-fNQLs46eh-Qyc43GodEgk3pJbBoCP0doxun4XL2M6V4VJe-zMgNpAnE_wv2yLfGC_Wv8MqO-RxrTFC4OOa1e1woAh_YvrHF7Ufl_RfIhZfOV4b7ShQmY7ILAioZ8akMuUlz96jr_4wIQg-hiaheJk3Ispx4-SfPe2xjh-hdVMiMLaFhiZWsTmt9pqXhiG9cuXqRWgmPcger8J1GkRvZPuwPS11TmH_O6sOSaUFsUlt6Dsx7TbPzzugBaHs5xM4aZUU1d4WdoFVez-XN0TmX38bH5XSDBX9WCsxaILHrFSuYfgtcyk=w633-h843-no?authuser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88" y="3123007"/>
            <a:ext cx="2624238" cy="3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lh3.googleusercontent.com/mTn5vwtp9BOv1dXgBKx8iJt7CJJCOLG2_JsTeL1c9Iwz9QGeYcLoy_SLEQupl0tPjm_r-Wahu0Us6mTfWXMzGVkr4jKXHBNFZKiJG2LJl2HMpZ6hDfv24yMOSWFCD0SCT73jn_KktbKlNU3EgiGiBQTqtBn0zYSYbvzMC0T_Oo4vzQXD7sWpw5-24-NajHps-I8zMs_O8we5yB_JMshB0QjYJkGTfc8J4NvJzABfq2VVGET7JknvpAcmG_eLt1UQ_duVUO-KfWlmA3yGl66qaVAaJuU4FETBSQ0ZhLhcFkK6G39VFb8tW2Rm6Q-5COL1Jl32EtOyoe8ZkkgQQersJF0-Lg60G9oiSiO-uePJbQrqA9XeMtf01yybnM5RzDo3aAqEmSSBrUj8n-7FGxYJodTMvggm7aEuHz5j75OylbahzQVBuyUgtW1w68eutKcQ902QooG4VFlxrtJbAAbvrIadN_5yWfYXJC70wXT2ItB5VtxwZznzD4xcyyBJbI_rEhc74bhli0r3ggpYVY6C4mJa_Va7PMU8wyqeg04pjAe8LQiuSUrfQruLw1qoL3D5u95LxH6Bir2KSth32_oaDwMPSgFHAewwRpCwHS8drzUIusU4k6ZZEL6mwyn4xOxSE-0_HUZfd7y0Pr33nfiw3o3LroLELmnifjKPjUeuZXzu1c8YX0PPyWMBZ5ZC=w633-h843-no?authus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69" y="3253358"/>
            <a:ext cx="2436415" cy="32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lh3.googleusercontent.com/L7FHDG0DO09cNVLKHrDTBkeYWAR2fpVGt8HpRWM1WbOYI09CoUNQx7vOhq34-iGpifcBCTmQnz5lRxb-xFbZXD6UwhektdYxWGdw3cqlQrRDhX7BDxRgSvkyUMEd-vyMfJU0nVa7n96NUETMtNk6gaj2otyudTW-aJGx-H64J5PtHeu07LSni2Uw7Yf1gZqt1_HdAQwZ6sV8fWlXxT7WDwLEIUCGtOyYLXQIJARjyw12ldguNiNDxl1HQ8CPZCbuXH2YkLGLxbV8ISFZZL03FRGOBWPfsE9rQCu0Kn0AmNVYAw8nDI-lF9Q6KB2cVPzjhy8IVSabAxAS6WkXqoCaDfFogY_z4XpkUe_40CCJVwtXjJBkEZBf0wqhK0yfapASl-P8HqqYyjcy7RKNEPSR1aN9_2vq0y904bynlHiHd_qUe-breJcVN4xGHBDF07WdHSM9gcLANKydkvIEbIYXVrEFWC13yFr3v8AOprFJigMWyqfnXPPF0zaot-SXw9_qYYxS7OjlYoDT9u7qxiT3OI2b2P2uNYSEmSedGlo4OBWvuzl_2zdajCYc3j1wm9gkAnMJ-FPlSwPoTojTP4LtR-a2GHwYveV0tziv5-wSoyx2DeRx-PAFoC8NJGrSl04FYNsLTs0KJrpxSF6_ifI_uU9yAYO-uHYVfvt2W7nwxvrs1J68G3Km1YsOcCpb=w633-h843-no?authuser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97" y="161797"/>
            <a:ext cx="2220029" cy="2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90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jrV4u5HS429U5UfDE26soZWawIdSUtHF_lCEGlerIdVx6tnXCQDLjSpTFHCOwMf4vgqF1nFl6EjewadDcIatV06rZC_haEVxiaNrsahpEp5HXkAYDfudqJwSx7KiQIjhLQzTr7KwI4mQfMWM2NN7ObdDQXGrEsuDhChQMFwNOasxlYPBY6-deOjoEsyvDIhyXTRsBvJevNhPKmtXSIkdxQbaLeJ3WkiaZ3eJcTWXfkjEx8mLNdFDVYOjh_mao--xbMCnAIuQNrq1KgA3yko2kmcZU0SOUJ4rtU9p8MrTf9ODAFfLnAskOFyiNlGGPbPBwLl10pkabunEs3buhJs_Vm5EHKO8oqyuAREvvXv8pcYqjSG7K8UaLnQEmYkjLITCIGfAOHQnDQ2VWtey5rqdLwTUx0-6E412FKJq1qK5mBPZ0vJTsbxgnWEAfp8d1HMi6tYJmHMf_QVmmxCDWLEelAqVaBwm18BupgH5xHUyHsr39EYwK_JHvhy9A9GEcOdoDaBtOa_AoqkIzIWc23vDqSO0dcDSnLMjME0HiZFsMzdz6y9aLvFy6qGpzvJa1ygcWcz1U_a__BdCahFPpXynlsnK3N6OlvGt92t7ERRVdDZY_JCEgefhTp7CFUZAPe7H7nWtR6p74OZeKGYA7isrPA5vAbCrg4UJYM7TwVueT3itCSN90x5Z0GhM74zm=w496-h561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8" y="105591"/>
            <a:ext cx="5396427" cy="61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h3.googleusercontent.com/0jK0uFmzxMEMODSUHUglc2nD7xYUEPBITAENyp_stCeBjDGwK1PiDt5x1UCybxTcS-IIB_2CrdHERLdyKRo9lNEQFm3eOyDq7URB-k4fl0LAMqe8uHQZ76xbG31z3EY7tsQ4x2cn5aUfcym0RuMNfuNcCF6lf_EPx4GkFKhk_BABmIlqnzhtzDUyAAKK-2D0fScwEfLbyi9biMGKaehvz_YrGhu0MC_WipzhEk_SadFeABNKoHqNSyp1tyQdJvIOlsdnEKU3D03_QKksF8UVQtSq4D6JQmXbWyuPjU-OvExVxkLS1Zm2Vqxu0Vm_t_dDOS-bW8dYctmjSiFTznnhuT0ltwnxACZs6DJqfBkvFaUDS1qQrcG3x6d48apxQCCSLzEQUIPlI-87hKjIcf7FU936Zr-J8P7tLiXVH3dNmvPXdwEpY6H90XYHRCV2plP0H6hHcOjAbxKRuzCWjumNEPFLh-jOKGs577Ldy8fUsD3etQw3uaR9z6uFZ0nebGvbts9bWhPP-fVWutLJu1AjYIj2kPGjxmVPrsz7Lr-95fAgUNVi6RxAkwVmC-_tZ9udviZbDxhV_u3Yffy2bC06J9r-xCfEB_zB7N_V16N-CL5FtpwNTMW6WOUQsk5T5gXxo0-_0tnhilos6r0ZSa9KFdOgmHsUiH4i1sux8u2kyl89y8EuFwMQOcdQELHB=w675-h843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6" y="105591"/>
            <a:ext cx="4957398" cy="62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3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8" y="1524000"/>
            <a:ext cx="11878491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Primary" pitchFamily="50" charset="0"/>
              </a:rPr>
              <a:t>Hi, I’m Mrs Craig</a:t>
            </a:r>
          </a:p>
          <a:p>
            <a:endParaRPr lang="en-GB" dirty="0" smtClean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This year I am delighted to be teaching Primary 5.</a:t>
            </a:r>
          </a:p>
          <a:p>
            <a:r>
              <a:rPr lang="en-GB" dirty="0" smtClean="0">
                <a:latin typeface="Sassoon Primary" pitchFamily="50" charset="0"/>
              </a:rPr>
              <a:t>Most of you know me already as I have been a teacher at St. Mary’s for 10 years.</a:t>
            </a:r>
          </a:p>
          <a:p>
            <a:endParaRPr lang="en-GB" dirty="0" smtClean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I am really looking forward to teaching a new stage this year and am excited by the topics we will be </a:t>
            </a:r>
            <a:r>
              <a:rPr lang="en-GB" dirty="0" smtClean="0">
                <a:latin typeface="Sassoon Primary" pitchFamily="50" charset="0"/>
              </a:rPr>
              <a:t>learning about. </a:t>
            </a:r>
            <a:r>
              <a:rPr lang="en-GB" dirty="0" smtClean="0">
                <a:latin typeface="Sassoon Primary" pitchFamily="50" charset="0"/>
              </a:rPr>
              <a:t>My big focus at the start of this year is Health and Wellbeing. Our timetable may change at short notice to meet the needs of your children. </a:t>
            </a:r>
          </a:p>
          <a:p>
            <a:endParaRPr lang="en-GB" dirty="0" smtClean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An overview of our homework this year will be posted on the school webpage along with </a:t>
            </a:r>
            <a:r>
              <a:rPr lang="en-GB" dirty="0" smtClean="0">
                <a:latin typeface="Sassoon Primary" pitchFamily="50" charset="0"/>
              </a:rPr>
              <a:t>downloadable versions </a:t>
            </a:r>
            <a:r>
              <a:rPr lang="en-GB" dirty="0" smtClean="0">
                <a:latin typeface="Sassoon Primary" pitchFamily="50" charset="0"/>
              </a:rPr>
              <a:t>of our termly Focus for Learning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://blogs.glowscotland.org.uk/nl/smpc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r>
              <a:rPr lang="en-GB" dirty="0" smtClean="0">
                <a:latin typeface="Sassoon Primary" pitchFamily="50" charset="0"/>
              </a:rPr>
              <a:t>with supporting resources available on Teams. We have been practising using it in class but if you would like a paper copy just let me know by giving the office a call.</a:t>
            </a:r>
          </a:p>
          <a:p>
            <a:endParaRPr lang="en-GB" dirty="0" smtClean="0">
              <a:latin typeface="Sassoon Primary" pitchFamily="50" charset="0"/>
            </a:endParaRPr>
          </a:p>
          <a:p>
            <a:r>
              <a:rPr lang="en-GB" dirty="0" smtClean="0">
                <a:latin typeface="Sassoon Primary" pitchFamily="50" charset="0"/>
              </a:rPr>
              <a:t>I will post pictures weekly on our school Twitter @</a:t>
            </a:r>
            <a:r>
              <a:rPr lang="en-GB" dirty="0" err="1" smtClean="0">
                <a:latin typeface="Sassoon Primary" pitchFamily="50" charset="0"/>
              </a:rPr>
              <a:t>stmarysseafar</a:t>
            </a:r>
            <a:r>
              <a:rPr lang="en-GB" dirty="0" smtClean="0">
                <a:latin typeface="Sassoon Primary" pitchFamily="50" charset="0"/>
              </a:rPr>
              <a:t>, as this is North Lanarkshire’s preferred Social media platform.  Please like and share our tweets </a:t>
            </a:r>
            <a:r>
              <a:rPr lang="en-GB" dirty="0" smtClean="0">
                <a:latin typeface="Sassoon Primary" pitchFamily="50" charset="0"/>
                <a:sym typeface="Wingdings" panose="05000000000000000000" pitchFamily="2" charset="2"/>
              </a:rPr>
              <a:t></a:t>
            </a:r>
            <a:endParaRPr lang="en-GB" dirty="0">
              <a:latin typeface="Sassoon Primary" pitchFamily="50" charset="0"/>
              <a:sym typeface="Wingdings" panose="05000000000000000000" pitchFamily="2" charset="2"/>
            </a:endParaRPr>
          </a:p>
          <a:p>
            <a:endParaRPr lang="en-GB" dirty="0" smtClean="0">
              <a:latin typeface="Sassoon Primary" pitchFamily="50" charset="0"/>
              <a:sym typeface="Wingdings" panose="05000000000000000000" pitchFamily="2" charset="2"/>
            </a:endParaRPr>
          </a:p>
          <a:p>
            <a:endParaRPr lang="en-GB" dirty="0">
              <a:latin typeface="Sassoon Primary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46" y="156754"/>
            <a:ext cx="24384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93" y="5715714"/>
            <a:ext cx="1363028" cy="7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705394"/>
            <a:ext cx="11051177" cy="535531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St. Mary’s we often have other adults supporting in our classroom and this year your child might see the following people in our class. </a:t>
            </a:r>
          </a:p>
          <a:p>
            <a:endParaRPr lang="en-GB" dirty="0"/>
          </a:p>
          <a:p>
            <a:r>
              <a:rPr lang="en-GB" dirty="0" smtClean="0"/>
              <a:t>                   Miss Beattie						</a:t>
            </a:r>
            <a:r>
              <a:rPr lang="en-GB" dirty="0" smtClean="0"/>
              <a:t>						Mrs </a:t>
            </a:r>
            <a:r>
              <a:rPr lang="en-GB" dirty="0" smtClean="0"/>
              <a:t>Fulton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https://lh3.googleusercontent.com/29E1bZ3fyy-ig4M6ofpu1P9n4Ptqflg-kyTSALUBwfH9aM6Vriqb7mYvIA2kwezJ3aU7Uosx_6iqWz9ud3QGnIofNFBVAD38RCfIJeaYCkcit0IDw0iXXCtHgum3tbRcqCLC6wV6pMSCa0kYR5kTfrRF4S3BMjDdePhNXfntAAwo9jV33RXorYi5zo8BjEl4FSU4Uppli9JHAMd3dLBWO9niWL3B-VBrVZvib1yn7B002EvRIi_AmpxYR7nPwrZ6jipIFZRFlrsm0izTgVINff3O1GWsNFuTeXjT23MaAg8ZCPGEiZWeghPNvcJwjzHONA0mHN24JBPvNeLQ49kRvC_a529M3dFsYb5HUsumXVaXYkrTWKtdOijECeZST2OhVkKtPHlf6cOrGEMV7w77RXYmhy8fyr1bVpTnmYZeW7fGDnNBqdwno7v_KxsFDQCBdIHJu2d3mc-UTz4LEsW7VlFIOhMvRn0L_yMWzEu8pJAp1x_Gp8nkSxY8GTHLD--ap53Nncm6f6LxlHr6azDc5BX0yQ7MqCJuyqQkczBTDKT40J4b91Cb1wRNwJ_WA_mu2mzOHHANJS_vg6NCi5eJ6dsGpJ6u6XOEA6BtntdoTXL59f0gUd0Y275d88fTMFlnDsYLRjav3odp0oqWYFezGGFhTwrivkLwBrrEyC8QeLgqdroirKhOY4nrPKG-=w633-h843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8" y="1925896"/>
            <a:ext cx="2734492" cy="39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3.googleusercontent.com/YTPIwaYbSbXYAXusrsTfwKHmrRchYFOQY-ofptvUIDPT744pu0qDg60NqNiqwLgOONzU3kbfNLQs_WXiLH49n7gRvdOFCo48Yx4w74qwc5Ti24oPVultd___lUlDrVggkVMBfDZWIifU2BtyVFWhgySihHPV1ErA6XUhHe8XaVJj77tEiUntdf1xZm852taVh6wvnLiOuKcunh-u0n5VMpwvmPqKZcm3kdN5Fbd3tbEkFmiz3LTqzNDqlM8Y0YZ-Yk-WYEyrY88zWOdBtOXcC09cV8iqQpAnznFaAD1zzDnSE_b9GvBHsfh5jTQqzS6ZGxgYl1yV-UAbflLSiRNR0SkZW1-gVugm0NqMLQNTB9knmaXP_zaoag2C8ea30FvpugpwQshfQuIm33Zn9notqtB6NvrWW6rgs8JMebXtojJrAAS5fjvefO_AyCaqITpCqRPft7LtF5oriWl6WrtnP0Sp60s7DfFHpakWEGlKW4_CHYu7eh5TGHnpxE-VNBjKABCritGDLP4RrWPQuwR6RtqVrUfXWhtJbzwNTDELa_9WNmE0Y2tFB58F6mUpFnrbTAa7K_-EYgncpXpJ9yOOhwSZEPq63Kae08Rl3_MRYpebywcMri1ydguklNu4AMJuEc5ya8rwcqovb6O20A42mKduMvDULqwVLL2DDtguLzhOuoPIAYav3GMiONHj=w390-h843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-2759" r="2500" b="19320"/>
          <a:stretch/>
        </p:blipFill>
        <p:spPr bwMode="auto">
          <a:xfrm>
            <a:off x="7435941" y="1855240"/>
            <a:ext cx="2230574" cy="40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322218"/>
            <a:ext cx="11086011" cy="5816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Our topics this year are;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The Ancient Egyptians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Glasgow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Scottish Democracy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Lifestyle and culture comparison – Japan</a:t>
            </a:r>
          </a:p>
          <a:p>
            <a:endParaRPr lang="en-GB" sz="2400" dirty="0">
              <a:solidFill>
                <a:schemeClr val="bg1"/>
              </a:solidFill>
              <a:latin typeface="Sassoon Primary Std" panose="020B0503020103030203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Sassoon Primary Std" panose="020B0503020103030203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Our STEM (Science, Technology, Engineering and Maths) topics will be;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Buoyancy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Electrical circuits and symbols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Lifecycles of plants and 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Renewable energy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Micro-organisms; composting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Sassoon Primary Std" panose="020B0503020103030203" pitchFamily="34" charset="0"/>
              </a:rPr>
              <a:t>Fertilizer- uses and limitations</a:t>
            </a:r>
          </a:p>
          <a:p>
            <a:endParaRPr lang="en-GB" dirty="0">
              <a:solidFill>
                <a:schemeClr val="bg1"/>
              </a:solidFill>
              <a:latin typeface="Sassoon Primary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752" y="367553"/>
            <a:ext cx="10811435" cy="6015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79811" y="815788"/>
            <a:ext cx="2483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Sassoon Primary Std" panose="020B0503020103030203" pitchFamily="34" charset="0"/>
              </a:rPr>
              <a:t>Focus for Learning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Sassoon Primary Std" panose="020B0503020103030203" pitchFamily="34" charset="0"/>
              </a:rPr>
              <a:t> August-October 2020</a:t>
            </a:r>
          </a:p>
          <a:p>
            <a:pPr algn="ctr"/>
            <a:r>
              <a:rPr lang="en-GB" sz="3600" dirty="0">
                <a:solidFill>
                  <a:srgbClr val="0070C0"/>
                </a:solidFill>
                <a:latin typeface="Sassoon Primary Std" panose="020B0503020103030203" pitchFamily="34" charset="0"/>
              </a:rPr>
              <a:t>Primary </a:t>
            </a:r>
            <a:r>
              <a:rPr lang="en-GB" sz="3600" dirty="0" smtClean="0">
                <a:solidFill>
                  <a:srgbClr val="0070C0"/>
                </a:solidFill>
                <a:latin typeface="Sassoon Primary Std" panose="020B0503020103030203" pitchFamily="34" charset="0"/>
              </a:rPr>
              <a:t>5</a:t>
            </a:r>
          </a:p>
          <a:p>
            <a:pPr algn="ctr"/>
            <a:r>
              <a:rPr lang="en-GB" sz="3600" dirty="0" smtClean="0">
                <a:latin typeface="Sassoon Primary Std" panose="020B0503020103030203" pitchFamily="34" charset="0"/>
              </a:rPr>
              <a:t> </a:t>
            </a:r>
            <a:endParaRPr lang="en-GB" sz="3600" dirty="0">
              <a:latin typeface="Sassoon Primary Std" panose="020B0503020103030203" pitchFamily="34" charset="0"/>
            </a:endParaRPr>
          </a:p>
          <a:p>
            <a:r>
              <a:rPr lang="en-GB" dirty="0"/>
              <a:t> 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145741" y="754623"/>
            <a:ext cx="5844989" cy="5351930"/>
          </a:xfrm>
          <a:prstGeom prst="rect">
            <a:avLst/>
          </a:prstGeom>
          <a:noFill/>
          <a:ln w="88900" algn="ctr">
            <a:solidFill>
              <a:srgbClr val="063D7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             	</a:t>
            </a:r>
            <a:r>
              <a:rPr lang="en-GB" altLang="en-US" dirty="0">
                <a:solidFill>
                  <a:srgbClr val="000000"/>
                </a:solidFill>
                <a:latin typeface="Sassoon Primary" pitchFamily="50" charset="0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Sassoon Primary" pitchFamily="50" charset="0"/>
              </a:rPr>
              <a:t> </a:t>
            </a: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Language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dirty="0">
              <a:solidFill>
                <a:srgbClr val="000000"/>
              </a:solidFill>
              <a:latin typeface="Sassoon Primary" pitchFamily="50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Our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Writing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will be focussed on personal/imaginative and     instructional pieces this term.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We will link it to our Science  investigations and ‘Egyptians’ topic in some instances.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We are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reading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Michael </a:t>
            </a:r>
            <a:r>
              <a:rPr kumimoji="0" lang="en-GB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Morpurgo’s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‘Cool’ as our class reader and ‘</a:t>
            </a:r>
            <a:r>
              <a:rPr kumimoji="0" lang="en-GB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Frankenkids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’ as a modelling block this term.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We will also be completing comprehension activities linked to short texts.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We will focus on inference and decoding skills along with finding the main ideas of a text.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Our focus for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Talking and Listening </a:t>
            </a: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will be: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assoon Primary" pitchFamily="50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assoon Primary" pitchFamily="50" charset="0"/>
              </a:rPr>
              <a:t> Taking turns to listen and speak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Listening to texts that are read aloud and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    responding to questions linked to the text;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     including the main idea and purpose.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3" descr="c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11" y="4276498"/>
            <a:ext cx="10366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7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5" y="421340"/>
            <a:ext cx="10784541" cy="590774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2013" y="519484"/>
            <a:ext cx="10188011" cy="5809597"/>
          </a:xfrm>
          <a:prstGeom prst="rect">
            <a:avLst/>
          </a:prstGeom>
          <a:noFill/>
          <a:ln w="88900" algn="ctr">
            <a:solidFill>
              <a:srgbClr val="063D7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           		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</a:t>
            </a: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Numeracy and Maths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Our focus for this term is revision: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Rounding and estimating answers by rounding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Place value using 3 digits and beyond with focus on zero as a place holder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Number sequences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Addition and subtraction revision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Multiplication and division revision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Egyptian hieroglyphs numerals in relation to our topic and the history of numbers. Learning 1 to 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Patterns and relationships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The children will be learning to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Complete calculations using zero as a placeholder where there are no hundreds, tens or units but there are thousands.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Arrange numbers up to 9,999 in ascending and descending order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Represent, partition and describe 3 digit numbers and   beyond.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Continue number patterns and sequences and explain rules for number sequences.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Multiply and divide using known facts.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7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0" y="374469"/>
            <a:ext cx="11129555" cy="586086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82021" y="568099"/>
            <a:ext cx="9286689" cy="5476783"/>
          </a:xfrm>
          <a:prstGeom prst="rect">
            <a:avLst/>
          </a:prstGeom>
          <a:noFill/>
          <a:ln w="88900" algn="ctr">
            <a:solidFill>
              <a:srgbClr val="063D7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                   </a:t>
            </a: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Health and Wellbeing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Our focus for this term is:   </a:t>
            </a: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Being Safe and Healthy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The children will be learning :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How good cleanliness and hygiene routines are important at all 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How to maintain good hygiene when handling food.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How being active on a daily basis contributes to different aspects of our health.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Physical Education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This term we will be focusing on Fitness, exercise for good mental health, and athletics.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The children will be learning: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To recognise the long term benefits of exercise, both indoors and outdoors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How to communicate effectively as a team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Running and jumping techniques.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" pitchFamily="50" charset="0"/>
              </a:rPr>
              <a:t>  P.E. days are not currently set as we are required to do it outdoors. Gym kits are not needed, however, for the   children who wear skirts or pinafores having a pair of shorts in their school bag would be beneficial.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 Primary" pitchFamily="50" charset="0"/>
            </a:endParaRPr>
          </a:p>
        </p:txBody>
      </p:sp>
      <p:pic>
        <p:nvPicPr>
          <p:cNvPr id="6" name="Picture 4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68" y="770964"/>
            <a:ext cx="2670973" cy="121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00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409303"/>
            <a:ext cx="11338560" cy="615695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74786" y="582517"/>
            <a:ext cx="10981765" cy="5810530"/>
          </a:xfrm>
          <a:prstGeom prst="rect">
            <a:avLst/>
          </a:prstGeom>
          <a:noFill/>
          <a:ln w="88900" algn="ctr">
            <a:solidFill>
              <a:srgbClr val="063D7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            			Cross Curricular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</a:t>
            </a: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Our topic this term is: The Egyptians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Through the context of ‘The Egyptians’ we will be learning about the impact the Egyptians had on    technological development around the world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We will learn about the signs and artefacts which remain to tell us about the Egyptian’s lifestyles and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We will be learning about the Egyptian Gods and their symbols.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We will be learning about the process of mummification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We will be learning about the River Nile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 We will be exploring hieroglyphics and making our own papyrus.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We will also be taking part in some science and technology investigations. So</a:t>
            </a:r>
            <a:r>
              <a:rPr kumimoji="0" lang="en-GB" altLang="en-US" sz="16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far we have investigated</a:t>
            </a: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 Buoyancy, Viscosity and Endothermic Reactions—also known as Dancing Raisins, Glitter Brains and Ice cream machines.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600" dirty="0">
              <a:solidFill>
                <a:srgbClr val="000000"/>
              </a:solidFill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ssoon Primary Std" panose="020B0503020103030203" pitchFamily="34" charset="0"/>
              </a:rPr>
              <a:t>We will be exploring Music through the theme of Mama Mia!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assoon Primary Std" panose="020B0503020103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ssoon Primary Std" panose="020B0503020103030203" pitchFamily="34" charset="0"/>
            </a:endParaRPr>
          </a:p>
        </p:txBody>
      </p:sp>
      <p:pic>
        <p:nvPicPr>
          <p:cNvPr id="6" name="Picture 3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51" y="2648173"/>
            <a:ext cx="23241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36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549" y="618309"/>
            <a:ext cx="11704320" cy="535531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Unfortunately this year we aren’t able to welcome you into class so here is a wee snapshot of what we have been up to so far…</a:t>
            </a:r>
          </a:p>
          <a:p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TOP QUIZZING</a:t>
            </a: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 smtClean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Team Cayla and </a:t>
            </a:r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Ola were </a:t>
            </a:r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Victorious </a:t>
            </a:r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too, </a:t>
            </a:r>
            <a:r>
              <a:rPr lang="en-GB" dirty="0" smtClean="0">
                <a:solidFill>
                  <a:schemeClr val="bg1"/>
                </a:solidFill>
                <a:latin typeface="Sassoon Primary" pitchFamily="50" charset="0"/>
              </a:rPr>
              <a:t>but we didn’t get a photo, sorry!</a:t>
            </a:r>
            <a:endParaRPr lang="en-GB" dirty="0">
              <a:solidFill>
                <a:schemeClr val="bg1"/>
              </a:solidFill>
              <a:latin typeface="Sassoon Primary" pitchFamily="50" charset="0"/>
            </a:endParaRPr>
          </a:p>
          <a:p>
            <a:pPr algn="ctr"/>
            <a:endParaRPr lang="en-GB" dirty="0">
              <a:latin typeface="Sassoon Primary" pitchFamily="50" charset="0"/>
            </a:endParaRPr>
          </a:p>
        </p:txBody>
      </p:sp>
      <p:pic>
        <p:nvPicPr>
          <p:cNvPr id="6148" name="Picture 4" descr="https://lh3.googleusercontent.com/uFHxDowMpd91qXu_YB3s4dV10_nZstcT1ky7YZ3R_o-oKFogAqadhUFQBVbpPF4ybTCeMPqtMQe8bS2TVRUHaFKDzB76CD9luOVroefwLAWWH8UII6hLUFzvIxhP3Fw8yekMjjNvHlaWQZOU7295daLb8dJI4D-C4HDEq5bHxufI9jVS3gw6sVVl58nOyUYzRZz4bV7VOb_0wrxWYjSi6CDQp27ua78SpedsWlp2tu6J4Hl08lo2-WQHcaOmuidpZBnPN39VuG_EbgOEICYhHqCCgr97Ib7kiFUuP7nRJ5y-ti3NhZ9Gb9hynNebFBtEWYE1R9JE2dZGeToL-aSxNUnhlzJmtPvqw5EKZii0K64twwT6Fi6N3wTtNWYcH8ULJBdeCTLvzVs1HUSI0jTaJjRBA2eC0MGOsk20QbNb8wFssBujiYHtJZT3fNVzEo0O4k-FTlOynKeqMrlQlkL8cS4G87cKxfQ0L54BbGbDeGPZFDGjNClcH5m1Efw7rXmoBN43L94e8odkrz2Shts1HDie0H8Tv7XdiIouiwsRKqHK6D_oqXvw9u7s_xx2gHfoihK6Iliye9d9WO2piqyRrkUDb9ahRXmzSPk3AfEQS4EIrDw7JRNm0QcjD81dwGbi6fEQVrzkLhGeiEIRLRvwPEaK49lH9Ny9Yg73Wvl0YKLUvMgW-Tv-GJZbFMeX=w633-h843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02" y="1933962"/>
            <a:ext cx="2133600" cy="28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h3.googleusercontent.com/2bTNI44s3dLbkTZwxeq3WSKbvpqJzu6Jb2WtP6StaSOfB1pFIlDlMxlKN6htdeKY6n7UsleCiXkGUsY_LR-XtA63dev9A4rF_Qp09qzsMwmgcuY5RTUW0moXobKACfCI0D16XNfI9d6VLSJNp0oc3rdXrXW_bgHEP6yB6HRrWFQZfaFsuIwTd7aORO-GdeDUKhUHjCrojeUCaHfBgBhHukrXdJ-KukURm6U4INPzdAILgihUvKxcTPXI6_SGo0wTQ0ddcMdNY07CdTLQFQ9-NP8QTfrVbcFsdFcr3WLhZ-XkJjuZXOtoLhsKQYT3aySZwuqD1quAOFcms50KVVZN5rGTMq8zOZhEOL0zjF7UbTSHL5UyqdtKeh_Az6MN9C8iDtR59SFNZiBTc5hQXqESOivdsHIBnDmlUbfocu5a-P1itsZ58hXYcsAB96VtG43qT8pNeyqPhFAMIn9EuCxptBo5Lci6z1K_kYei-Mpz7Au_kfx6i63w4h1uuhNmYHEaXJcS0VPitaakkM9oUeMPwc0FutR2tLRMibNTkErPvx9HruvjhKycBWkWNStVP3cM8zvgaXBe5JhhhvVHk4-a5u48La-grvRQpOdTDwN9EjLcc0xT--sMOihFcV0Da3f6X2e-81PvU08mP-vAkAJcTpsxLLYjXieZHlJfWB0dzysvnhjT9met3PeEj1N_=w633-h843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62" y="1576591"/>
            <a:ext cx="1986735" cy="26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h3.googleusercontent.com/C6-M-zPUcD73p9KaXuOBaAGDVVh5GoN_Uf9SsmfCg0V8sN7igCoUtgKiyx74O2woPguvS1MppDTAGI9zPi0wHirlVjTsVo7dvVgUDOP5795W5pUBIf5lIX9ue_wVOQkpVyp5luU9URnvI-d6RePZt7m6tsMwMiKH9uyGmHkFYqtQyBC_3gPw9zFSgVaInCN7AfXq1ESMuiFiJFyCaX25GWFeHPurDLXJ58GIklK2G2alITy48229OBmvQZa94z6-hvFaWBoI1ncrBDGkEZwOarmUJsWrvlLhOwkmfuO8-QDvyRVDQqyoVcgG5SCvFZ5YCyeuTHhnv6klBBqJN3ye_vJ8NaQlfELJkNGPXOkq968UX6wZpkpSYRo9VFRWBuHxAbgSNnOto-gfilEqQQk6dHm67kwfvkmSedKKLw8qFbyFCrsO3E2ldNaOTuCJUbQfmCKkBwIInYy1YM6e4b-Di899-QNvSPCRAf43YkyqtCOokszAjRjriBrO3nKHGy_R_MNSh0aW_I14_0T9EBec2ALW4N6yTsQpp0ndQ420AhtpFZX4FKwoAR0a51Ut8dPwHM-mhlVzSWhrAfKZERnsfSR8yygNyQU49bR3lKHN_FJfNfTi87lbQJkDK6R-cbg4RNcCtk1DI_oqgSNMch09eyis78cAxdlUCncGDwErzs35mSvnuF2nVeXlZju2=w633-h843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66" y="1933962"/>
            <a:ext cx="2133600" cy="28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lh3.googleusercontent.com/WG9yb-_M-BdSB0l8PXGj0M_eSEVdoeYuGlb-yQDUuwcizc4cVBcIdZMIqFS4uK6awC_HGH_L7qt7QN3KPVEJs2qK55weKCl9CrXTtiUF5evstLlvXp8xGZFGJN5nwmElBJsm4uLYxBpJl1riVIbYBw8HzzJNYcuG4HUG7DWVoy0LcNCYiH8RFUSVydv2Zha5lK8OuijPpC5lV8zrCXmM1391IUDXbKwlLJEeSoVlXVIyXoFAx9dqw-7KS47UFKoSI-pvOe4JfJIHNi9yJ2UnqpEMLwp6lw1E8ABJJ8kmV7WM1H7LMxgMshKfblv-LRv5nsQJBXGdEkfoE0k-ULRvgB0UqL0UnmRxbmLezI1bVXtO7mYd80fcXvYK598KPcfSQI2tyDdEgCckKxXe_46PeVO2ZuTUmvX74gRYYIfzyiJ-zp_6q_I6ZIVB7o7CS0Ighau-i9iZ-WDwpFyio4TNFW0f0Nnx_mmhGhMZxBY2WiPajPQWjcqUoAx5rDGq55PLaVxoldi4qdMcHL56cNozFaWBXTt6n2-48xryGDnEeETewnc_qjkevqS_atXyufG11kOhYnRMP4w9Ub67ssqNzl0xnAkUNzt3pf2ITtVk0F2SteEDUrg8Xi414zwU-2mkfImd2DQ0YbQIdtFtt88AiQFcAQI1eA9oU1YmJ9nKQ1UOhIFr10lX7O9lnP0r=w633-h843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42" y="1417338"/>
            <a:ext cx="2182253" cy="29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2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493</Words>
  <Application>Microsoft Office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Sassoon Primary</vt:lpstr>
      <vt:lpstr>Sassoon Primary Std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16</cp:revision>
  <dcterms:created xsi:type="dcterms:W3CDTF">2020-09-02T14:42:37Z</dcterms:created>
  <dcterms:modified xsi:type="dcterms:W3CDTF">2020-09-03T11:47:23Z</dcterms:modified>
</cp:coreProperties>
</file>