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7" r:id="rId1"/>
  </p:sldMasterIdLst>
  <p:sldIdLst>
    <p:sldId id="256" r:id="rId2"/>
    <p:sldId id="257" r:id="rId3"/>
    <p:sldId id="264" r:id="rId4"/>
    <p:sldId id="265" r:id="rId5"/>
    <p:sldId id="266" r:id="rId6"/>
    <p:sldId id="258" r:id="rId7"/>
    <p:sldId id="259" r:id="rId8"/>
    <p:sldId id="260" r:id="rId9"/>
    <p:sldId id="261" r:id="rId10"/>
    <p:sldId id="262" r:id="rId11"/>
    <p:sldId id="263" r:id="rId12"/>
    <p:sldId id="279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7" r:id="rId21"/>
    <p:sldId id="278" r:id="rId22"/>
    <p:sldId id="27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972E"/>
    <a:srgbClr val="F258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8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8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15FBD-8D06-41F4-B780-F5ABBA6185C8}" type="datetimeFigureOut">
              <a:rPr lang="en-GB" smtClean="0"/>
              <a:t>17/02/2017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3DD5D-0CAE-4810-BA82-9884565FBE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6656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15FBD-8D06-41F4-B780-F5ABBA6185C8}" type="datetimeFigureOut">
              <a:rPr lang="en-GB" smtClean="0"/>
              <a:t>17/02/2017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3DD5D-0CAE-4810-BA82-9884565FBE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8590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15FBD-8D06-41F4-B780-F5ABBA6185C8}" type="datetimeFigureOut">
              <a:rPr lang="en-GB" smtClean="0"/>
              <a:t>17/02/2017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3DD5D-0CAE-4810-BA82-9884565FBE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7804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15FBD-8D06-41F4-B780-F5ABBA6185C8}" type="datetimeFigureOut">
              <a:rPr lang="en-GB" smtClean="0"/>
              <a:t>17/02/2017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3DD5D-0CAE-4810-BA82-9884565FBE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7616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15FBD-8D06-41F4-B780-F5ABBA6185C8}" type="datetimeFigureOut">
              <a:rPr lang="en-GB" smtClean="0"/>
              <a:t>17/02/2017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3DD5D-0CAE-4810-BA82-9884565FBE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7036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15FBD-8D06-41F4-B780-F5ABBA6185C8}" type="datetimeFigureOut">
              <a:rPr lang="en-GB" smtClean="0"/>
              <a:t>17/02/2017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3DD5D-0CAE-4810-BA82-9884565FBE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1032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15FBD-8D06-41F4-B780-F5ABBA6185C8}" type="datetimeFigureOut">
              <a:rPr lang="en-GB" smtClean="0"/>
              <a:t>17/02/2017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3DD5D-0CAE-4810-BA82-9884565FBE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426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15FBD-8D06-41F4-B780-F5ABBA6185C8}" type="datetimeFigureOut">
              <a:rPr lang="en-GB" smtClean="0"/>
              <a:t>17/02/2017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3DD5D-0CAE-4810-BA82-9884565FBE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8349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15FBD-8D06-41F4-B780-F5ABBA6185C8}" type="datetimeFigureOut">
              <a:rPr lang="en-GB" smtClean="0"/>
              <a:t>17/02/2017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3DD5D-0CAE-4810-BA82-9884565FBE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1721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15FBD-8D06-41F4-B780-F5ABBA6185C8}" type="datetimeFigureOut">
              <a:rPr lang="en-GB" smtClean="0"/>
              <a:t>17/02/2017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3DD5D-0CAE-4810-BA82-9884565FBE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959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15FBD-8D06-41F4-B780-F5ABBA6185C8}" type="datetimeFigureOut">
              <a:rPr lang="en-GB" smtClean="0"/>
              <a:t>17/02/2017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3DD5D-0CAE-4810-BA82-9884565FBE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9503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A15FBD-8D06-41F4-B780-F5ABBA6185C8}" type="datetimeFigureOut">
              <a:rPr lang="en-GB" smtClean="0"/>
              <a:t>17/02/2017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D3DD5D-0CAE-4810-BA82-9884565FBE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0507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jpe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hyperlink" Target="http://www.google.co.uk/url?sa=i&amp;rct=j&amp;q=&amp;esrc=s&amp;source=images&amp;cd=&amp;cad=rja&amp;uact=8&amp;ved=0ahUKEwj9kpvYiezRAhXHuRoKHV6WDVkQjRwIBw&amp;url=http://www.fusd.org/&amp;bvm=bv.145822982,d.ZGg&amp;psig=AFQjCNGhSIQvg7ePoREeqEfutkeE4c7AjQ&amp;ust=1485941520489079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bwTkTzdkVS4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bwTkTzdkVS4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hyperlink" Target="http://www.google.co.uk/url?sa=i&amp;rct=j&amp;q=&amp;esrc=s&amp;source=images&amp;cd=&amp;cad=rja&amp;uact=8&amp;ved=0ahUKEwiI6I735JjMAhVMnBoKHSbmDTMQjRwIBw&amp;url=http://www.planetrulers.com/vatican-city-head/&amp;psig=AFQjCNErueByrZUg0jdYEEdztOGcinEOfQ&amp;ust=1461089485049885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058400" cy="6705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62119"/>
            <a:ext cx="9144000" cy="2387600"/>
          </a:xfrm>
        </p:spPr>
        <p:txBody>
          <a:bodyPr>
            <a:noAutofit/>
          </a:bodyPr>
          <a:lstStyle/>
          <a:p>
            <a:r>
              <a:rPr lang="en-GB" sz="20000" b="1" dirty="0" smtClean="0">
                <a:latin typeface="+mn-lt"/>
                <a:cs typeface="Aharoni" panose="02010803020104030203" pitchFamily="2" charset="-79"/>
              </a:rPr>
              <a:t>Italy</a:t>
            </a:r>
            <a:endParaRPr lang="en-GB" sz="20000" b="1" dirty="0">
              <a:latin typeface="+mn-lt"/>
              <a:cs typeface="Aharoni" panose="02010803020104030203" pitchFamily="2" charset="-79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279900"/>
            <a:ext cx="9144000" cy="1655762"/>
          </a:xfrm>
        </p:spPr>
        <p:txBody>
          <a:bodyPr>
            <a:normAutofit/>
          </a:bodyPr>
          <a:lstStyle/>
          <a:p>
            <a:r>
              <a:rPr lang="en-GB" sz="8000" dirty="0" smtClean="0"/>
              <a:t>P5 Assembly</a:t>
            </a:r>
            <a:endParaRPr lang="en-GB" sz="8000" dirty="0"/>
          </a:p>
        </p:txBody>
      </p:sp>
    </p:spTree>
    <p:extLst>
      <p:ext uri="{BB962C8B-B14F-4D97-AF65-F5344CB8AC3E}">
        <p14:creationId xmlns:p14="http://schemas.microsoft.com/office/powerpoint/2010/main" val="74727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2560" y="902335"/>
            <a:ext cx="10515600" cy="1325563"/>
          </a:xfrm>
        </p:spPr>
        <p:txBody>
          <a:bodyPr/>
          <a:lstStyle/>
          <a:p>
            <a:pPr algn="r"/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Leaning Tower 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 Pisa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4" descr="http://terra-eu.org/wp-content/uploads/2011/07/PisaTower_Lg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38200" y="628650"/>
            <a:ext cx="6247725" cy="5940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83245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218" y="365125"/>
            <a:ext cx="4904509" cy="32584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635" y="3166408"/>
            <a:ext cx="4724400" cy="31146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96" y="3767515"/>
            <a:ext cx="4088706" cy="29450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9600" b="1" dirty="0" smtClean="0">
                <a:solidFill>
                  <a:srgbClr val="FF0000"/>
                </a:solidFill>
                <a:latin typeface="+mn-lt"/>
              </a:rPr>
              <a:t>The Food</a:t>
            </a:r>
            <a:endParaRPr lang="en-GB" sz="96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4911" y="1272751"/>
            <a:ext cx="5487538" cy="2768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188899" y="6281083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GB" dirty="0"/>
          </a:p>
          <a:p>
            <a:endParaRPr lang="en-GB" dirty="0"/>
          </a:p>
        </p:txBody>
      </p:sp>
      <p:pic>
        <p:nvPicPr>
          <p:cNvPr id="4" name="Dean Martin - That's Amor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456717" y="52400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37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0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9600" b="1" dirty="0" smtClean="0">
                <a:solidFill>
                  <a:srgbClr val="FF0000"/>
                </a:solidFill>
                <a:latin typeface="+mn-lt"/>
              </a:rPr>
              <a:t>School</a:t>
            </a:r>
            <a:endParaRPr lang="en-GB" sz="9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AutoShape 4" descr="Image result for school pictures">
            <a:hlinkClick r:id="rId2"/>
          </p:cNvPr>
          <p:cNvSpPr>
            <a:spLocks noGrp="1" noChangeAspect="1" noChangeArrowheads="1"/>
          </p:cNvSpPr>
          <p:nvPr>
            <p:ph idx="1"/>
          </p:nvPr>
        </p:nvSpPr>
        <p:spPr bwMode="auto">
          <a:xfrm flipV="1">
            <a:off x="838200" y="6176962"/>
            <a:ext cx="398172" cy="16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25000" lnSpcReduction="20000"/>
          </a:bodyPr>
          <a:lstStyle/>
          <a:p>
            <a:pPr marL="0" indent="0">
              <a:buNone/>
            </a:pPr>
            <a:r>
              <a:rPr lang="en-GB" dirty="0"/>
              <a:t> </a:t>
            </a:r>
            <a:endParaRPr lang="en-GB" dirty="0" smtClean="0"/>
          </a:p>
          <a:p>
            <a:pPr marL="0" indent="0">
              <a:buNone/>
            </a:pPr>
            <a:endParaRPr lang="en-GB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38" y="1666088"/>
            <a:ext cx="4290096" cy="43186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634" y="179968"/>
            <a:ext cx="7292304" cy="41019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634" y="3476033"/>
            <a:ext cx="4185634" cy="311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1752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</a:rPr>
              <a:t>Mount Vesuvius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Image result for mount vesuviu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627" y="1101037"/>
            <a:ext cx="6362991" cy="5335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95" y="2628900"/>
            <a:ext cx="4646487" cy="3401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2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63" y="225424"/>
            <a:ext cx="5801784" cy="48037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855" y="1830388"/>
            <a:ext cx="6466609" cy="484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20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146" y="290945"/>
            <a:ext cx="6345381" cy="47590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53" y="2251652"/>
            <a:ext cx="5801784" cy="4351338"/>
          </a:xfrm>
        </p:spPr>
      </p:pic>
      <p:sp>
        <p:nvSpPr>
          <p:cNvPr id="3" name="Rectangle 2"/>
          <p:cNvSpPr/>
          <p:nvPr/>
        </p:nvSpPr>
        <p:spPr>
          <a:xfrm>
            <a:off x="6740653" y="5914798"/>
            <a:ext cx="49777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4"/>
              </a:rPr>
              <a:t>https://</a:t>
            </a:r>
            <a:r>
              <a:rPr lang="en-GB" dirty="0" smtClean="0">
                <a:hlinkClick r:id="rId4"/>
              </a:rPr>
              <a:t>www.youtube.com/watch?v=bwTkTzdkVS4</a:t>
            </a:r>
            <a:r>
              <a:rPr lang="en-GB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176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96997" y="844060"/>
            <a:ext cx="5801784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1" r="17639" b="181"/>
          <a:stretch/>
        </p:blipFill>
        <p:spPr>
          <a:xfrm rot="5400000">
            <a:off x="5328370" y="646981"/>
            <a:ext cx="6307285" cy="57435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7121" y="6166909"/>
            <a:ext cx="49777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4"/>
              </a:rPr>
              <a:t>https://www.youtube.com/watch?v=bwTkTzdkVS4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63882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4156" y="1143815"/>
            <a:ext cx="4663687" cy="551609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984901" y="157499"/>
            <a:ext cx="4006687" cy="533920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075" y="157499"/>
            <a:ext cx="4181475" cy="557212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242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br>
              <a:rPr lang="en-GB" dirty="0" smtClean="0"/>
            </a:b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5125"/>
            <a:ext cx="4181475" cy="557212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3014" y="217934"/>
            <a:ext cx="4181475" cy="557212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656502" y="1346477"/>
            <a:ext cx="3895070" cy="519046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179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53" y="171941"/>
            <a:ext cx="4036504" cy="537894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  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4414" y="2055813"/>
            <a:ext cx="10515600" cy="4351338"/>
          </a:xfrm>
        </p:spPr>
        <p:txBody>
          <a:bodyPr/>
          <a:lstStyle/>
          <a:p>
            <a:r>
              <a:rPr lang="en-GB" dirty="0" smtClean="0"/>
              <a:t> </a:t>
            </a:r>
          </a:p>
          <a:p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6815" y="360318"/>
            <a:ext cx="6113711" cy="458724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b="10072"/>
          <a:stretch/>
        </p:blipFill>
        <p:spPr>
          <a:xfrm>
            <a:off x="3710257" y="2028667"/>
            <a:ext cx="4029971" cy="482933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77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018" y="188479"/>
            <a:ext cx="6593704" cy="49452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172" y="365125"/>
            <a:ext cx="10515600" cy="1325563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26" y="229689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090745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271" y="483629"/>
            <a:ext cx="4181475" cy="558165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4732" y="-82210"/>
            <a:ext cx="5885646" cy="671332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870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8931" y="630168"/>
            <a:ext cx="10515600" cy="5811838"/>
          </a:xfrm>
        </p:spPr>
        <p:txBody>
          <a:bodyPr>
            <a:normAutofit fontScale="77500" lnSpcReduction="20000"/>
          </a:bodyPr>
          <a:lstStyle/>
          <a:p>
            <a:endParaRPr lang="en-GB" dirty="0" smtClean="0"/>
          </a:p>
          <a:p>
            <a:pPr marL="0" indent="0" algn="ctr">
              <a:buNone/>
            </a:pPr>
            <a:r>
              <a:rPr lang="en-GB" sz="20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GB" sz="20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1 </a:t>
            </a:r>
            <a:r>
              <a:rPr lang="en-GB" sz="20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GB" sz="20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19972E"/>
                </a:solidFill>
              </a:rPr>
              <a:t>2</a:t>
            </a:r>
            <a:r>
              <a:rPr lang="en-GB" sz="20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 </a:t>
            </a:r>
            <a:r>
              <a:rPr lang="en-GB" sz="20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3 </a:t>
            </a:r>
            <a:r>
              <a:rPr lang="en-GB" sz="20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GB" sz="20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</a:rPr>
              <a:t>4</a:t>
            </a:r>
            <a:r>
              <a:rPr lang="en-GB" sz="20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 </a:t>
            </a:r>
            <a:r>
              <a:rPr lang="en-GB" sz="20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5</a:t>
            </a:r>
          </a:p>
          <a:p>
            <a:pPr marL="0" indent="0" algn="ctr">
              <a:buNone/>
            </a:pPr>
            <a:endParaRPr lang="en-GB" sz="100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GB" sz="20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GB" sz="20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</a:rPr>
              <a:t>6 </a:t>
            </a:r>
            <a:r>
              <a:rPr lang="en-GB" sz="20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GB" sz="20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7 </a:t>
            </a:r>
            <a:r>
              <a:rPr lang="en-GB" sz="20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GB" sz="20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</a:rPr>
              <a:t>8 </a:t>
            </a:r>
            <a:r>
              <a:rPr lang="en-GB" sz="20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GB" sz="20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9 </a:t>
            </a:r>
            <a:r>
              <a:rPr lang="en-GB" sz="20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GB" sz="20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</a:rPr>
              <a:t>10</a:t>
            </a:r>
            <a:endParaRPr lang="en-GB" sz="20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939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727" y="443634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30000" dirty="0" smtClean="0"/>
              <a:t>Ciao!</a:t>
            </a:r>
            <a:endParaRPr lang="en-GB" sz="20000" dirty="0"/>
          </a:p>
        </p:txBody>
      </p:sp>
      <p:pic>
        <p:nvPicPr>
          <p:cNvPr id="4" name="Rosemary Clooney - Mambo Italiano - 1954 original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48252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016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5801784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645" y="2036618"/>
            <a:ext cx="6116782" cy="458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86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16" y="133985"/>
            <a:ext cx="5801784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204" y="2485073"/>
            <a:ext cx="53340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448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790" y="5245735"/>
            <a:ext cx="10515600" cy="1325563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83832" y="909241"/>
            <a:ext cx="4352925" cy="326469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9537" y="817562"/>
            <a:ext cx="4352926" cy="3448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13607" y="681356"/>
            <a:ext cx="4352928" cy="37204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01115" y="5145266"/>
            <a:ext cx="95897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latin typeface="+mj-lt"/>
              </a:rPr>
              <a:t>We also used maps and an atlas to help us with our research!</a:t>
            </a:r>
            <a:endParaRPr lang="en-GB" sz="3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1905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699" y="365125"/>
            <a:ext cx="7304809" cy="6024187"/>
          </a:xfrm>
        </p:spPr>
      </p:pic>
    </p:spTree>
    <p:extLst>
      <p:ext uri="{BB962C8B-B14F-4D97-AF65-F5344CB8AC3E}">
        <p14:creationId xmlns:p14="http://schemas.microsoft.com/office/powerpoint/2010/main" val="382799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85" y="267494"/>
            <a:ext cx="11060430" cy="62763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45870" y="2670711"/>
            <a:ext cx="24003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 smtClean="0"/>
              <a:t>The hills of Italy</a:t>
            </a:r>
            <a:endParaRPr lang="en-GB" sz="4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701540" y="2210336"/>
            <a:ext cx="27889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 smtClean="0"/>
              <a:t>The snow capped Alp mountains</a:t>
            </a:r>
            <a:endParaRPr lang="en-GB" sz="4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989570" y="2548890"/>
            <a:ext cx="35204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 smtClean="0"/>
              <a:t>The war of Independence</a:t>
            </a:r>
            <a:endParaRPr lang="en-GB" sz="4400" b="1" dirty="0"/>
          </a:p>
        </p:txBody>
      </p:sp>
    </p:spTree>
    <p:extLst>
      <p:ext uri="{BB962C8B-B14F-4D97-AF65-F5344CB8AC3E}">
        <p14:creationId xmlns:p14="http://schemas.microsoft.com/office/powerpoint/2010/main" val="325339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GB" sz="9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Rome</a:t>
            </a:r>
            <a:endParaRPr lang="en-GB" sz="9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01" y="1461943"/>
            <a:ext cx="6738797" cy="4351338"/>
          </a:xfrm>
        </p:spPr>
      </p:pic>
      <p:sp>
        <p:nvSpPr>
          <p:cNvPr id="6" name="TextBox 5"/>
          <p:cNvSpPr txBox="1"/>
          <p:nvPr/>
        </p:nvSpPr>
        <p:spPr>
          <a:xfrm>
            <a:off x="1512570" y="6095008"/>
            <a:ext cx="38519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The Colosseum </a:t>
            </a:r>
            <a:endParaRPr lang="en-GB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7395210" y="1908810"/>
            <a:ext cx="3589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The Trevi Fountain</a:t>
            </a:r>
            <a:endParaRPr lang="en-GB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427" y="2650152"/>
            <a:ext cx="6118851" cy="413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16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107" y="1534824"/>
            <a:ext cx="4762500" cy="31718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GB" sz="9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 Vatican City</a:t>
            </a:r>
            <a:endParaRPr lang="en-GB" sz="9600" dirty="0">
              <a:latin typeface="+mn-lt"/>
            </a:endParaRPr>
          </a:p>
        </p:txBody>
      </p:sp>
      <p:pic>
        <p:nvPicPr>
          <p:cNvPr id="4" name="Picture 5" descr="http://upload.wikimedia.org/wikipedia/commons/d/d6/St_Peter%27s_Square,_Vatican_City_-_April_200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622" y="3314700"/>
            <a:ext cx="4934183" cy="3373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://www.planetrulers.com/wp-content/uploads/2010/04/vatican-head-of-state-pope-francis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02290" y="3819159"/>
            <a:ext cx="4060664" cy="28689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5090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1275</TotalTime>
  <Words>83</Words>
  <Application>Microsoft Office PowerPoint</Application>
  <PresentationFormat>Widescreen</PresentationFormat>
  <Paragraphs>35</Paragraphs>
  <Slides>22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Aharoni</vt:lpstr>
      <vt:lpstr>Arial</vt:lpstr>
      <vt:lpstr>Calibri</vt:lpstr>
      <vt:lpstr>Calibri Light</vt:lpstr>
      <vt:lpstr>Office Theme</vt:lpstr>
      <vt:lpstr>Italy</vt:lpstr>
      <vt:lpstr> </vt:lpstr>
      <vt:lpstr> </vt:lpstr>
      <vt:lpstr> </vt:lpstr>
      <vt:lpstr> </vt:lpstr>
      <vt:lpstr> </vt:lpstr>
      <vt:lpstr> </vt:lpstr>
      <vt:lpstr>Rome</vt:lpstr>
      <vt:lpstr>The Vatican City</vt:lpstr>
      <vt:lpstr>The Leaning Tower of Pisa</vt:lpstr>
      <vt:lpstr>The Food</vt:lpstr>
      <vt:lpstr>School</vt:lpstr>
      <vt:lpstr>Mount Vesuvius</vt:lpstr>
      <vt:lpstr> </vt:lpstr>
      <vt:lpstr> </vt:lpstr>
      <vt:lpstr>PowerPoint Presentation</vt:lpstr>
      <vt:lpstr>PowerPoint Presentation</vt:lpstr>
      <vt:lpstr>  </vt:lpstr>
      <vt:lpstr>   </vt:lpstr>
      <vt:lpstr>PowerPoint Presentation</vt:lpstr>
      <vt:lpstr>  </vt:lpstr>
      <vt:lpstr> </vt:lpstr>
    </vt:vector>
  </TitlesOfParts>
  <Company>North Lanarkshire Council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Italy</dc:title>
  <dc:creator>temp</dc:creator>
  <cp:lastModifiedBy>temp</cp:lastModifiedBy>
  <cp:revision>31</cp:revision>
  <dcterms:created xsi:type="dcterms:W3CDTF">2016-12-13T10:05:31Z</dcterms:created>
  <dcterms:modified xsi:type="dcterms:W3CDTF">2017-02-17T09:43:08Z</dcterms:modified>
</cp:coreProperties>
</file>