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380F0-D547-5443-BF52-9B4218B3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948EA6-FC93-1A42-9299-6B719024FE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BD079-390C-7748-9291-66375196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64DA-3D3E-3947-BB2E-B6929DA0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855D0-1656-3D4E-B50C-2CF225AA6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89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08F5-71AD-3D4C-A2B5-A8AAD836B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7360E-2AE2-B84F-876C-A7CCC0E0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ED7DC-189C-F54E-8776-93C07E0DD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A3475-D6EB-654E-B059-E38F3450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D27D9-D7C8-0740-86E4-DE81BF68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9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64FBB-A747-BB4A-84EB-03BA4AB85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20D81-FEB7-614E-9D22-BEBDE5AA3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7000F-E2BB-C445-A2EE-CBDB0FF15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C65EE-D763-2A45-876A-DF03B3300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67FDC-54A7-C744-A9AF-563B7A02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8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30B17-48ED-6748-9F61-F6D169EC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3CD13-4FB1-F943-9F0C-445A20C4A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4101-AC69-9946-B3CF-C90EAA37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7D8C6-087F-8D47-855C-DAD0B6040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42DFC-885D-3444-BD6E-B369DE26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0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9AF1E-83A9-BA49-B4BF-6842DC469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67F03-F2BD-E243-AD49-F8F034DA5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97AC-C90E-644B-B510-D7644C75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24BAC-B711-324C-9E06-71FA878E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7FD60-0275-9B4C-94F9-437E34B9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8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99778-F272-7347-BB72-C5203F16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B480A-0B4F-9247-9D02-4A3881C37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95334-CF3A-8C48-96A2-B93B065E8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E89DE-2F4A-454A-8865-00147BBCC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AB8D6-7B06-4745-87BB-D951D1F0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62338-435F-0745-BCBD-ECC314EBF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6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AC8BE-E08F-D84E-95FF-922C5947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AC83F6-3964-6443-8A63-BFC15F72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4CD5B-6EAE-EF43-95CA-93AC7D2D5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78B1E-119F-F947-A92A-04CE759CF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2EADC-249C-9B4C-99D8-ED4FCA2D3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817C5-CDF8-B340-BD9E-CA8E4E8A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A552F5-F18B-2849-A934-A9E8E961D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9E53C-007A-C14B-AF79-29BB8246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6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E863D-0A28-544D-8E3D-119033FC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5DF66-41E4-9848-A522-CC9F355F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83E0D-72AB-AE4C-B542-BB371B81E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B4530-352E-394B-9F1C-9785F9DBD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936352-479B-184D-AD20-43571E7C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A1AE3-BF08-2148-B278-600CA697C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8898E-0301-474F-9FD2-4108B0E23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B8C-5D18-C540-AA9C-207D35DAF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F1AD-BCC0-704B-959B-2E379111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EA132-CF41-A845-A1E2-320A59A20A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BCB0D-5117-D64A-A191-AFD821C47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7265A-A510-AF4B-92DC-5ACBB7156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2E734-5A3E-1247-B793-9EC8A963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C661-5FE6-7D44-8F0B-2D10C7AA0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6E4DAC-BE40-DE4E-BBEA-E538E5B25A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676D8A-EFDE-154A-A1DC-982B8A297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8566A8-744E-F341-9309-B2C02AA22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069A8-9475-4E46-8B17-92489B65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3BE3C-8115-8B47-AC8B-E561F83C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1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9B7114-5F3A-4549-86B1-9CD3A976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6E501-BD9E-0546-B2F4-DCB798486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GB"/>
              <a:t>Edit Master text styles
Second level
Third level
Fourth level
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E695B-34B1-E148-B813-39A066DB2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DEEB5-4112-6845-9A94-D23D68F2C1FB}" type="datetimeFigureOut">
              <a:rPr lang="en-US" smtClean="0"/>
              <a:t>9/9/18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AC68C-CBCB-0A49-98BB-584773FB2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66077-BB27-724A-829A-C72A9D4D7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26FA-EA14-9049-B79E-ECCC4803B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3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48FD25B-E9B1-44D2-BCC3-C443F5871E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C9C3B00-9356-443B-9CB0-734FA743A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solidFill>
            <a:srgbClr val="3A8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35C821-367C-164A-9435-4C4A7C86A1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8696" y="484632"/>
            <a:ext cx="3849104" cy="4354880"/>
          </a:xfrm>
        </p:spPr>
        <p:txBody>
          <a:bodyPr anchor="ctr">
            <a:normAutofit/>
          </a:bodyPr>
          <a:lstStyle/>
          <a:p>
            <a:pPr algn="l"/>
            <a:r>
              <a:rPr lang="en-GB" sz="3600">
                <a:solidFill>
                  <a:srgbClr val="FFFFFF"/>
                </a:solidFill>
                <a:latin typeface="Comic Sans MS" panose="030F0702030302020204" pitchFamily="66" charset="0"/>
              </a:rPr>
              <a:t>Maths Week Scotland </a:t>
            </a:r>
            <a:br>
              <a:rPr lang="en-GB" sz="3600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en-GB" sz="3600">
                <a:solidFill>
                  <a:srgbClr val="FFFFFF"/>
                </a:solidFill>
                <a:latin typeface="Comic Sans MS" panose="030F0702030302020204" pitchFamily="66" charset="0"/>
              </a:rPr>
              <a:t>10</a:t>
            </a:r>
            <a:r>
              <a:rPr lang="en-GB" sz="3600" baseline="30000">
                <a:solidFill>
                  <a:srgbClr val="FFFFFF"/>
                </a:solidFill>
                <a:latin typeface="Comic Sans MS" panose="030F0702030302020204" pitchFamily="66" charset="0"/>
              </a:rPr>
              <a:t>th</a:t>
            </a:r>
            <a:r>
              <a:rPr lang="en-GB" sz="3600">
                <a:solidFill>
                  <a:srgbClr val="FFFFFF"/>
                </a:solidFill>
                <a:latin typeface="Comic Sans MS" panose="030F0702030302020204" pitchFamily="66" charset="0"/>
              </a:rPr>
              <a:t> September </a:t>
            </a:r>
            <a:endParaRPr lang="en-US" sz="36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CC786-DC83-CD41-8D66-4A8D3DC19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2074" y="3686710"/>
            <a:ext cx="3892415" cy="2305604"/>
          </a:xfrm>
        </p:spPr>
        <p:txBody>
          <a:bodyPr>
            <a:norm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latin typeface="Comic Sans MS" panose="030F0702030302020204" pitchFamily="66" charset="0"/>
              </a:rPr>
              <a:t>Look out for some exciting learning opportunities for the children throughout this week.</a:t>
            </a:r>
            <a:endParaRPr lang="en-US" sz="28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F098A25-5F4E-BA46-8C2A-FD7458FF6D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584" b="24758"/>
          <a:stretch/>
        </p:blipFill>
        <p:spPr>
          <a:xfrm>
            <a:off x="6099570" y="0"/>
            <a:ext cx="6110177" cy="42336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65BE1E-91C8-BC4A-8597-9AB0852C61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1" b="22901"/>
          <a:stretch/>
        </p:blipFill>
        <p:spPr>
          <a:xfrm>
            <a:off x="6081824" y="4233673"/>
            <a:ext cx="3048000" cy="26243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83393E-3E01-9B46-BBC6-9D53322C53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889" r="17171" b="2"/>
          <a:stretch/>
        </p:blipFill>
        <p:spPr>
          <a:xfrm>
            <a:off x="9129822" y="4233672"/>
            <a:ext cx="3062178" cy="262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4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Maths Week Scotland  10th September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Scotland  10th September </dc:title>
  <cp:revision>2</cp:revision>
  <dcterms:modified xsi:type="dcterms:W3CDTF">2018-09-09T16:59:55Z</dcterms:modified>
</cp:coreProperties>
</file>