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&amp;ehk=DvpYZwJvlUYG6w1WeSyiQA&amp;r=0&amp;pid=OfficeInsert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FB9B-9FB8-469E-96F9-4D32314110B6}" type="datetimeFigureOut">
              <a:rPr lang="en-US" smtClean="0"/>
              <a:t>9/29/2017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242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9/29/2017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30974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9/29/2017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5360903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9/29/2017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32398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9/29/2017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19594402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9/29/2017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81058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1211-4E0C-4AB3-B04F-585959BDAFE8}" type="datetimeFigureOut">
              <a:rPr lang="en-US" smtClean="0"/>
              <a:t>9/29/2017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6239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ECAF-D3BE-4069-9C78-642ECCD01477}" type="datetimeFigureOut">
              <a:rPr lang="en-US" smtClean="0"/>
              <a:t>9/29/2017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663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DC27-E420-4878-9EE6-7B9656D6442A}" type="datetimeFigureOut">
              <a:rPr lang="en-US" smtClean="0"/>
              <a:t>9/29/2017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84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47CF-67C9-420C-80A5-E2069FF0C2DF}" type="datetimeFigureOut">
              <a:rPr lang="en-US" smtClean="0"/>
              <a:t>9/29/2017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97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DC73-F065-42F5-A9F2-D90B2E42A0B3}" type="datetimeFigureOut">
              <a:rPr lang="en-US" smtClean="0"/>
              <a:t>9/29/2017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640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A702-9B29-41CC-9BCC-3DF8A0D379FE}" type="datetimeFigureOut">
              <a:rPr lang="en-US" smtClean="0"/>
              <a:t>9/29/2017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108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49AC-CB8F-4FF1-9A34-5861C74DD0A7}" type="datetimeFigureOut">
              <a:rPr lang="en-US" smtClean="0"/>
              <a:t>9/29/2017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943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CECA-2D3A-4680-9B49-752200DE467C}" type="datetimeFigureOut">
              <a:rPr lang="en-US" smtClean="0"/>
              <a:t>9/29/2017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631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BFE2-83B7-4B0A-B9D3-AB28331082B3}" type="datetimeFigureOut">
              <a:rPr lang="en-US" smtClean="0"/>
              <a:t>9/29/2017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746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78E3-FDA3-4D28-AAA2-0B81F349A39D}" type="datetimeFigureOut">
              <a:rPr lang="en-US" smtClean="0"/>
              <a:t>9/29/2017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847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BB1C6-BF8F-4481-8AB2-603A1C8A906A}" type="datetimeFigureOut">
              <a:rPr lang="en-US" smtClean="0"/>
              <a:t>9/29/2017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596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paidphonenews.com/2012/05/t-mobile-prepaid-sale-samsung-exhibit.html" TargetMode="External"/><Relationship Id="rId2" Type="http://schemas.openxmlformats.org/officeDocument/2006/relationships/image" Target="../media/image1.jpg&amp;ehk=DvpYZwJvlUYG6w1WeSyiQA&amp;r=0&amp;pid=OfficeInsert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2BCEF-9D90-4ABE-AFB5-F2E8244B25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8407" y="943953"/>
            <a:ext cx="9755187" cy="3060345"/>
          </a:xfrm>
        </p:spPr>
        <p:txBody>
          <a:bodyPr>
            <a:normAutofit fontScale="90000"/>
          </a:bodyPr>
          <a:lstStyle/>
          <a:p>
            <a:pPr algn="ctr"/>
            <a:r>
              <a:rPr lang="en-GB" sz="7200"/>
              <a:t>Have you downloaded Groupcall Xpressions  yet?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321E12-7667-48C7-9B15-CE63E5635B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8406" y="4105403"/>
            <a:ext cx="9755187" cy="1073254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en-GB">
                <a:solidFill>
                  <a:schemeClr val="tx1">
                    <a:lumMod val="85000"/>
                    <a:lumOff val="15000"/>
                  </a:schemeClr>
                </a:solidFill>
              </a:rPr>
              <a:t>This is a new mobile communications  app for parents, schools &amp; nurseries </a:t>
            </a:r>
          </a:p>
        </p:txBody>
      </p:sp>
    </p:spTree>
    <p:extLst>
      <p:ext uri="{BB962C8B-B14F-4D97-AF65-F5344CB8AC3E}">
        <p14:creationId xmlns:p14="http://schemas.microsoft.com/office/powerpoint/2010/main" val="3434139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7751A-8758-42B5-8C63-9B34B5B22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Information can include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128B67-D55F-496D-8718-D13E876BF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cap="none" dirty="0"/>
              <a:t>free messages sent by the nursery delivered directly to the app</a:t>
            </a:r>
          </a:p>
          <a:p>
            <a:r>
              <a:rPr lang="en-GB" cap="none" dirty="0"/>
              <a:t>attendance messages</a:t>
            </a:r>
          </a:p>
          <a:p>
            <a:r>
              <a:rPr lang="en-GB" cap="none" dirty="0"/>
              <a:t>nursery closure</a:t>
            </a:r>
          </a:p>
          <a:p>
            <a:r>
              <a:rPr lang="en-GB" cap="none" dirty="0"/>
              <a:t>records of achievement</a:t>
            </a:r>
          </a:p>
          <a:p>
            <a:r>
              <a:rPr lang="en-GB" sz="1800" cap="none" dirty="0"/>
              <a:t>a wide variety of information</a:t>
            </a:r>
          </a:p>
        </p:txBody>
      </p:sp>
    </p:spTree>
    <p:extLst>
      <p:ext uri="{BB962C8B-B14F-4D97-AF65-F5344CB8AC3E}">
        <p14:creationId xmlns:p14="http://schemas.microsoft.com/office/powerpoint/2010/main" val="2932116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CEB2F-8A93-4656-85A0-CB5D44D1F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 sign up for the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9BE9E-7D9A-4FCC-94C6-EE8C39BCC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cap="none" dirty="0"/>
              <a:t>search &amp; download the app “</a:t>
            </a:r>
            <a:r>
              <a:rPr lang="en-GB" cap="none" dirty="0" err="1"/>
              <a:t>Groupcall</a:t>
            </a:r>
            <a:r>
              <a:rPr lang="en-GB" cap="none" dirty="0"/>
              <a:t>  </a:t>
            </a:r>
            <a:r>
              <a:rPr lang="en-GB" cap="none" dirty="0" err="1"/>
              <a:t>Xpressions</a:t>
            </a:r>
            <a:r>
              <a:rPr lang="en-GB" cap="none" dirty="0"/>
              <a:t>”.</a:t>
            </a:r>
          </a:p>
          <a:p>
            <a:r>
              <a:rPr lang="en-GB" cap="none" dirty="0"/>
              <a:t>ensure nursery has up to date mobile telephone number  &amp; email address.  For security reasons you will need to provide these details to log into the </a:t>
            </a:r>
            <a:r>
              <a:rPr lang="en-GB" cap="none" dirty="0" err="1"/>
              <a:t>Groupcall</a:t>
            </a:r>
            <a:r>
              <a:rPr lang="en-GB" cap="none" dirty="0"/>
              <a:t> app.  If you have not already returned your Annual Data form please do so</a:t>
            </a:r>
          </a:p>
          <a:p>
            <a:r>
              <a:rPr lang="en-GB" cap="none" dirty="0"/>
              <a:t>Open the app and enter your email address and mobile phone number, which must match the information held by the nursery.</a:t>
            </a:r>
          </a:p>
          <a:p>
            <a:r>
              <a:rPr lang="en-GB" cap="none" dirty="0"/>
              <a:t>The app will text a security code to your mobile phone, enter this code and then press log in.</a:t>
            </a:r>
          </a:p>
          <a:p>
            <a:r>
              <a:rPr lang="en-GB" cap="none" dirty="0"/>
              <a:t>You will then have the option to set up a password and or pin number</a:t>
            </a:r>
          </a:p>
        </p:txBody>
      </p:sp>
    </p:spTree>
    <p:extLst>
      <p:ext uri="{BB962C8B-B14F-4D97-AF65-F5344CB8AC3E}">
        <p14:creationId xmlns:p14="http://schemas.microsoft.com/office/powerpoint/2010/main" val="2803131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BB1DC-A228-4234-83DF-A16C930D6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cap="none" dirty="0"/>
              <a:t>This service is available for Shotts Family Learning Centre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933BED-716B-4A7C-9480-AC336EFB23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Download it free today </a:t>
            </a:r>
          </a:p>
        </p:txBody>
      </p:sp>
      <p:pic>
        <p:nvPicPr>
          <p:cNvPr id="5" name="Picture 4" descr="A bunch of different cell phones&#10;&#10;Description generated with high confidence">
            <a:extLst>
              <a:ext uri="{FF2B5EF4-FFF2-40B4-BE49-F238E27FC236}">
                <a16:creationId xmlns:a16="http://schemas.microsoft.com/office/drawing/2014/main" id="{C68FDABF-9A47-420C-855A-272C316514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flipV="1">
            <a:off x="5061856" y="2429274"/>
            <a:ext cx="2138451" cy="257943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38B7DD8-ED65-42DE-B63D-518ED0772167}"/>
              </a:ext>
            </a:extLst>
          </p:cNvPr>
          <p:cNvSpPr txBox="1"/>
          <p:nvPr/>
        </p:nvSpPr>
        <p:spPr>
          <a:xfrm flipV="1">
            <a:off x="3967843" y="6221186"/>
            <a:ext cx="36086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>
                <a:hlinkClick r:id="rId3" tooltip="http://www.prepaidphonenews.com/2012/05/t-mobile-prepaid-sale-samsung-exhibit.html"/>
              </a:rPr>
              <a:t>This Photo</a:t>
            </a:r>
            <a:r>
              <a:rPr lang="en-GB" sz="900"/>
              <a:t> by Unknown Author is licensed under </a:t>
            </a:r>
            <a:r>
              <a:rPr lang="en-GB" sz="900">
                <a:hlinkClick r:id="rId4" tooltip="https://creativecommons.org/licenses/by-sa/3.0/"/>
              </a:rPr>
              <a:t>CC BY-SA</a:t>
            </a:r>
            <a:endParaRPr lang="en-GB" sz="900"/>
          </a:p>
        </p:txBody>
      </p:sp>
    </p:spTree>
    <p:extLst>
      <p:ext uri="{BB962C8B-B14F-4D97-AF65-F5344CB8AC3E}">
        <p14:creationId xmlns:p14="http://schemas.microsoft.com/office/powerpoint/2010/main" val="116153323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</TotalTime>
  <Words>186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</vt:lpstr>
      <vt:lpstr>Have you downloaded Groupcall Xpressions  yet?</vt:lpstr>
      <vt:lpstr>Information can include</vt:lpstr>
      <vt:lpstr>To sign up for the service</vt:lpstr>
      <vt:lpstr>This service is available for Shotts Family Learning Centre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Have you downloaded Groupcall Xpressions  yet?</dc:title>
  <dc:creator>Miss Watters</dc:creator>
  <cp:lastModifiedBy>Miss Watters</cp:lastModifiedBy>
  <cp:revision>4</cp:revision>
  <dcterms:created xsi:type="dcterms:W3CDTF">2017-09-29T09:43:24Z</dcterms:created>
  <dcterms:modified xsi:type="dcterms:W3CDTF">2017-09-29T10:11:58Z</dcterms:modified>
</cp:coreProperties>
</file>