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9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CB844D-3B92-4E3D-A7D6-0E84BB7AA06E}" type="datetimeFigureOut">
              <a:rPr lang="en-GB" smtClean="0"/>
              <a:t>11/03/2016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1042890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B844D-3B92-4E3D-A7D6-0E84BB7AA06E}" type="datetimeFigureOut">
              <a:rPr lang="en-GB" smtClean="0"/>
              <a:t>11/03/2016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2000969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B844D-3B92-4E3D-A7D6-0E84BB7AA06E}" type="datetimeFigureOut">
              <a:rPr lang="en-GB" smtClean="0"/>
              <a:t>11/03/2016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98450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B844D-3B92-4E3D-A7D6-0E84BB7AA06E}" type="datetimeFigureOut">
              <a:rPr lang="en-GB" smtClean="0"/>
              <a:t>11/03/2016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291049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B844D-3B92-4E3D-A7D6-0E84BB7AA06E}" type="datetimeFigureOut">
              <a:rPr lang="en-GB" smtClean="0"/>
              <a:t>11/03/2016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1187890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CB844D-3B92-4E3D-A7D6-0E84BB7AA06E}" type="datetimeFigureOut">
              <a:rPr lang="en-GB" smtClean="0"/>
              <a:t>11/03/2016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4476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CB844D-3B92-4E3D-A7D6-0E84BB7AA06E}" type="datetimeFigureOut">
              <a:rPr lang="en-GB" smtClean="0"/>
              <a:t>11/03/2016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3909771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CB844D-3B92-4E3D-A7D6-0E84BB7AA06E}" type="datetimeFigureOut">
              <a:rPr lang="en-GB" smtClean="0"/>
              <a:t>11/03/2016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330462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B844D-3B92-4E3D-A7D6-0E84BB7AA06E}" type="datetimeFigureOut">
              <a:rPr lang="en-GB" smtClean="0"/>
              <a:t>11/03/2016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88392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B844D-3B92-4E3D-A7D6-0E84BB7AA06E}" type="datetimeFigureOut">
              <a:rPr lang="en-GB" smtClean="0"/>
              <a:t>11/03/2016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19357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B844D-3B92-4E3D-A7D6-0E84BB7AA06E}" type="datetimeFigureOut">
              <a:rPr lang="en-GB" smtClean="0"/>
              <a:t>11/03/2016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2CAD6B-2589-47E8-8CFA-15542D7FCA3E}" type="slidenum">
              <a:rPr lang="en-GB" smtClean="0"/>
              <a:t>‹#›</a:t>
            </a:fld>
            <a:endParaRPr lang="en-GB"/>
          </a:p>
        </p:txBody>
      </p:sp>
    </p:spTree>
    <p:extLst>
      <p:ext uri="{BB962C8B-B14F-4D97-AF65-F5344CB8AC3E}">
        <p14:creationId xmlns:p14="http://schemas.microsoft.com/office/powerpoint/2010/main" val="330433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B844D-3B92-4E3D-A7D6-0E84BB7AA06E}" type="datetimeFigureOut">
              <a:rPr lang="en-GB" smtClean="0"/>
              <a:t>11/03/2016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CAD6B-2589-47E8-8CFA-15542D7FCA3E}" type="slidenum">
              <a:rPr lang="en-GB" smtClean="0"/>
              <a:t>‹#›</a:t>
            </a:fld>
            <a:endParaRPr lang="en-GB"/>
          </a:p>
        </p:txBody>
      </p:sp>
    </p:spTree>
    <p:extLst>
      <p:ext uri="{BB962C8B-B14F-4D97-AF65-F5344CB8AC3E}">
        <p14:creationId xmlns:p14="http://schemas.microsoft.com/office/powerpoint/2010/main" val="9014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utism.org.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3780"/>
            <a:ext cx="10208654" cy="6444220"/>
          </a:xfrm>
        </p:spPr>
        <p:txBody>
          <a:bodyPr>
            <a:normAutofit fontScale="90000"/>
          </a:bodyPr>
          <a:lstStyle/>
          <a:p>
            <a:r>
              <a:rPr lang="en-GB" dirty="0" smtClean="0"/>
              <a:t>       </a:t>
            </a:r>
            <a:br>
              <a:rPr lang="en-GB" dirty="0" smtClean="0"/>
            </a:br>
            <a:r>
              <a:rPr lang="en-GB" dirty="0" smtClean="0"/>
              <a:t/>
            </a:r>
            <a:br>
              <a:rPr lang="en-GB" dirty="0" smtClean="0"/>
            </a:br>
            <a:r>
              <a:rPr lang="en-GB" dirty="0" smtClean="0"/>
              <a:t> </a:t>
            </a:r>
            <a:br>
              <a:rPr lang="en-GB" dirty="0" smtClean="0"/>
            </a:br>
            <a:r>
              <a:rPr lang="en-GB" dirty="0" smtClean="0"/>
              <a:t>     </a:t>
            </a:r>
            <a:r>
              <a:rPr lang="en-GB" dirty="0" smtClean="0">
                <a:solidFill>
                  <a:srgbClr val="0070C0"/>
                </a:solidFill>
              </a:rPr>
              <a:t>A</a:t>
            </a:r>
            <a:r>
              <a:rPr lang="en-GB" dirty="0" smtClean="0">
                <a:solidFill>
                  <a:srgbClr val="FF0000"/>
                </a:solidFill>
              </a:rPr>
              <a:t>u</a:t>
            </a:r>
            <a:r>
              <a:rPr lang="en-GB" dirty="0" smtClean="0">
                <a:solidFill>
                  <a:srgbClr val="92D050"/>
                </a:solidFill>
              </a:rPr>
              <a:t>t</a:t>
            </a:r>
            <a:r>
              <a:rPr lang="en-GB" dirty="0" smtClean="0">
                <a:solidFill>
                  <a:srgbClr val="FFFF00"/>
                </a:solidFill>
              </a:rPr>
              <a:t>i</a:t>
            </a:r>
            <a:r>
              <a:rPr lang="en-GB" dirty="0" smtClean="0">
                <a:solidFill>
                  <a:srgbClr val="0070C0"/>
                </a:solidFill>
              </a:rPr>
              <a:t>s</a:t>
            </a:r>
            <a:r>
              <a:rPr lang="en-GB" dirty="0" smtClean="0">
                <a:solidFill>
                  <a:srgbClr val="FF0000"/>
                </a:solidFill>
              </a:rPr>
              <a:t>m</a:t>
            </a:r>
            <a:r>
              <a:rPr lang="en-GB" dirty="0" smtClean="0"/>
              <a:t> </a:t>
            </a:r>
            <a:r>
              <a:rPr lang="en-GB" dirty="0" smtClean="0">
                <a:solidFill>
                  <a:srgbClr val="92D050"/>
                </a:solidFill>
              </a:rPr>
              <a:t>A</a:t>
            </a:r>
            <a:r>
              <a:rPr lang="en-GB" dirty="0" smtClean="0">
                <a:solidFill>
                  <a:srgbClr val="FFFF00"/>
                </a:solidFill>
              </a:rPr>
              <a:t>w</a:t>
            </a:r>
            <a:r>
              <a:rPr lang="en-GB" dirty="0" smtClean="0">
                <a:solidFill>
                  <a:srgbClr val="0070C0"/>
                </a:solidFill>
              </a:rPr>
              <a:t>a</a:t>
            </a:r>
            <a:r>
              <a:rPr lang="en-GB" dirty="0" smtClean="0">
                <a:solidFill>
                  <a:srgbClr val="FF0000"/>
                </a:solidFill>
              </a:rPr>
              <a:t>r</a:t>
            </a:r>
            <a:r>
              <a:rPr lang="en-GB" dirty="0" smtClean="0">
                <a:solidFill>
                  <a:srgbClr val="92D050"/>
                </a:solidFill>
              </a:rPr>
              <a:t>e</a:t>
            </a:r>
            <a:r>
              <a:rPr lang="en-GB" dirty="0" smtClean="0">
                <a:solidFill>
                  <a:srgbClr val="FFFF00"/>
                </a:solidFill>
              </a:rPr>
              <a:t>n</a:t>
            </a:r>
            <a:r>
              <a:rPr lang="en-GB" dirty="0" smtClean="0">
                <a:solidFill>
                  <a:srgbClr val="0070C0"/>
                </a:solidFill>
              </a:rPr>
              <a:t>e</a:t>
            </a:r>
            <a:r>
              <a:rPr lang="en-GB" dirty="0" smtClean="0">
                <a:solidFill>
                  <a:srgbClr val="FF0000"/>
                </a:solidFill>
              </a:rPr>
              <a:t>s</a:t>
            </a:r>
            <a:r>
              <a:rPr lang="en-GB" dirty="0" smtClean="0">
                <a:solidFill>
                  <a:srgbClr val="92D050"/>
                </a:solidFill>
              </a:rPr>
              <a:t>s</a:t>
            </a:r>
            <a:r>
              <a:rPr lang="en-GB" dirty="0" smtClean="0"/>
              <a:t/>
            </a:r>
            <a:br>
              <a:rPr lang="en-GB" dirty="0" smtClean="0"/>
            </a:br>
            <a:r>
              <a:rPr lang="en-GB" dirty="0" smtClean="0"/>
              <a:t>    </a:t>
            </a:r>
            <a:r>
              <a:rPr lang="en-GB" dirty="0" smtClean="0">
                <a:solidFill>
                  <a:srgbClr val="FFFF00"/>
                </a:solidFill>
              </a:rPr>
              <a:t>W</a:t>
            </a:r>
            <a:r>
              <a:rPr lang="en-GB" dirty="0" smtClean="0">
                <a:solidFill>
                  <a:srgbClr val="0070C0"/>
                </a:solidFill>
              </a:rPr>
              <a:t>e</a:t>
            </a:r>
            <a:r>
              <a:rPr lang="en-GB" dirty="0" smtClean="0">
                <a:solidFill>
                  <a:srgbClr val="FF0000"/>
                </a:solidFill>
              </a:rPr>
              <a:t>e</a:t>
            </a:r>
            <a:r>
              <a:rPr lang="en-GB" dirty="0" smtClean="0">
                <a:solidFill>
                  <a:srgbClr val="92D050"/>
                </a:solidFill>
              </a:rPr>
              <a:t>k</a:t>
            </a:r>
            <a:br>
              <a:rPr lang="en-GB" dirty="0" smtClean="0">
                <a:solidFill>
                  <a:srgbClr val="92D050"/>
                </a:solidFill>
              </a:rPr>
            </a:br>
            <a:r>
              <a:rPr lang="en-GB" dirty="0" smtClean="0">
                <a:solidFill>
                  <a:srgbClr val="92D050"/>
                </a:solidFill>
              </a:rPr>
              <a:t/>
            </a:r>
            <a:br>
              <a:rPr lang="en-GB" dirty="0" smtClean="0">
                <a:solidFill>
                  <a:srgbClr val="92D050"/>
                </a:solidFill>
              </a:rPr>
            </a:br>
            <a:r>
              <a:rPr lang="en-GB" sz="3100" dirty="0" smtClean="0"/>
              <a:t>From the 14</a:t>
            </a:r>
            <a:r>
              <a:rPr lang="en-GB" sz="3100" baseline="30000" dirty="0" smtClean="0"/>
              <a:t>th</a:t>
            </a:r>
            <a:r>
              <a:rPr lang="en-GB" sz="3100" dirty="0" smtClean="0"/>
              <a:t> – 18</a:t>
            </a:r>
            <a:r>
              <a:rPr lang="en-GB" sz="3100" baseline="30000" dirty="0" smtClean="0"/>
              <a:t>th</a:t>
            </a:r>
            <a:r>
              <a:rPr lang="en-GB" sz="3100" dirty="0" smtClean="0"/>
              <a:t> of March is Autism Awareness Week. Shotts Family Learning Centre would like to invite your child to take part in onesie Wednesday (16</a:t>
            </a:r>
            <a:r>
              <a:rPr lang="en-GB" sz="3100" baseline="30000" dirty="0" smtClean="0"/>
              <a:t>th</a:t>
            </a:r>
            <a:r>
              <a:rPr lang="en-GB" sz="3100" dirty="0" smtClean="0"/>
              <a:t> March), by coming to nursery wearing their favourite onesie. </a:t>
            </a:r>
            <a:br>
              <a:rPr lang="en-GB" sz="3100" dirty="0" smtClean="0"/>
            </a:br>
            <a:r>
              <a:rPr lang="en-GB" sz="3100" dirty="0" smtClean="0"/>
              <a:t>If anyone would like more information about Autism you can visit the National Autistic Society website </a:t>
            </a:r>
            <a:r>
              <a:rPr lang="en-GB" sz="3100" dirty="0" smtClean="0">
                <a:hlinkClick r:id="rId2"/>
              </a:rPr>
              <a:t>http://www.autism.org.uk/</a:t>
            </a:r>
            <a:r>
              <a:rPr lang="en-GB" sz="3100" dirty="0" smtClean="0"/>
              <a:t> or speak to Gemma Kelly Speech and Language Therapist.</a:t>
            </a:r>
            <a:r>
              <a:rPr lang="en-GB" dirty="0" smtClean="0"/>
              <a:t/>
            </a:r>
            <a:br>
              <a:rPr lang="en-GB" dirty="0" smtClean="0"/>
            </a:br>
            <a:r>
              <a:rPr lang="en-GB" dirty="0" smtClean="0"/>
              <a:t/>
            </a:r>
            <a:br>
              <a:rPr lang="en-GB" dirty="0" smtClean="0"/>
            </a:br>
            <a:endParaRPr lang="en-GB"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168"/>
            <a:ext cx="2294021" cy="2582216"/>
          </a:xfrm>
          <a:prstGeom prst="rect">
            <a:avLst/>
          </a:prstGeom>
        </p:spPr>
      </p:pic>
    </p:spTree>
    <p:extLst>
      <p:ext uri="{BB962C8B-B14F-4D97-AF65-F5344CB8AC3E}">
        <p14:creationId xmlns:p14="http://schemas.microsoft.com/office/powerpoint/2010/main" val="3165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Autism Awareness     Week  From the 14th – 18th of March is Autism Awareness Week. Shotts Family Learning Centre would like to invite your child to take part in onesie Wednesday (16th March), by coming to nursery wearing their favourite onesie.  If anyone would like more information about Autism you can visit the National Autistic Society website http://www.autism.org.uk/ or speak to Gemma Kelly Speech and Language Therapist.  </vt:lpstr>
    </vt:vector>
  </TitlesOfParts>
  <Company>North Lanarkshire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Awareness       Week</dc:title>
  <dc:creator>temp</dc:creator>
  <cp:lastModifiedBy>temp</cp:lastModifiedBy>
  <cp:revision>6</cp:revision>
  <dcterms:created xsi:type="dcterms:W3CDTF">2016-03-11T09:58:54Z</dcterms:created>
  <dcterms:modified xsi:type="dcterms:W3CDTF">2016-03-11T11:44:43Z</dcterms:modified>
</cp:coreProperties>
</file>