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4"/>
  </p:sldMasterIdLst>
  <p:notesMasterIdLst>
    <p:notesMasterId r:id="rId18"/>
  </p:notesMasterIdLst>
  <p:handoutMasterIdLst>
    <p:handoutMasterId r:id="rId19"/>
  </p:handoutMasterIdLst>
  <p:sldIdLst>
    <p:sldId id="352" r:id="rId5"/>
    <p:sldId id="354" r:id="rId6"/>
    <p:sldId id="391" r:id="rId7"/>
    <p:sldId id="386" r:id="rId8"/>
    <p:sldId id="390" r:id="rId9"/>
    <p:sldId id="377" r:id="rId10"/>
    <p:sldId id="385" r:id="rId11"/>
    <p:sldId id="387" r:id="rId12"/>
    <p:sldId id="389" r:id="rId13"/>
    <p:sldId id="388" r:id="rId14"/>
    <p:sldId id="376" r:id="rId15"/>
    <p:sldId id="366" r:id="rId16"/>
    <p:sldId id="380" r:id="rId17"/>
  </p:sldIdLst>
  <p:sldSz cx="9144000" cy="6858000" type="screen4x3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ADB"/>
    <a:srgbClr val="F6FCA2"/>
    <a:srgbClr val="BAE4D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6AFA3E-052E-441D-A573-6A226ABFD9CD}" v="16" dt="2021-05-17T13:39:11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Innes" userId="f9894339-e73b-44b4-893d-ec2e95b0af3b" providerId="ADAL" clId="{D9ED3415-298C-5847-8DAD-049B57BBCECB}"/>
    <pc:docChg chg="modSld">
      <pc:chgData name="Mr Innes" userId="f9894339-e73b-44b4-893d-ec2e95b0af3b" providerId="ADAL" clId="{D9ED3415-298C-5847-8DAD-049B57BBCECB}" dt="2019-10-07T17:34:29.378" v="100" actId="1076"/>
      <pc:docMkLst>
        <pc:docMk/>
      </pc:docMkLst>
      <pc:sldChg chg="modSp">
        <pc:chgData name="Mr Innes" userId="f9894339-e73b-44b4-893d-ec2e95b0af3b" providerId="ADAL" clId="{D9ED3415-298C-5847-8DAD-049B57BBCECB}" dt="2019-10-07T17:29:19.780" v="12" actId="20577"/>
        <pc:sldMkLst>
          <pc:docMk/>
          <pc:sldMk cId="0" sldId="352"/>
        </pc:sldMkLst>
        <pc:spChg chg="mod">
          <ac:chgData name="Mr Innes" userId="f9894339-e73b-44b4-893d-ec2e95b0af3b" providerId="ADAL" clId="{D9ED3415-298C-5847-8DAD-049B57BBCECB}" dt="2019-10-07T17:29:19.780" v="12" actId="20577"/>
          <ac:spMkLst>
            <pc:docMk/>
            <pc:sldMk cId="0" sldId="352"/>
            <ac:spMk id="4100" creationId="{0F4811F9-122C-4AEB-AE9B-962491624FD9}"/>
          </ac:spMkLst>
        </pc:spChg>
      </pc:sldChg>
      <pc:sldChg chg="modSp">
        <pc:chgData name="Mr Innes" userId="f9894339-e73b-44b4-893d-ec2e95b0af3b" providerId="ADAL" clId="{D9ED3415-298C-5847-8DAD-049B57BBCECB}" dt="2019-10-07T17:30:04.648" v="42" actId="20577"/>
        <pc:sldMkLst>
          <pc:docMk/>
          <pc:sldMk cId="0" sldId="358"/>
        </pc:sldMkLst>
        <pc:spChg chg="mod">
          <ac:chgData name="Mr Innes" userId="f9894339-e73b-44b4-893d-ec2e95b0af3b" providerId="ADAL" clId="{D9ED3415-298C-5847-8DAD-049B57BBCECB}" dt="2019-10-07T17:30:04.648" v="42" actId="20577"/>
          <ac:spMkLst>
            <pc:docMk/>
            <pc:sldMk cId="0" sldId="358"/>
            <ac:spMk id="11269" creationId="{32704B94-EEB0-43DF-AA06-C1BBBDA6493D}"/>
          </ac:spMkLst>
        </pc:spChg>
      </pc:sldChg>
      <pc:sldChg chg="modSp">
        <pc:chgData name="Mr Innes" userId="f9894339-e73b-44b4-893d-ec2e95b0af3b" providerId="ADAL" clId="{D9ED3415-298C-5847-8DAD-049B57BBCECB}" dt="2019-10-07T17:31:59.356" v="92" actId="20577"/>
        <pc:sldMkLst>
          <pc:docMk/>
          <pc:sldMk cId="0" sldId="361"/>
        </pc:sldMkLst>
        <pc:spChg chg="mod">
          <ac:chgData name="Mr Innes" userId="f9894339-e73b-44b4-893d-ec2e95b0af3b" providerId="ADAL" clId="{D9ED3415-298C-5847-8DAD-049B57BBCECB}" dt="2019-10-07T17:31:59.356" v="92" actId="20577"/>
          <ac:spMkLst>
            <pc:docMk/>
            <pc:sldMk cId="0" sldId="361"/>
            <ac:spMk id="15364" creationId="{8F5A9499-FEAD-4225-823C-55CC44E478D1}"/>
          </ac:spMkLst>
        </pc:spChg>
      </pc:sldChg>
      <pc:sldChg chg="modSp">
        <pc:chgData name="Mr Innes" userId="f9894339-e73b-44b4-893d-ec2e95b0af3b" providerId="ADAL" clId="{D9ED3415-298C-5847-8DAD-049B57BBCECB}" dt="2019-10-07T17:34:29.378" v="100" actId="1076"/>
        <pc:sldMkLst>
          <pc:docMk/>
          <pc:sldMk cId="0" sldId="371"/>
        </pc:sldMkLst>
        <pc:picChg chg="mod">
          <ac:chgData name="Mr Innes" userId="f9894339-e73b-44b4-893d-ec2e95b0af3b" providerId="ADAL" clId="{D9ED3415-298C-5847-8DAD-049B57BBCECB}" dt="2019-10-07T17:34:18.989" v="97" actId="1076"/>
          <ac:picMkLst>
            <pc:docMk/>
            <pc:sldMk cId="0" sldId="371"/>
            <ac:picMk id="17411" creationId="{89E14BBA-966C-45F3-BEB4-84B11AAA96F2}"/>
          </ac:picMkLst>
        </pc:picChg>
        <pc:picChg chg="mod">
          <ac:chgData name="Mr Innes" userId="f9894339-e73b-44b4-893d-ec2e95b0af3b" providerId="ADAL" clId="{D9ED3415-298C-5847-8DAD-049B57BBCECB}" dt="2019-10-07T17:34:29.378" v="100" actId="1076"/>
          <ac:picMkLst>
            <pc:docMk/>
            <pc:sldMk cId="0" sldId="371"/>
            <ac:picMk id="17412" creationId="{E6DDE6CF-F47B-40C7-B9A6-FCF40F946961}"/>
          </ac:picMkLst>
        </pc:picChg>
      </pc:sldChg>
      <pc:sldChg chg="modSp">
        <pc:chgData name="Mr Innes" userId="f9894339-e73b-44b4-893d-ec2e95b0af3b" providerId="ADAL" clId="{D9ED3415-298C-5847-8DAD-049B57BBCECB}" dt="2019-10-07T17:34:09.833" v="96" actId="1076"/>
        <pc:sldMkLst>
          <pc:docMk/>
          <pc:sldMk cId="0" sldId="372"/>
        </pc:sldMkLst>
        <pc:picChg chg="mod">
          <ac:chgData name="Mr Innes" userId="f9894339-e73b-44b4-893d-ec2e95b0af3b" providerId="ADAL" clId="{D9ED3415-298C-5847-8DAD-049B57BBCECB}" dt="2019-10-07T17:34:04.992" v="94" actId="1076"/>
          <ac:picMkLst>
            <pc:docMk/>
            <pc:sldMk cId="0" sldId="372"/>
            <ac:picMk id="18435" creationId="{C67FF82E-719A-4823-954A-4D8A3E34E024}"/>
          </ac:picMkLst>
        </pc:picChg>
        <pc:picChg chg="mod">
          <ac:chgData name="Mr Innes" userId="f9894339-e73b-44b4-893d-ec2e95b0af3b" providerId="ADAL" clId="{D9ED3415-298C-5847-8DAD-049B57BBCECB}" dt="2019-10-07T17:34:09.833" v="96" actId="1076"/>
          <ac:picMkLst>
            <pc:docMk/>
            <pc:sldMk cId="0" sldId="372"/>
            <ac:picMk id="18436" creationId="{D4505FFE-EA7A-4C0B-A0B5-BADFC40954DA}"/>
          </ac:picMkLst>
        </pc:picChg>
      </pc:sldChg>
      <pc:sldChg chg="modSp">
        <pc:chgData name="Mr Innes" userId="f9894339-e73b-44b4-893d-ec2e95b0af3b" providerId="ADAL" clId="{D9ED3415-298C-5847-8DAD-049B57BBCECB}" dt="2019-10-07T17:33:59.105" v="93" actId="1076"/>
        <pc:sldMkLst>
          <pc:docMk/>
          <pc:sldMk cId="0" sldId="373"/>
        </pc:sldMkLst>
        <pc:picChg chg="mod">
          <ac:chgData name="Mr Innes" userId="f9894339-e73b-44b4-893d-ec2e95b0af3b" providerId="ADAL" clId="{D9ED3415-298C-5847-8DAD-049B57BBCECB}" dt="2019-10-07T17:33:59.105" v="93" actId="1076"/>
          <ac:picMkLst>
            <pc:docMk/>
            <pc:sldMk cId="0" sldId="373"/>
            <ac:picMk id="20484" creationId="{683B79C8-B7A4-4AA1-ABAA-ED67075909E2}"/>
          </ac:picMkLst>
        </pc:picChg>
      </pc:sldChg>
      <pc:sldChg chg="modSp">
        <pc:chgData name="Mr Innes" userId="f9894339-e73b-44b4-893d-ec2e95b0af3b" providerId="ADAL" clId="{D9ED3415-298C-5847-8DAD-049B57BBCECB}" dt="2019-10-07T17:31:16.999" v="63" actId="20577"/>
        <pc:sldMkLst>
          <pc:docMk/>
          <pc:sldMk cId="0" sldId="376"/>
        </pc:sldMkLst>
        <pc:spChg chg="mod">
          <ac:chgData name="Mr Innes" userId="f9894339-e73b-44b4-893d-ec2e95b0af3b" providerId="ADAL" clId="{D9ED3415-298C-5847-8DAD-049B57BBCECB}" dt="2019-10-07T17:31:16.999" v="63" actId="20577"/>
          <ac:spMkLst>
            <pc:docMk/>
            <pc:sldMk cId="0" sldId="376"/>
            <ac:spMk id="30725" creationId="{FF56F7C3-9B23-4C28-9EEF-C1A2B7DC1CA3}"/>
          </ac:spMkLst>
        </pc:spChg>
      </pc:sldChg>
    </pc:docChg>
  </pc:docChgLst>
  <pc:docChgLst>
    <pc:chgData name="Mrs Orr" userId="S::gw09orrmaureen@glow.sch.uk::812348d7-aeed-46f7-95c5-a7ec1890fb1b" providerId="AD" clId="Web-{9F6AFA3E-052E-441D-A573-6A226ABFD9CD}"/>
    <pc:docChg chg="modSld">
      <pc:chgData name="Mrs Orr" userId="S::gw09orrmaureen@glow.sch.uk::812348d7-aeed-46f7-95c5-a7ec1890fb1b" providerId="AD" clId="Web-{9F6AFA3E-052E-441D-A573-6A226ABFD9CD}" dt="2021-05-17T13:39:11.782" v="15" actId="20577"/>
      <pc:docMkLst>
        <pc:docMk/>
      </pc:docMkLst>
      <pc:sldChg chg="modSp">
        <pc:chgData name="Mrs Orr" userId="S::gw09orrmaureen@glow.sch.uk::812348d7-aeed-46f7-95c5-a7ec1890fb1b" providerId="AD" clId="Web-{9F6AFA3E-052E-441D-A573-6A226ABFD9CD}" dt="2021-05-17T13:39:11.782" v="15" actId="20577"/>
        <pc:sldMkLst>
          <pc:docMk/>
          <pc:sldMk cId="0" sldId="354"/>
        </pc:sldMkLst>
        <pc:spChg chg="mod">
          <ac:chgData name="Mrs Orr" userId="S::gw09orrmaureen@glow.sch.uk::812348d7-aeed-46f7-95c5-a7ec1890fb1b" providerId="AD" clId="Web-{9F6AFA3E-052E-441D-A573-6A226ABFD9CD}" dt="2021-05-17T13:39:11.782" v="15" actId="20577"/>
          <ac:spMkLst>
            <pc:docMk/>
            <pc:sldMk cId="0" sldId="354"/>
            <ac:spMk id="8195" creationId="{62D0E248-A01A-4D33-9F00-4DDD093DF00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92F3807-72BE-4E53-A418-7A5F148E7E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pitchFamily="-1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D5FB93E-02C5-4DCF-9649-38EBA6F2B6A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ヒラギノ角ゴ Pro W3" pitchFamily="-1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42ED0DE0-AF75-48AB-A9D6-1D9B199DE23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pitchFamily="-1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5A45D974-2C17-467B-99E1-FEA7727E03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DC96E9-C11D-41F6-882D-FC016AAD62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8068D7A-C8AE-4876-B0B9-0E6701E05C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pitchFamily="-1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856F481-5CC2-4E52-B06A-1D0CFE8517F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ヒラギノ角ゴ Pro W3" pitchFamily="-1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F418E48-CCC1-48DB-A456-999D13F71AB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05F9743-ABCB-4A4C-B0B9-733A529A2D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AF6F6D9-269F-4B85-BF98-8BCCB0A3BE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pitchFamily="-128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10B446C-54AC-4766-9895-9F7B8D9F8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93F568-71EA-42F5-A5C0-9279890537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A67F219-1EC0-4CFD-AC6C-D5FE911B5B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1EBA2361-0882-44C1-8B3B-A288CF081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Welcome and Introductions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29B6375-4BC2-47F8-AB2A-5AF693AAE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9pPr>
          </a:lstStyle>
          <a:p>
            <a:fld id="{51F724D5-4F0B-4A35-B391-2ADCD6885B88}" type="slidenum">
              <a:rPr lang="en-GB" altLang="en-US" sz="1200" smtClean="0"/>
              <a:pPr/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7E1AFFC6-A7F9-45A1-A422-4733032118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AA99D210-938F-4C86-925F-160879378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Explanation of personnel and role.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0439502-429D-4291-B356-9AA5B11E12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9pPr>
          </a:lstStyle>
          <a:p>
            <a:fld id="{540B593C-CAC9-484A-91A7-7F1B0E525FCA}" type="slidenum">
              <a:rPr lang="en-GB" altLang="en-US" sz="1200" smtClean="0"/>
              <a:pPr/>
              <a:t>2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E06A1BF2-97B5-4A7F-BB72-6D3AE7B7EAF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13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28F72-5E24-4996-82D3-C978DF3CFDA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3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28F72-5E24-4996-82D3-C978DF3CFDA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50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28F72-5E24-4996-82D3-C978DF3CFDA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399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28F72-5E24-4996-82D3-C978DF3CFDA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66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28F72-5E24-4996-82D3-C978DF3CFDA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093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28F72-5E24-4996-82D3-C978DF3CFDA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717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1B737-7A9E-4E95-9B96-6A7347215A6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696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36F42-DF4D-4472-B62E-8AC8E1A7A85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8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A777F-B2E2-4468-A7C0-68410446707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84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DCB11-CF99-467C-A7E4-10C7E538C9A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70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93B82-989E-4750-BB3E-553FB981DF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52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7381B-1589-4528-90FE-54955417E27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5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A89FA-C066-459F-8958-E1C27C66E8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88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C80C1-D8BE-44A5-A597-A3CF9500848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38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4ECEF-2A84-46FE-BD2C-CD38E195DB9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89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65AFC-3ED9-4F8F-914E-F6481CE895C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41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C828F72-5E24-4996-82D3-C978DF3CFDA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BStJmTWS5k&amp;list=PLsBjuDNRXKIStr2lIAD3FmffDjTOa8cIy&amp;index=14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s://www.youtube.com/watch?v=Rpk7DMIiOMQ&amp;list=PLsBjuDNRXKIStr2lIAD3FmffDjTOa8cIy&amp;index=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lUAlBlIu3Q&amp;list=PLsBjuDNRXKIStr2lIAD3FmffDjTOa8cIy&amp;index=11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5.png"/><Relationship Id="rId4" Type="http://schemas.openxmlformats.org/officeDocument/2006/relationships/hyperlink" Target="https://www.youtube.com/watch?v=ZwF2DxekPf8&amp;list=PLsBjuDNRXKIStr2lIAD3FmffDjTOa8cIy&amp;index=13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IYwUv0h1Q4&amp;list=PLsBjuDNRXKIStr2lIAD3FmffDjTOa8cIy&amp;index=8" TargetMode="External"/><Relationship Id="rId13" Type="http://schemas.openxmlformats.org/officeDocument/2006/relationships/image" Target="../media/image15.jpeg"/><Relationship Id="rId18" Type="http://schemas.openxmlformats.org/officeDocument/2006/relationships/image" Target="../media/image5.pn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hyperlink" Target="https://www.youtube.com/watch?v=smzS4nUIMyk&amp;list=PLsBjuDNRXKIStr2lIAD3FmffDjTOa8cIy&amp;index=5" TargetMode="External"/><Relationship Id="rId17" Type="http://schemas.openxmlformats.org/officeDocument/2006/relationships/image" Target="../media/image17.jpeg"/><Relationship Id="rId2" Type="http://schemas.openxmlformats.org/officeDocument/2006/relationships/hyperlink" Target="https://www.youtube.com/watch?v=Poo3PefdsAo&amp;list=PLsBjuDNRXKIStr2lIAD3FmffDjTOa8cIy&amp;index=15" TargetMode="External"/><Relationship Id="rId16" Type="http://schemas.openxmlformats.org/officeDocument/2006/relationships/hyperlink" Target="https://www.youtube.com/watch?v=HscDTCSbyWk&amp;list=PLsBjuDNRXKIStr2lIAD3FmffDjTOa8cIy&amp;index=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FORUVoWFXo&amp;list=PLsBjuDNRXKIStr2lIAD3FmffDjTOa8cIy&amp;index=9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openxmlformats.org/officeDocument/2006/relationships/hyperlink" Target="https://www.youtube.com/watch?v=tUhJsWLVLtk&amp;list=PLsBjuDNRXKIStr2lIAD3FmffDjTOa8cIy&amp;index=10" TargetMode="External"/><Relationship Id="rId19" Type="http://schemas.openxmlformats.org/officeDocument/2006/relationships/image" Target="../media/image18.jpeg"/><Relationship Id="rId4" Type="http://schemas.openxmlformats.org/officeDocument/2006/relationships/hyperlink" Target="https://www.youtube.com/watch?v=At60QFT2gIQ&amp;list=PLsBjuDNRXKIStr2lIAD3FmffDjTOa8cIy&amp;index=6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s://www.youtube.com/watch?v=-Ufow3vgTis&amp;list=PLsBjuDNRXKIStr2lIAD3FmffDjTOa8cIy&amp;index=1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8FBCF5EC-5681-4155-BC03-8D42583BF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337" y="459754"/>
            <a:ext cx="4754563" cy="1143000"/>
          </a:xfrm>
        </p:spPr>
        <p:txBody>
          <a:bodyPr/>
          <a:lstStyle/>
          <a:p>
            <a:pPr algn="ctr" eaLnBrk="1" hangingPunct="1"/>
            <a:r>
              <a:rPr lang="en-GB" altLang="en-US" sz="4400" b="1" dirty="0" smtClean="0">
                <a:solidFill>
                  <a:srgbClr val="FF0000"/>
                </a:solidFill>
              </a:rPr>
              <a:t>Welcome to </a:t>
            </a:r>
            <a:endParaRPr lang="en-GB" altLang="en-US" sz="4400" b="1" dirty="0">
              <a:solidFill>
                <a:srgbClr val="FF0000"/>
              </a:solidFill>
            </a:endParaRPr>
          </a:p>
        </p:txBody>
      </p:sp>
      <p:sp>
        <p:nvSpPr>
          <p:cNvPr id="4100" name="TextBox 3">
            <a:extLst>
              <a:ext uri="{FF2B5EF4-FFF2-40B4-BE49-F238E27FC236}">
                <a16:creationId xmlns:a16="http://schemas.microsoft.com/office/drawing/2014/main" id="{0F4811F9-122C-4AEB-AE9B-962491624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013176"/>
            <a:ext cx="7920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9pPr>
          </a:lstStyle>
          <a:p>
            <a:pPr algn="ctr"/>
            <a:r>
              <a:rPr lang="en-GB" altLang="en-US" dirty="0" smtClean="0"/>
              <a:t>Induction Information</a:t>
            </a:r>
          </a:p>
          <a:p>
            <a:pPr algn="ctr"/>
            <a:r>
              <a:rPr lang="en-GB" altLang="en-US" dirty="0" smtClean="0"/>
              <a:t>2021/2022 </a:t>
            </a:r>
            <a:endParaRPr lang="en-GB" altLang="en-US" dirty="0"/>
          </a:p>
        </p:txBody>
      </p:sp>
      <p:pic>
        <p:nvPicPr>
          <p:cNvPr id="4101" name="Picture 1">
            <a:extLst>
              <a:ext uri="{FF2B5EF4-FFF2-40B4-BE49-F238E27FC236}">
                <a16:creationId xmlns:a16="http://schemas.microsoft.com/office/drawing/2014/main" id="{5F80A103-8BCD-444F-9855-08D7F4CA7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50" y="1340768"/>
            <a:ext cx="340563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61437"/>
            <a:ext cx="6798734" cy="1303867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Loving Lunches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771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 smtClean="0"/>
              <a:t>Children are served lunch everyday in nursery and enjoy this experience with friends. Menu’s will be posted weekly on </a:t>
            </a:r>
            <a:r>
              <a:rPr lang="en-GB" sz="2000" dirty="0" err="1" smtClean="0"/>
              <a:t>Rochsolloch</a:t>
            </a:r>
            <a:r>
              <a:rPr lang="en-GB" sz="2000" dirty="0" smtClean="0"/>
              <a:t> Twitter page. Children are also offered snack throughout the session.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20888"/>
            <a:ext cx="3664478" cy="3674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50100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Example of Menu </a:t>
            </a:r>
            <a:endParaRPr lang="en-GB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F80A103-8BCD-444F-9855-08D7F4CA7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73" y="4812238"/>
            <a:ext cx="1061558" cy="101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40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C83CF8B4-A2C5-41F2-9610-1B27E0A18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98" y="404664"/>
            <a:ext cx="7886700" cy="1574056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solidFill>
                  <a:srgbClr val="FF0000"/>
                </a:solidFill>
                <a:latin typeface="+mn-lt"/>
              </a:rPr>
              <a:t>Communication</a:t>
            </a:r>
          </a:p>
        </p:txBody>
      </p:sp>
      <p:pic>
        <p:nvPicPr>
          <p:cNvPr id="2050" name="Picture 2" descr="Image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14" y="1629284"/>
            <a:ext cx="2844073" cy="332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71" y="1629284"/>
            <a:ext cx="3410694" cy="3320110"/>
          </a:xfrm>
        </p:spPr>
      </p:pic>
      <p:sp>
        <p:nvSpPr>
          <p:cNvPr id="30725" name="Rectangle 1">
            <a:extLst>
              <a:ext uri="{FF2B5EF4-FFF2-40B4-BE49-F238E27FC236}">
                <a16:creationId xmlns:a16="http://schemas.microsoft.com/office/drawing/2014/main" id="{FF56F7C3-9B23-4C28-9EEF-C1A2B7DC1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5068169"/>
            <a:ext cx="45360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8" charset="-128"/>
              </a:defRPr>
            </a:lvl9pPr>
          </a:lstStyle>
          <a:p>
            <a:r>
              <a:rPr lang="en-GB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Journals</a:t>
            </a:r>
          </a:p>
          <a:p>
            <a:r>
              <a:rPr lang="en-GB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Twitter</a:t>
            </a:r>
            <a:r>
              <a:rPr lang="en-GB" alt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@</a:t>
            </a:r>
            <a:r>
              <a:rPr lang="en-GB" altLang="en-US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RochsollochN</a:t>
            </a:r>
            <a:endParaRPr lang="en-GB" altLang="en-US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Call</a:t>
            </a:r>
            <a:endParaRPr lang="en-GB" altLang="en-US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27" y="5085696"/>
            <a:ext cx="1135629" cy="1135629"/>
          </a:xfrm>
          <a:prstGeom prst="rect">
            <a:avLst/>
          </a:prstGeom>
        </p:spPr>
      </p:pic>
      <p:pic>
        <p:nvPicPr>
          <p:cNvPr id="2052" name="Picture 4" descr="Imag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9" y="5090217"/>
            <a:ext cx="1468729" cy="115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65" y="5120455"/>
            <a:ext cx="1806966" cy="106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35373B3-001E-439F-871D-87E90899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b="1" dirty="0" smtClean="0">
                <a:solidFill>
                  <a:srgbClr val="FF0000"/>
                </a:solidFill>
              </a:rPr>
              <a:t>Inductions procedures</a:t>
            </a:r>
            <a:r>
              <a:rPr lang="en-GB" altLang="en-US" dirty="0" smtClean="0">
                <a:solidFill>
                  <a:srgbClr val="FF0000"/>
                </a:solidFill>
              </a:rPr>
              <a:t>…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9AAC4FF3-7161-48B1-9714-E95A5C336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000" dirty="0" smtClean="0"/>
              <a:t>We look forward to welcoming you and your child for a 1 hour </a:t>
            </a:r>
            <a:r>
              <a:rPr lang="en-US" altLang="en-US" sz="2000" dirty="0"/>
              <a:t>visit to the nursery </a:t>
            </a:r>
            <a:r>
              <a:rPr lang="en-US" altLang="en-US" sz="2000" dirty="0" smtClean="0"/>
              <a:t>on their start date where you will have the opportunity to meet some of the staff team and explore the nursery environment.</a:t>
            </a:r>
          </a:p>
          <a:p>
            <a:pPr eaLnBrk="1" hangingPunct="1"/>
            <a:r>
              <a:rPr lang="en-US" altLang="en-US" sz="2000" dirty="0" smtClean="0"/>
              <a:t>The staff team will share information about the variety of play and learning opportunities that will be provided for your child, both indoors/outdoors and within our local community.</a:t>
            </a:r>
          </a:p>
          <a:p>
            <a:pPr eaLnBrk="1" hangingPunct="1"/>
            <a:r>
              <a:rPr lang="en-US" altLang="en-US" sz="2000" dirty="0" smtClean="0"/>
              <a:t>A member of the staff team will invite you to complete the required enrolment paperwork and share information about nursery procedures such as settling in, attendance, absence and the weekly £3 donation which helps to provide additional resources for our children.</a:t>
            </a:r>
          </a:p>
          <a:p>
            <a:pPr eaLnBrk="1" hangingPunct="1"/>
            <a:r>
              <a:rPr lang="en-US" altLang="en-US" sz="2000" dirty="0" smtClean="0"/>
              <a:t>Your visit will provide you with the opportunity to share your thoughts and important information you feel we should know about your child.</a:t>
            </a:r>
            <a:endParaRPr lang="en-US" altLang="en-US" dirty="0"/>
          </a:p>
          <a:p>
            <a:pPr marL="0" indent="0" algn="ctr" eaLnBrk="1" hangingPunct="1">
              <a:buNone/>
            </a:pPr>
            <a:r>
              <a:rPr lang="en-US" altLang="en-US" dirty="0" smtClean="0"/>
              <a:t>(Please wear a face covering during your visit).</a:t>
            </a:r>
            <a:endParaRPr lang="en-US" alt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F80A103-8BCD-444F-9855-08D7F4CA7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46721"/>
            <a:ext cx="1094201" cy="104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B5FD7EF3-FA4E-4A18-95B4-FC4357EBC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764703"/>
            <a:ext cx="7886700" cy="5388739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altLang="en-US" sz="3200" b="1" dirty="0" smtClean="0">
                <a:solidFill>
                  <a:srgbClr val="FF0000"/>
                </a:solidFill>
              </a:rPr>
              <a:t>We look forward to meeting you and your child and supporting your exciting new adventure at </a:t>
            </a:r>
          </a:p>
          <a:p>
            <a:pPr marL="0" indent="0" algn="ctr" eaLnBrk="1" hangingPunct="1">
              <a:buNone/>
            </a:pPr>
            <a:r>
              <a:rPr lang="en-GB" altLang="en-US" sz="3200" b="1" dirty="0" err="1" smtClean="0">
                <a:solidFill>
                  <a:srgbClr val="FF0000"/>
                </a:solidFill>
              </a:rPr>
              <a:t>Rochsolloch</a:t>
            </a:r>
            <a:r>
              <a:rPr lang="en-GB" altLang="en-US" sz="3200" b="1" dirty="0" smtClean="0">
                <a:solidFill>
                  <a:srgbClr val="FF0000"/>
                </a:solidFill>
              </a:rPr>
              <a:t> Nursery Class!</a:t>
            </a:r>
          </a:p>
          <a:p>
            <a:pPr marL="0" indent="0" algn="ctr" eaLnBrk="1" hangingPunct="1">
              <a:buNone/>
            </a:pPr>
            <a:endParaRPr lang="en-GB" altLang="en-US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endParaRPr lang="en-GB" altLang="en-US" b="1" dirty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endParaRPr lang="en-GB" altLang="en-US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endParaRPr lang="en-GB" altLang="en-US" b="1" dirty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GB" altLang="en-US" b="1" dirty="0" smtClean="0">
                <a:solidFill>
                  <a:srgbClr val="FF0000"/>
                </a:solidFill>
              </a:rPr>
              <a:t>We look forward to welcoming you and your child for a visit before </a:t>
            </a:r>
            <a:r>
              <a:rPr lang="en-GB" altLang="en-US" b="1" smtClean="0">
                <a:solidFill>
                  <a:srgbClr val="FF0000"/>
                </a:solidFill>
              </a:rPr>
              <a:t>his/her start date!</a:t>
            </a:r>
            <a:r>
              <a:rPr lang="en-GB" altLang="en-US" b="1" smtClean="0">
                <a:solidFill>
                  <a:srgbClr val="FF0000"/>
                </a:solidFill>
              </a:rPr>
              <a:t> </a:t>
            </a:r>
            <a:endParaRPr lang="en-GB" alt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F80A103-8BCD-444F-9855-08D7F4CA7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1728194" cy="164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4.07407E-6 L 4.44444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-2.22222E-6 L 4.44444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48148E-6 L -3.33333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A69B7EA7-C39F-4A05-A672-278774D4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76672"/>
            <a:ext cx="6798734" cy="1303867"/>
          </a:xfrm>
        </p:spPr>
        <p:txBody>
          <a:bodyPr/>
          <a:lstStyle/>
          <a:p>
            <a:pPr algn="ctr" eaLnBrk="1" hangingPunct="1"/>
            <a:r>
              <a:rPr lang="en-GB" altLang="en-US" sz="3600" dirty="0">
                <a:solidFill>
                  <a:srgbClr val="FF0000"/>
                </a:solidFill>
              </a:rPr>
              <a:t>	</a:t>
            </a:r>
            <a:r>
              <a:rPr lang="en-GB" altLang="en-US" sz="3600" b="1" dirty="0" smtClean="0">
                <a:solidFill>
                  <a:srgbClr val="FF0000"/>
                </a:solidFill>
              </a:rPr>
              <a:t>Introducing Team </a:t>
            </a:r>
            <a:r>
              <a:rPr lang="en-GB" altLang="en-US" sz="3600" b="1" dirty="0" err="1" smtClean="0">
                <a:solidFill>
                  <a:srgbClr val="FF0000"/>
                </a:solidFill>
              </a:rPr>
              <a:t>Rochsolloch</a:t>
            </a:r>
            <a:r>
              <a:rPr lang="en-GB" altLang="en-US" sz="3600" b="1" dirty="0" smtClean="0">
                <a:solidFill>
                  <a:srgbClr val="FF0000"/>
                </a:solidFill>
              </a:rPr>
              <a:t> </a:t>
            </a:r>
            <a:endParaRPr lang="en-GB" altLang="en-US" sz="3600" b="1" dirty="0">
              <a:solidFill>
                <a:srgbClr val="FF0000"/>
              </a:solidFill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2D0E248-A01A-4D33-9F00-4DDD093DF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89" y="1628800"/>
            <a:ext cx="7488832" cy="4351338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altLang="en-US" sz="2000" dirty="0" smtClean="0"/>
              <a:t>At </a:t>
            </a:r>
            <a:r>
              <a:rPr lang="en-GB" altLang="en-US" sz="2000" dirty="0" err="1" smtClean="0"/>
              <a:t>Rochsolloch</a:t>
            </a:r>
            <a:r>
              <a:rPr lang="en-GB" altLang="en-US" sz="2000" dirty="0" smtClean="0"/>
              <a:t> Nursery Class we are made up of lots of different individuals who all strive to get it right for your child. </a:t>
            </a:r>
          </a:p>
          <a:p>
            <a:pPr marL="0" indent="0" algn="ctr" eaLnBrk="1" hangingPunct="1">
              <a:buNone/>
            </a:pPr>
            <a:r>
              <a:rPr lang="en-GB" altLang="en-US" sz="2400" b="1" dirty="0" smtClean="0">
                <a:solidFill>
                  <a:srgbClr val="FF0000"/>
                </a:solidFill>
                <a:latin typeface="+mj-lt"/>
              </a:rPr>
              <a:t>Senior Leadership Team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200" dirty="0" smtClean="0"/>
              <a:t>         Mr Mark Wilson                                         Mr Jamie Innes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200" dirty="0"/>
              <a:t> </a:t>
            </a:r>
            <a:r>
              <a:rPr lang="en-GB" altLang="en-US" sz="2200" dirty="0" smtClean="0"/>
              <a:t>           Head Teacher                                    Depute Head Teacher</a:t>
            </a:r>
            <a:endParaRPr lang="en-GB" altLang="en-US" sz="2200" dirty="0"/>
          </a:p>
          <a:p>
            <a:pPr marL="0" indent="0" algn="ctr" eaLnBrk="1" hangingPunct="1">
              <a:lnSpc>
                <a:spcPct val="100000"/>
              </a:lnSpc>
              <a:buNone/>
            </a:pPr>
            <a:r>
              <a:rPr lang="en-GB" altLang="en-US" dirty="0" smtClean="0"/>
              <a:t>  </a:t>
            </a:r>
          </a:p>
          <a:p>
            <a:pPr marL="0" indent="0" algn="ctr" eaLnBrk="1" hangingPunct="1">
              <a:lnSpc>
                <a:spcPct val="100000"/>
              </a:lnSpc>
              <a:buNone/>
            </a:pPr>
            <a:endParaRPr lang="en-GB" altLang="en-US" dirty="0"/>
          </a:p>
          <a:p>
            <a:pPr marL="0" indent="0" algn="ctr" eaLnBrk="1" hangingPunct="1">
              <a:lnSpc>
                <a:spcPct val="100000"/>
              </a:lnSpc>
              <a:buNone/>
            </a:pPr>
            <a:r>
              <a:rPr lang="en-GB" altLang="en-US" dirty="0" smtClean="0"/>
              <a:t>Lauren </a:t>
            </a:r>
            <a:r>
              <a:rPr lang="en-GB" altLang="en-US" dirty="0"/>
              <a:t>Fox </a:t>
            </a:r>
            <a:r>
              <a:rPr lang="en-GB" altLang="en-US" dirty="0" smtClean="0"/>
              <a:t>		</a:t>
            </a:r>
            <a:r>
              <a:rPr lang="en-GB" altLang="en-US" dirty="0"/>
              <a:t> </a:t>
            </a:r>
            <a:r>
              <a:rPr lang="en-GB" altLang="en-US" dirty="0">
                <a:cs typeface="Calibri"/>
              </a:rPr>
              <a:t>Maureen </a:t>
            </a:r>
            <a:r>
              <a:rPr lang="en-GB" altLang="en-US" dirty="0" smtClean="0">
                <a:cs typeface="Calibri"/>
              </a:rPr>
              <a:t>Orr</a:t>
            </a:r>
          </a:p>
          <a:p>
            <a:pPr marL="0" indent="0" algn="ctr" eaLnBrk="1" hangingPunct="1">
              <a:lnSpc>
                <a:spcPct val="100000"/>
              </a:lnSpc>
              <a:buNone/>
            </a:pPr>
            <a:r>
              <a:rPr lang="en-GB" altLang="en-US" dirty="0" smtClean="0">
                <a:cs typeface="Calibri"/>
              </a:rPr>
              <a:t>Principal Lead Practitioners</a:t>
            </a:r>
          </a:p>
          <a:p>
            <a:pPr marL="0" indent="0" algn="ctr" eaLnBrk="1" hangingPunct="1">
              <a:buNone/>
            </a:pPr>
            <a:endParaRPr lang="en-GB" altLang="en-US" dirty="0">
              <a:cs typeface="Calibri"/>
            </a:endParaRPr>
          </a:p>
          <a:p>
            <a:pPr marL="0" indent="0" algn="ctr" eaLnBrk="1" hangingPunct="1">
              <a:buNone/>
            </a:pPr>
            <a:endParaRPr lang="en-GB" altLang="en-US" dirty="0">
              <a:cs typeface="Calibri"/>
            </a:endParaRPr>
          </a:p>
          <a:p>
            <a:pPr eaLnBrk="1" hangingPunct="1"/>
            <a:endParaRPr lang="en-GB" altLang="en-US" dirty="0"/>
          </a:p>
          <a:p>
            <a:pPr marL="0" indent="0" eaLnBrk="1" hangingPunct="1">
              <a:buNone/>
            </a:pPr>
            <a:endParaRPr lang="en-GB" altLang="en-US" dirty="0"/>
          </a:p>
          <a:p>
            <a:pPr eaLnBrk="1" hangingPunct="1"/>
            <a:endParaRPr lang="en-GB" alt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F80A103-8BCD-444F-9855-08D7F4CA7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91" y="3074964"/>
            <a:ext cx="1533429" cy="145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96846"/>
            <a:ext cx="6798734" cy="1303867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Senior Leadership Team</a:t>
            </a: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Click on image for introduction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Picture 2" descr="Image.jpe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0" y="1628800"/>
            <a:ext cx="2175669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03" y="1659499"/>
            <a:ext cx="2008518" cy="215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9" y="4077072"/>
            <a:ext cx="2175669" cy="20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.jpe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03" y="4077072"/>
            <a:ext cx="2084475" cy="20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5F80A103-8BCD-444F-9855-08D7F4CA70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82" y="2883963"/>
            <a:ext cx="227042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08025" y="3794806"/>
            <a:ext cx="1034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Mr Wilson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342000" y="3759657"/>
            <a:ext cx="917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Mr Innes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1372569" y="6109414"/>
            <a:ext cx="744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Lauren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409652" y="6110693"/>
            <a:ext cx="883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 smtClean="0"/>
              <a:t>Maureen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2899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0764"/>
            <a:ext cx="6391622" cy="124174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err="1" smtClean="0">
                <a:solidFill>
                  <a:srgbClr val="FF0000"/>
                </a:solidFill>
              </a:rPr>
              <a:t>Rochsolloch</a:t>
            </a:r>
            <a:r>
              <a:rPr lang="en-GB" sz="3200" b="1" dirty="0" smtClean="0">
                <a:solidFill>
                  <a:srgbClr val="FF0000"/>
                </a:solidFill>
              </a:rPr>
              <a:t> Nursery Staff Team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348880"/>
            <a:ext cx="6798736" cy="396044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altLang="en-US" sz="1600" dirty="0" smtClean="0"/>
              <a:t>Eileen </a:t>
            </a:r>
            <a:r>
              <a:rPr lang="en-GB" altLang="en-US" sz="1600" dirty="0" err="1"/>
              <a:t>Moffat</a:t>
            </a:r>
            <a:r>
              <a:rPr lang="en-GB" altLang="en-US" sz="1600" dirty="0"/>
              <a:t>		 Lead Early Learning and Childcare </a:t>
            </a:r>
            <a:r>
              <a:rPr lang="en-GB" altLang="en-US" sz="1600" dirty="0" smtClean="0"/>
              <a:t>Practitioner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altLang="en-US" sz="1600" dirty="0" smtClean="0"/>
              <a:t>                                                  (Term Time)</a:t>
            </a:r>
            <a:br>
              <a:rPr lang="en-GB" altLang="en-US" sz="1600" dirty="0" smtClean="0"/>
            </a:br>
            <a:r>
              <a:rPr lang="en-GB" altLang="en-US" sz="1600" dirty="0" smtClean="0"/>
              <a:t>Angela Reilly 		 Early Learning and Childcare Practitioner </a:t>
            </a:r>
          </a:p>
          <a:p>
            <a:pPr marL="0" indent="0">
              <a:buNone/>
            </a:pPr>
            <a:r>
              <a:rPr lang="en-GB" altLang="en-US" sz="1600" dirty="0" smtClean="0"/>
              <a:t>                                                   (Term Time)</a:t>
            </a:r>
            <a:r>
              <a:rPr lang="en-GB" altLang="en-US" sz="1600" dirty="0"/>
              <a:t/>
            </a:r>
            <a:br>
              <a:rPr lang="en-GB" altLang="en-US" sz="1600" dirty="0"/>
            </a:br>
            <a:r>
              <a:rPr lang="en-GB" altLang="en-US" sz="1600" dirty="0"/>
              <a:t>Jennifer Murray	 </a:t>
            </a:r>
            <a:r>
              <a:rPr lang="en-GB" altLang="en-US" sz="1600" dirty="0" smtClean="0"/>
              <a:t>	 Early </a:t>
            </a:r>
            <a:r>
              <a:rPr lang="en-GB" altLang="en-US" sz="1600" dirty="0"/>
              <a:t>Learning and Childcare </a:t>
            </a:r>
            <a:r>
              <a:rPr lang="en-GB" altLang="en-US" sz="1600" dirty="0" smtClean="0"/>
              <a:t>Practitioner    </a:t>
            </a:r>
          </a:p>
          <a:p>
            <a:pPr marL="0" indent="0">
              <a:buNone/>
            </a:pPr>
            <a:r>
              <a:rPr lang="en-GB" altLang="en-US" sz="1600" dirty="0"/>
              <a:t> </a:t>
            </a:r>
            <a:r>
              <a:rPr lang="en-GB" altLang="en-US" sz="1600" dirty="0" smtClean="0"/>
              <a:t>                                                 (Term Time, Mon/Tue/Wed)</a:t>
            </a:r>
            <a:r>
              <a:rPr lang="en-GB" altLang="en-US" sz="1600" dirty="0"/>
              <a:t/>
            </a:r>
            <a:br>
              <a:rPr lang="en-GB" altLang="en-US" sz="1600" dirty="0"/>
            </a:br>
            <a:r>
              <a:rPr lang="en-GB" altLang="en-US" sz="1600" dirty="0"/>
              <a:t>Margaret Ann </a:t>
            </a:r>
            <a:r>
              <a:rPr lang="en-GB" altLang="en-US" sz="1600" dirty="0" smtClean="0"/>
              <a:t>Blair</a:t>
            </a:r>
            <a:r>
              <a:rPr lang="en-GB" altLang="en-US" sz="1600" dirty="0"/>
              <a:t>	</a:t>
            </a:r>
            <a:r>
              <a:rPr lang="en-GB" altLang="en-US" sz="1600" dirty="0" smtClean="0"/>
              <a:t>  Early </a:t>
            </a:r>
            <a:r>
              <a:rPr lang="en-GB" altLang="en-US" sz="1600" dirty="0"/>
              <a:t>Learning and Childcare Practitioner </a:t>
            </a:r>
            <a:endParaRPr lang="en-GB" altLang="en-US" sz="1600" dirty="0" smtClean="0"/>
          </a:p>
          <a:p>
            <a:pPr marL="0" indent="0">
              <a:buNone/>
            </a:pPr>
            <a:r>
              <a:rPr lang="en-GB" altLang="en-US" sz="1600" dirty="0"/>
              <a:t> </a:t>
            </a:r>
            <a:r>
              <a:rPr lang="en-GB" altLang="en-US" sz="1600" dirty="0" smtClean="0"/>
              <a:t>                                                  (Term Time, Wed/</a:t>
            </a:r>
            <a:r>
              <a:rPr lang="en-GB" altLang="en-US" sz="1600" dirty="0" err="1" smtClean="0"/>
              <a:t>Thur</a:t>
            </a:r>
            <a:r>
              <a:rPr lang="en-GB" altLang="en-US" sz="1600" dirty="0" smtClean="0"/>
              <a:t>/Fri)</a:t>
            </a:r>
            <a:r>
              <a:rPr lang="en-GB" altLang="en-US" sz="1600" dirty="0"/>
              <a:t/>
            </a:r>
            <a:br>
              <a:rPr lang="en-GB" altLang="en-US" sz="1600" dirty="0"/>
            </a:br>
            <a:r>
              <a:rPr lang="en-GB" altLang="en-US" sz="1600" dirty="0" smtClean="0"/>
              <a:t>Louise </a:t>
            </a:r>
            <a:r>
              <a:rPr lang="en-GB" altLang="en-US" sz="1600" dirty="0"/>
              <a:t>O’Neill	 </a:t>
            </a:r>
            <a:r>
              <a:rPr lang="en-GB" altLang="en-US" sz="1600" dirty="0" smtClean="0"/>
              <a:t>	 Key Worker	         (48wks)</a:t>
            </a:r>
            <a:r>
              <a:rPr lang="en-GB" altLang="en-US" sz="1600" dirty="0"/>
              <a:t/>
            </a:r>
            <a:br>
              <a:rPr lang="en-GB" altLang="en-US" sz="1600" dirty="0"/>
            </a:br>
            <a:r>
              <a:rPr lang="en-GB" altLang="en-US" sz="1600" dirty="0"/>
              <a:t>Rebecca O’Rourke	 </a:t>
            </a:r>
            <a:r>
              <a:rPr lang="en-GB" altLang="en-US" sz="1600" dirty="0" smtClean="0"/>
              <a:t>Key Worker 		(48wks)</a:t>
            </a:r>
            <a:r>
              <a:rPr lang="en-GB" altLang="en-US" sz="1600" dirty="0"/>
              <a:t/>
            </a:r>
            <a:br>
              <a:rPr lang="en-GB" altLang="en-US" sz="1600" dirty="0"/>
            </a:br>
            <a:r>
              <a:rPr lang="en-GB" altLang="en-US" sz="1600" dirty="0"/>
              <a:t>Laura Morrison 	</a:t>
            </a:r>
            <a:r>
              <a:rPr lang="en-GB" altLang="en-US" sz="1600" dirty="0" smtClean="0"/>
              <a:t>	 </a:t>
            </a:r>
            <a:r>
              <a:rPr lang="en-GB" altLang="en-US" sz="1600" dirty="0"/>
              <a:t>Support </a:t>
            </a:r>
            <a:r>
              <a:rPr lang="en-GB" altLang="en-US" sz="1600" dirty="0" smtClean="0"/>
              <a:t>Worker	 	(Term Time, Wed/</a:t>
            </a:r>
            <a:r>
              <a:rPr lang="en-GB" altLang="en-US" sz="1600" dirty="0" err="1" smtClean="0"/>
              <a:t>Thur</a:t>
            </a:r>
            <a:r>
              <a:rPr lang="en-GB" altLang="en-US" sz="1600" dirty="0" smtClean="0"/>
              <a:t>/Fri)</a:t>
            </a:r>
            <a:r>
              <a:rPr lang="en-GB" altLang="en-US" sz="1600" dirty="0"/>
              <a:t/>
            </a:r>
            <a:br>
              <a:rPr lang="en-GB" altLang="en-US" sz="1600" dirty="0"/>
            </a:br>
            <a:r>
              <a:rPr lang="en-GB" altLang="en-US" sz="1600" dirty="0"/>
              <a:t>Jill Duffy		</a:t>
            </a:r>
            <a:r>
              <a:rPr lang="en-GB" altLang="en-US" sz="1600" dirty="0" smtClean="0"/>
              <a:t>	 </a:t>
            </a:r>
            <a:r>
              <a:rPr lang="en-GB" altLang="en-US" sz="1600" dirty="0"/>
              <a:t>Support </a:t>
            </a:r>
            <a:r>
              <a:rPr lang="en-GB" altLang="en-US" sz="1600" dirty="0" smtClean="0"/>
              <a:t>Worker		(48wks)</a:t>
            </a:r>
            <a:r>
              <a:rPr lang="en-GB" altLang="en-US" sz="1600" dirty="0"/>
              <a:t/>
            </a:r>
            <a:br>
              <a:rPr lang="en-GB" altLang="en-US" sz="1600" dirty="0"/>
            </a:br>
            <a:r>
              <a:rPr lang="en-GB" altLang="en-US" sz="1600" dirty="0"/>
              <a:t>Anne </a:t>
            </a:r>
            <a:r>
              <a:rPr lang="en-GB" altLang="en-US" sz="1600" dirty="0" smtClean="0"/>
              <a:t>Hayes</a:t>
            </a:r>
            <a:r>
              <a:rPr lang="en-GB" altLang="en-US" sz="1600" dirty="0"/>
              <a:t>	</a:t>
            </a:r>
            <a:r>
              <a:rPr lang="en-GB" altLang="en-US" sz="1600" dirty="0" smtClean="0"/>
              <a:t>	 Support Worker 		(48wks)</a:t>
            </a:r>
            <a:endParaRPr lang="en-GB" sz="16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F80A103-8BCD-444F-9855-08D7F4CA7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70863"/>
            <a:ext cx="1199875" cy="114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83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7" y="2420888"/>
            <a:ext cx="1695824" cy="169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7" y="4443474"/>
            <a:ext cx="1731472" cy="173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73" y="2420887"/>
            <a:ext cx="1689819" cy="168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.jpe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73" y="4469619"/>
            <a:ext cx="1705327" cy="170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.jpe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4" y="476672"/>
            <a:ext cx="1707707" cy="17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.jpe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58" y="474544"/>
            <a:ext cx="1709835" cy="17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age.jpe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87" y="499468"/>
            <a:ext cx="1655872" cy="165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Image.jpe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33" y="2420887"/>
            <a:ext cx="1680057" cy="168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72853" y="499468"/>
            <a:ext cx="21756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2800" b="1" dirty="0" err="1" smtClean="0">
                <a:solidFill>
                  <a:srgbClr val="FF0000"/>
                </a:solidFill>
              </a:rPr>
              <a:t>Rochsolloch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Staff Team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Click on each staff member for introduction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5F80A103-8BCD-444F-9855-08D7F4CA70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189" y="4622176"/>
            <a:ext cx="1654937" cy="157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9633" y="4464932"/>
            <a:ext cx="1688556" cy="1688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0444" y="2155340"/>
            <a:ext cx="628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Jill</a:t>
            </a:r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3026444" y="2125947"/>
            <a:ext cx="758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/>
              <a:t>Rebecca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5072182" y="2125946"/>
            <a:ext cx="649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/>
              <a:t>Louise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865523" y="4110706"/>
            <a:ext cx="1161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/>
              <a:t>Margaret Ann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3221048" y="4085127"/>
            <a:ext cx="4051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/>
              <a:t>Jen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5103928" y="4092054"/>
            <a:ext cx="671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/>
              <a:t>Angela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1163874" y="6108301"/>
            <a:ext cx="564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/>
              <a:t>Anne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3109287" y="6127252"/>
            <a:ext cx="628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/>
              <a:t>Eileen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5148555" y="6091780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 smtClean="0"/>
              <a:t>Laura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627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1AC7DD2-28F9-4E03-8938-60E9B992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b="1" dirty="0" smtClean="0">
                <a:solidFill>
                  <a:srgbClr val="FF0000"/>
                </a:solidFill>
              </a:rPr>
              <a:t>Realising </a:t>
            </a:r>
            <a:r>
              <a:rPr lang="en-GB" altLang="en-US" b="1" dirty="0" err="1" smtClean="0">
                <a:solidFill>
                  <a:srgbClr val="FF0000"/>
                </a:solidFill>
              </a:rPr>
              <a:t>Rochsolloch’s</a:t>
            </a:r>
            <a:r>
              <a:rPr lang="en-GB" altLang="en-US" b="1" dirty="0" smtClean="0">
                <a:solidFill>
                  <a:srgbClr val="FF0000"/>
                </a:solidFill>
              </a:rPr>
              <a:t> Ambition </a:t>
            </a:r>
            <a:endParaRPr lang="en-GB" alt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euc-powerpoint.officeapps.live.com/pods/GetClipboardImage.ashx?Id=e1da3fcd-1bb8-47ad-925b-c029e205eb15&amp;DC=GEU9&amp;pkey=4f919c88-1c3e-463e-99a7-07b2f8922685&amp;wdwaccluster=GEU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367" y="2420888"/>
            <a:ext cx="6802030" cy="382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5F80A103-8BCD-444F-9855-08D7F4CA7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475" y="503941"/>
            <a:ext cx="977942" cy="93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Session Times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8000" dirty="0" smtClean="0"/>
              <a:t>    </a:t>
            </a:r>
            <a:r>
              <a:rPr lang="en-GB" sz="6400" dirty="0" smtClean="0"/>
              <a:t>Term Time 	</a:t>
            </a:r>
          </a:p>
          <a:p>
            <a:pPr marL="0" indent="0" algn="ctr">
              <a:buNone/>
            </a:pPr>
            <a:r>
              <a:rPr lang="en-GB" sz="6400" dirty="0" smtClean="0"/>
              <a:t>8.45am-2.45pm</a:t>
            </a:r>
          </a:p>
          <a:p>
            <a:pPr marL="0" indent="0" algn="ctr">
              <a:buNone/>
            </a:pPr>
            <a:r>
              <a:rPr lang="en-GB" sz="6400" dirty="0" smtClean="0"/>
              <a:t>Doors open 2.30pm for pick up</a:t>
            </a:r>
          </a:p>
          <a:p>
            <a:pPr marL="0" indent="0" algn="ctr">
              <a:buNone/>
            </a:pPr>
            <a:endParaRPr lang="en-GB" sz="6400" dirty="0"/>
          </a:p>
          <a:p>
            <a:pPr marL="0" indent="0" algn="ctr">
              <a:buNone/>
            </a:pPr>
            <a:r>
              <a:rPr lang="en-GB" sz="6400" dirty="0"/>
              <a:t> </a:t>
            </a:r>
            <a:r>
              <a:rPr lang="en-GB" sz="6400" dirty="0" smtClean="0"/>
              <a:t>Morning 	8.00am-12.45pm</a:t>
            </a:r>
          </a:p>
          <a:p>
            <a:pPr marL="0" indent="0" algn="ctr">
              <a:buNone/>
            </a:pPr>
            <a:r>
              <a:rPr lang="en-GB" sz="6400" dirty="0" smtClean="0"/>
              <a:t>Doors open 12.30pm for pick up </a:t>
            </a:r>
          </a:p>
          <a:p>
            <a:pPr marL="0" indent="0" algn="ctr">
              <a:buNone/>
            </a:pPr>
            <a:endParaRPr lang="en-GB" sz="6400" dirty="0" smtClean="0"/>
          </a:p>
          <a:p>
            <a:pPr marL="0" indent="0" algn="ctr">
              <a:buNone/>
            </a:pPr>
            <a:r>
              <a:rPr lang="en-GB" sz="6400" dirty="0" smtClean="0"/>
              <a:t>Afternoon 	1.15pm-6.00pm</a:t>
            </a:r>
          </a:p>
          <a:p>
            <a:pPr marL="0" indent="0" algn="ctr">
              <a:buNone/>
            </a:pPr>
            <a:r>
              <a:rPr lang="en-GB" sz="6400" dirty="0" smtClean="0"/>
              <a:t>Collection for PM is flexible.</a:t>
            </a:r>
          </a:p>
          <a:p>
            <a:pPr marL="0" indent="0" algn="ctr">
              <a:buNone/>
            </a:pPr>
            <a:r>
              <a:rPr lang="en-GB" sz="6400" dirty="0" smtClean="0"/>
              <a:t>(May we please ask that one adult accompanies your child</a:t>
            </a:r>
          </a:p>
          <a:p>
            <a:pPr marL="0" indent="0" algn="ctr">
              <a:buNone/>
            </a:pPr>
            <a:r>
              <a:rPr lang="en-GB" sz="6400" dirty="0" smtClean="0"/>
              <a:t> to and from nursery and a face mask worn at all times when in school grounds).</a:t>
            </a:r>
          </a:p>
          <a:p>
            <a:pPr marL="0" indent="0" algn="ctr">
              <a:buNone/>
            </a:pPr>
            <a:r>
              <a:rPr lang="en-GB" sz="2400" dirty="0" smtClean="0"/>
              <a:t>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endParaRPr lang="en-GB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F80A103-8BCD-444F-9855-08D7F4CA7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99218"/>
            <a:ext cx="98385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98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085" y="836712"/>
            <a:ext cx="7906296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What will I need when I come to nursery?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200" dirty="0" err="1" smtClean="0"/>
              <a:t>Rochsolloch</a:t>
            </a:r>
            <a:r>
              <a:rPr lang="en-GB" sz="2200" dirty="0" smtClean="0"/>
              <a:t> Nursery Uniform- 	Red sweatshirt </a:t>
            </a:r>
          </a:p>
          <a:p>
            <a:pPr marL="0" indent="0">
              <a:buNone/>
            </a:pPr>
            <a:r>
              <a:rPr lang="en-GB" sz="2200" dirty="0"/>
              <a:t>	</a:t>
            </a:r>
            <a:r>
              <a:rPr lang="en-GB" sz="2200" dirty="0" smtClean="0"/>
              <a:t>						Yellow polo shirt </a:t>
            </a:r>
          </a:p>
          <a:p>
            <a:pPr marL="0" indent="0">
              <a:buNone/>
            </a:pPr>
            <a:r>
              <a:rPr lang="en-GB" sz="2200" dirty="0"/>
              <a:t>	</a:t>
            </a:r>
            <a:r>
              <a:rPr lang="en-GB" sz="2200" dirty="0" smtClean="0"/>
              <a:t>						Joggers/Leggings </a:t>
            </a:r>
          </a:p>
          <a:p>
            <a:pPr marL="0" indent="0">
              <a:buNone/>
            </a:pPr>
            <a:r>
              <a:rPr lang="en-GB" sz="2200" dirty="0"/>
              <a:t>	</a:t>
            </a:r>
            <a:r>
              <a:rPr lang="en-GB" sz="2200" dirty="0" smtClean="0"/>
              <a:t>						Indoor plimsolls</a:t>
            </a:r>
          </a:p>
          <a:p>
            <a:pPr marL="0" indent="0">
              <a:buNone/>
            </a:pPr>
            <a:r>
              <a:rPr lang="en-GB" sz="2200" dirty="0"/>
              <a:t>	</a:t>
            </a:r>
            <a:r>
              <a:rPr lang="en-GB" sz="2200" dirty="0" smtClean="0"/>
              <a:t>						Outdoor clothing</a:t>
            </a:r>
          </a:p>
          <a:p>
            <a:pPr marL="0" indent="0" algn="ctr">
              <a:buNone/>
            </a:pPr>
            <a:r>
              <a:rPr lang="en-GB" sz="2200" dirty="0"/>
              <a:t> </a:t>
            </a:r>
            <a:r>
              <a:rPr lang="en-GB" sz="2200" dirty="0" smtClean="0"/>
              <a:t>    </a:t>
            </a:r>
          </a:p>
          <a:p>
            <a:pPr marL="0" indent="0" algn="ctr">
              <a:buNone/>
            </a:pPr>
            <a:r>
              <a:rPr lang="en-GB" sz="2200" dirty="0" smtClean="0"/>
              <a:t> A complete change of clothing, including underwear and socks.</a:t>
            </a:r>
          </a:p>
          <a:p>
            <a:pPr marL="0" indent="0" algn="ctr">
              <a:buNone/>
            </a:pPr>
            <a:r>
              <a:rPr lang="en-GB" sz="2200" dirty="0" smtClean="0"/>
              <a:t>Please label all your child’s belongings.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F80A103-8BCD-444F-9855-08D7F4CA7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95288"/>
            <a:ext cx="1087466" cy="103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82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Our Nursery Models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871" y="2348880"/>
            <a:ext cx="2788195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5F80A103-8BCD-444F-9855-08D7F4CA7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43305"/>
            <a:ext cx="1101381" cy="104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490788"/>
            <a:ext cx="25703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Uniforms can be purchased from the following supplier</a:t>
            </a:r>
            <a:r>
              <a:rPr lang="en-GB" dirty="0" smtClean="0"/>
              <a:t>:</a:t>
            </a:r>
          </a:p>
          <a:p>
            <a:pPr algn="ctr"/>
            <a:endParaRPr lang="en-GB" dirty="0"/>
          </a:p>
          <a:p>
            <a:pPr algn="ctr"/>
            <a:r>
              <a:rPr lang="en-GB" dirty="0" err="1"/>
              <a:t>Scotcrest</a:t>
            </a:r>
            <a:r>
              <a:rPr lang="en-GB" dirty="0"/>
              <a:t> Uniforms             Tel: 01236 768686</a:t>
            </a:r>
          </a:p>
          <a:p>
            <a:pPr algn="ctr"/>
            <a:r>
              <a:rPr lang="en-GB" dirty="0"/>
              <a:t>62 Clark Street                     </a:t>
            </a:r>
            <a:r>
              <a:rPr lang="en-GB" dirty="0" smtClean="0"/>
              <a:t>Airdrie</a:t>
            </a:r>
            <a:endParaRPr lang="en-GB" dirty="0"/>
          </a:p>
          <a:p>
            <a:pPr algn="ctr"/>
            <a:r>
              <a:rPr lang="en-GB" dirty="0"/>
              <a:t>ML6 </a:t>
            </a:r>
            <a:r>
              <a:rPr lang="en-GB" dirty="0" smtClean="0"/>
              <a:t>6AP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Web site: scotcrestschools.co.uk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90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43CFE6D436FA4F8E49559ACD34A65F" ma:contentTypeVersion="10" ma:contentTypeDescription="Create a new document." ma:contentTypeScope="" ma:versionID="00ad096c0dc25aab7aa96c9e98cb5042">
  <xsd:schema xmlns:xsd="http://www.w3.org/2001/XMLSchema" xmlns:xs="http://www.w3.org/2001/XMLSchema" xmlns:p="http://schemas.microsoft.com/office/2006/metadata/properties" xmlns:ns2="28100fe2-4444-4c5a-82ad-46baf7b8df93" targetNamespace="http://schemas.microsoft.com/office/2006/metadata/properties" ma:root="true" ma:fieldsID="2bf76428344a9eb268a16f5a3685b21c" ns2:_="">
    <xsd:import namespace="28100fe2-4444-4c5a-82ad-46baf7b8df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00fe2-4444-4c5a-82ad-46baf7b8df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FD3257-FAA1-49DF-A691-EE3DEE564F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100fe2-4444-4c5a-82ad-46baf7b8df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4CBF01-C00E-4741-8C13-775DD8A88493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8100fe2-4444-4c5a-82ad-46baf7b8df93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07B7137-AC5D-437A-9060-70583A6AE3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3288</TotalTime>
  <Words>654</Words>
  <Application>Microsoft Office PowerPoint</Application>
  <PresentationFormat>On-screen Show (4:3)</PresentationFormat>
  <Paragraphs>102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ヒラギノ角ゴ Pro W3</vt:lpstr>
      <vt:lpstr>Organic</vt:lpstr>
      <vt:lpstr>Welcome to </vt:lpstr>
      <vt:lpstr> Introducing Team Rochsolloch </vt:lpstr>
      <vt:lpstr>Senior Leadership Team Click on image for introduction</vt:lpstr>
      <vt:lpstr>Rochsolloch Nursery Staff Team</vt:lpstr>
      <vt:lpstr>PowerPoint Presentation</vt:lpstr>
      <vt:lpstr>Realising Rochsolloch’s Ambition </vt:lpstr>
      <vt:lpstr>Session Times </vt:lpstr>
      <vt:lpstr> What will I need when I come to nursery?</vt:lpstr>
      <vt:lpstr>Our Nursery Models</vt:lpstr>
      <vt:lpstr>Loving Lunches </vt:lpstr>
      <vt:lpstr>Communication</vt:lpstr>
      <vt:lpstr> Inductions procedures…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quinnv</dc:creator>
  <cp:lastModifiedBy>Mr Innes</cp:lastModifiedBy>
  <cp:revision>282</cp:revision>
  <cp:lastPrinted>2019-06-10T13:39:02Z</cp:lastPrinted>
  <dcterms:created xsi:type="dcterms:W3CDTF">2008-09-24T11:04:59Z</dcterms:created>
  <dcterms:modified xsi:type="dcterms:W3CDTF">2021-07-19T12:29:33Z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0x0101004843CFE6D436FA4F8E49559ACD34A65F</vt:lpwstr>
  </property>
</Properties>
</file>