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4"/>
  </p:sldMasterIdLst>
  <p:sldIdLst>
    <p:sldId id="25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44C248-ECDA-713C-E752-82A4D28E115E}" v="302" dt="2025-11-27T09:48:16.538"/>
    <p1510:client id="{AB12D3E4-6AED-D71E-7519-F1F45AEBB3E5}" v="182" dt="2025-11-28T10:09:27.7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69" d="100"/>
          <a:sy n="69" d="100"/>
        </p:scale>
        <p:origin x="5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1923" y="1122363"/>
            <a:ext cx="7588155" cy="2621154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3843708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8FA71-3A18-48C0-980F-4B68F7F63042}" type="datetime1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999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956D-CB73-C986-F100-46487310D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515600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423E6A-A07C-BF0D-EA30-9A8A854E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1680898"/>
            <a:ext cx="10515600" cy="44960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C9908-8F95-8DFC-72CC-158552B56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EDB3-C0E8-45F8-9E1D-1B6C8D1880C0}" type="datetime1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6C9BE-9060-50CB-2BB7-07307FF8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A835B-97D3-BC22-F0B8-4986D4636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223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B0252-346C-F6F4-3642-19F571550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34888" y="578497"/>
            <a:ext cx="2047037" cy="55984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8DA36-7351-9D6A-518B-678AB8A50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78497"/>
            <a:ext cx="8796688" cy="55984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6BDFF-D746-836C-04B8-CA89AD5D1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EC4B-54ED-4041-B552-9BA760FA3DBA}" type="datetime1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AA929-A9E6-FF9C-0C59-177F892D6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6D893-7E81-90DC-4139-7687B39C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7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210E-201E-4473-82AC-2466F5386C38}" type="datetime1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289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D06AF-EF87-8489-2C82-DEB90B7E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81" y="553616"/>
            <a:ext cx="8273140" cy="4008859"/>
          </a:xfrm>
        </p:spPr>
        <p:txBody>
          <a:bodyPr anchor="t">
            <a:norm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E5678-CA38-1318-9EA2-5E0A4F9A5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380" y="4589463"/>
            <a:ext cx="8273140" cy="1384617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99186-7E5A-60AF-DE69-5C7DA716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EA198-6CAB-4B8F-B93F-1F9C8C4B6CE7}" type="datetime1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A13D1-1FBA-E820-323B-77B41F1A6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9BE85-85F6-4636-C651-D87CC969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711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741152" cy="11322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E861E-DFBA-B4AA-9356-CDE3D3F57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648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D7538-EC5A-3EE7-176F-A58920C50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041F-4525-44D5-AA4F-332294BF1F56}" type="datetime1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286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7396"/>
            <a:ext cx="10745788" cy="11432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5735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DA52B0-7419-A946-4523-6D34BCAD2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386894"/>
            <a:ext cx="5157787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5735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BAE980-E611-98B5-04E9-DE4584B0E3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386894"/>
            <a:ext cx="5183189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57091-BBDF-4EB9-BA6B-2BB67AC4FC0F}" type="datetime1">
              <a:rPr lang="en-US" smtClean="0"/>
              <a:t>12/1/2025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869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226B-77A6-410C-9796-083F278E0125}" type="datetime1">
              <a:rPr lang="en-US" smtClean="0"/>
              <a:t>12/1/2025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467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A578B-D289-4C40-8593-3D356C49DA58}" type="datetime1">
              <a:rPr lang="en-US" smtClean="0"/>
              <a:t>12/1/2025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525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60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6"/>
            <a:ext cx="6279741" cy="54864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160" y="2311121"/>
            <a:ext cx="3595634" cy="3728895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DFAE3-14DB-48A7-A80F-80DDB072CE3D}" type="datetime1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867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557784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3319" y="657103"/>
            <a:ext cx="6483687" cy="55559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2826137"/>
            <a:ext cx="3585586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EAEF-6478-4102-8F5D-A5FE9FC97ACB}" type="datetime1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544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67F45AC6-C491-4585-A584-9CE2AF7D5500}" type="datetime1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42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78" r:id="rId6"/>
    <p:sldLayoutId id="2147483674" r:id="rId7"/>
    <p:sldLayoutId id="2147483675" r:id="rId8"/>
    <p:sldLayoutId id="2147483676" r:id="rId9"/>
    <p:sldLayoutId id="2147483677" r:id="rId10"/>
    <p:sldLayoutId id="21474836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A875D55-4A80-43E9-38F6-27E366493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Colourful holiday decor">
            <a:extLst>
              <a:ext uri="{FF2B5EF4-FFF2-40B4-BE49-F238E27FC236}">
                <a16:creationId xmlns:a16="http://schemas.microsoft.com/office/drawing/2014/main" id="{BD736614-B5FE-50C0-70CF-C60392A00E4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 t="16205" r="-2" b="8793"/>
          <a:stretch>
            <a:fillRect/>
          </a:stretch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01923" y="1482602"/>
            <a:ext cx="7588155" cy="2236264"/>
          </a:xfrm>
        </p:spPr>
        <p:txBody>
          <a:bodyPr>
            <a:normAutofit/>
          </a:bodyPr>
          <a:lstStyle/>
          <a:p>
            <a:r>
              <a:rPr lang="en-GB" sz="5400">
                <a:solidFill>
                  <a:srgbClr val="FFFFFF"/>
                </a:solidFill>
                <a:latin typeface="Lucida Bright"/>
              </a:rPr>
              <a:t>18 days of Christmas joy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01923" y="3793937"/>
            <a:ext cx="7588155" cy="141409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GB" sz="2200">
                <a:solidFill>
                  <a:srgbClr val="FFFFFF"/>
                </a:solidFill>
              </a:rPr>
              <a:t>By the captains</a:t>
            </a:r>
            <a:endParaRPr lang="en-GB" sz="220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DA9942F-A18C-9E9D-BF08-9291C54E1C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3F8CEA-2EB6-6A92-C2B9-43181F95C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9809" y="353681"/>
            <a:ext cx="6572382" cy="97431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dirty="0">
                <a:latin typeface="Sagona Book"/>
              </a:rPr>
              <a:t>Day 5</a:t>
            </a:r>
          </a:p>
        </p:txBody>
      </p:sp>
      <p:pic>
        <p:nvPicPr>
          <p:cNvPr id="4" name="Content Placeholder 3" descr="Kate Christmas Tree Garland Gifts Snow Backdrop Designed by Emetselch">
            <a:extLst>
              <a:ext uri="{FF2B5EF4-FFF2-40B4-BE49-F238E27FC236}">
                <a16:creationId xmlns:a16="http://schemas.microsoft.com/office/drawing/2014/main" id="{D9A2889C-09A7-37EE-6C94-38A1799DE6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3524" y="1429352"/>
            <a:ext cx="6524951" cy="433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9961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E846B4F-C734-C50A-5EFB-681FB25B1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7FF3C8-7552-7873-4A07-9C90EC434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6870" y="1255367"/>
            <a:ext cx="4540945" cy="272443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>
                <a:latin typeface="Bookman Old Style"/>
              </a:rPr>
              <a:t>Tidy up at least 5 things at tidy up time</a:t>
            </a:r>
          </a:p>
        </p:txBody>
      </p:sp>
      <p:pic>
        <p:nvPicPr>
          <p:cNvPr id="4" name="Content Placeholder 3" descr="20,000+ Best Christmas Photos · 100% Free Download · Pexels ...">
            <a:extLst>
              <a:ext uri="{FF2B5EF4-FFF2-40B4-BE49-F238E27FC236}">
                <a16:creationId xmlns:a16="http://schemas.microsoft.com/office/drawing/2014/main" id="{AC4607D4-3F51-720F-E892-1B39273C71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1"/>
          <a:stretch>
            <a:fillRect/>
          </a:stretch>
        </p:blipFill>
        <p:spPr>
          <a:xfrm>
            <a:off x="1190113" y="1160168"/>
            <a:ext cx="4535401" cy="453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83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DA9942F-A18C-9E9D-BF08-9291C54E1C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107055-5855-4D78-92C9-54F977632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9809" y="353681"/>
            <a:ext cx="6572382" cy="97431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dirty="0">
                <a:latin typeface="Lucida Bright"/>
              </a:rPr>
              <a:t>Day 6</a:t>
            </a:r>
          </a:p>
        </p:txBody>
      </p:sp>
      <p:pic>
        <p:nvPicPr>
          <p:cNvPr id="4" name="Content Placeholder 3" descr="Christmas Images, Pictures, Photos ...">
            <a:extLst>
              <a:ext uri="{FF2B5EF4-FFF2-40B4-BE49-F238E27FC236}">
                <a16:creationId xmlns:a16="http://schemas.microsoft.com/office/drawing/2014/main" id="{E32A8566-25C2-83F3-A558-BBE5BEDDD0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9809" y="1866682"/>
            <a:ext cx="6572382" cy="34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27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4D27876-614E-CCD5-5142-A650DBF0B0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E42A33-58CA-7151-66E7-5C04F0DE1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4140" y="5137536"/>
            <a:ext cx="8203720" cy="73212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>
                <a:latin typeface="Bookman Old Style"/>
              </a:rPr>
              <a:t>Help an adult.</a:t>
            </a:r>
          </a:p>
        </p:txBody>
      </p:sp>
      <p:pic>
        <p:nvPicPr>
          <p:cNvPr id="4" name="Content Placeholder 3" descr="Free Christmas Backgrounds Images ...">
            <a:extLst>
              <a:ext uri="{FF2B5EF4-FFF2-40B4-BE49-F238E27FC236}">
                <a16:creationId xmlns:a16="http://schemas.microsoft.com/office/drawing/2014/main" id="{6F998D51-67A4-3583-0663-A2A1304305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7478" y="418089"/>
            <a:ext cx="8155492" cy="456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445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DA9942F-A18C-9E9D-BF08-9291C54E1C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FB7AD0-BACE-C52F-8366-976F580AA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9809" y="353681"/>
            <a:ext cx="6572382" cy="97431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dirty="0"/>
              <a:t>      </a:t>
            </a:r>
            <a:r>
              <a:rPr lang="en-US" sz="4000" dirty="0">
                <a:latin typeface="Sagona Book"/>
              </a:rPr>
              <a:t>Day 7</a:t>
            </a:r>
          </a:p>
        </p:txBody>
      </p:sp>
      <p:pic>
        <p:nvPicPr>
          <p:cNvPr id="4" name="Content Placeholder 3" descr="The History of the Christmas Tree ...">
            <a:extLst>
              <a:ext uri="{FF2B5EF4-FFF2-40B4-BE49-F238E27FC236}">
                <a16:creationId xmlns:a16="http://schemas.microsoft.com/office/drawing/2014/main" id="{D2E8BE21-749E-7EF7-C0AB-392651D304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9809" y="1951487"/>
            <a:ext cx="6572382" cy="328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89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DA9942F-A18C-9E9D-BF08-9291C54E1C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F2D216-4176-94AD-A1FF-F7B2FF45E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9809" y="353681"/>
            <a:ext cx="6572382" cy="97431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dirty="0">
                <a:latin typeface="Baguet Script"/>
              </a:rPr>
              <a:t>Give 3 people a fist bump</a:t>
            </a:r>
          </a:p>
        </p:txBody>
      </p:sp>
      <p:pic>
        <p:nvPicPr>
          <p:cNvPr id="4" name="Content Placeholder 3" descr="Christmas Decor Ideas and Inspiration ...">
            <a:extLst>
              <a:ext uri="{FF2B5EF4-FFF2-40B4-BE49-F238E27FC236}">
                <a16:creationId xmlns:a16="http://schemas.microsoft.com/office/drawing/2014/main" id="{4774C0B5-C39E-3FD3-551F-365DE25029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2238" y="1429352"/>
            <a:ext cx="6507523" cy="433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84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21E0DC6F-DB0E-DBE1-8178-AE81BC6B96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6C566D8-5E79-E972-D803-3F2D02E4A8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246" r="14773" b="1152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4D07BF5-D29E-918E-55FE-747AF2A0E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66726" cy="685800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D55A66-2A81-0FFF-6E44-BFD70E18B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035" y="1424475"/>
            <a:ext cx="3424383" cy="254344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dirty="0">
                <a:latin typeface="Baguet Script"/>
              </a:rPr>
              <a:t>Day 8</a:t>
            </a:r>
          </a:p>
        </p:txBody>
      </p:sp>
    </p:spTree>
    <p:extLst>
      <p:ext uri="{BB962C8B-B14F-4D97-AF65-F5344CB8AC3E}">
        <p14:creationId xmlns:p14="http://schemas.microsoft.com/office/powerpoint/2010/main" val="32088835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1BA7680-B1FB-4B6B-2155-45DD5D6C4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Boxes of Christmas gifts">
            <a:extLst>
              <a:ext uri="{FF2B5EF4-FFF2-40B4-BE49-F238E27FC236}">
                <a16:creationId xmlns:a16="http://schemas.microsoft.com/office/drawing/2014/main" id="{CBFF44E1-CEAA-7A2F-AAA2-ED6FAE8D24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670" r="9085" b="-7"/>
          <a:stretch>
            <a:fillRect/>
          </a:stretch>
        </p:blipFill>
        <p:spPr>
          <a:xfrm>
            <a:off x="20" y="-1"/>
            <a:ext cx="12191980" cy="68580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9CCD9CD-49AE-3D3E-923B-81ECD3FBF7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332383"/>
            <a:ext cx="12192000" cy="4525617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5000">
                <a:srgbClr val="000000">
                  <a:alpha val="35000"/>
                </a:srgbClr>
              </a:gs>
              <a:gs pos="100000">
                <a:srgbClr val="000000">
                  <a:alpha val="4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F9FB03-826D-6E59-804D-8852F9933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506" y="3991500"/>
            <a:ext cx="8837546" cy="187048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>
                <a:solidFill>
                  <a:srgbClr val="FFFFFF"/>
                </a:solidFill>
                <a:latin typeface="Perpetua"/>
              </a:rPr>
              <a:t>You need to say good morning to an adult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8DD9F-5C49-75A7-665E-4E0C5AFFC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506" y="5917399"/>
            <a:ext cx="8837546" cy="64478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8662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omb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1E0DC6F-DB0E-DBE1-8178-AE81BC6B96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ine tree on a sled">
            <a:extLst>
              <a:ext uri="{FF2B5EF4-FFF2-40B4-BE49-F238E27FC236}">
                <a16:creationId xmlns:a16="http://schemas.microsoft.com/office/drawing/2014/main" id="{0DA3B362-5F43-BA30-FF05-FAB8E851A1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836" r="9085" b="-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4D07BF5-D29E-918E-55FE-747AF2A0E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66726" cy="685800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990F3F-C456-8FF9-0C90-853A447D7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035" y="1424475"/>
            <a:ext cx="3424383" cy="254344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dirty="0">
                <a:latin typeface="Fairwater Script"/>
              </a:rPr>
              <a:t>Day 9</a:t>
            </a:r>
          </a:p>
        </p:txBody>
      </p:sp>
    </p:spTree>
    <p:extLst>
      <p:ext uri="{BB962C8B-B14F-4D97-AF65-F5344CB8AC3E}">
        <p14:creationId xmlns:p14="http://schemas.microsoft.com/office/powerpoint/2010/main" val="2924462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1E0DC6F-DB0E-DBE1-8178-AE81BC6B96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reindeer on a hillside">
            <a:extLst>
              <a:ext uri="{FF2B5EF4-FFF2-40B4-BE49-F238E27FC236}">
                <a16:creationId xmlns:a16="http://schemas.microsoft.com/office/drawing/2014/main" id="{C427CE8D-F660-A13D-562A-4662982387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278" r="9085" b="-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4D07BF5-D29E-918E-55FE-747AF2A0E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66726" cy="685800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8184EB-08FA-9D3D-CAC6-2B694D4E8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035" y="1424475"/>
            <a:ext cx="3424383" cy="254344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dirty="0">
                <a:latin typeface="Lucida Bright"/>
              </a:rPr>
              <a:t>You need to clean up your lunch in the dinner hall.</a:t>
            </a:r>
          </a:p>
        </p:txBody>
      </p:sp>
    </p:spTree>
    <p:extLst>
      <p:ext uri="{BB962C8B-B14F-4D97-AF65-F5344CB8AC3E}">
        <p14:creationId xmlns:p14="http://schemas.microsoft.com/office/powerpoint/2010/main" val="392207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E448DB1-4196-18A6-15DA-C72635C1B1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Christmas woodcraft">
            <a:extLst>
              <a:ext uri="{FF2B5EF4-FFF2-40B4-BE49-F238E27FC236}">
                <a16:creationId xmlns:a16="http://schemas.microsoft.com/office/drawing/2014/main" id="{872CCCB2-3B16-C74B-4EAD-70BB4B0F4B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457" r="9085" b="10815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9CCD9CD-49AE-3D3E-923B-81ECD3FBF7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2015" y="-752015"/>
            <a:ext cx="6858000" cy="836203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49000">
                <a:srgbClr val="000000">
                  <a:alpha val="47000"/>
                </a:srgbClr>
              </a:gs>
              <a:gs pos="100000">
                <a:srgbClr val="000000">
                  <a:alpha val="6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56174A-B874-89D9-05D5-F45D8A49B7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3618" y="1878366"/>
            <a:ext cx="4671319" cy="1885803"/>
          </a:xfrm>
        </p:spPr>
        <p:txBody>
          <a:bodyPr>
            <a:normAutofit/>
          </a:bodyPr>
          <a:lstStyle/>
          <a:p>
            <a:r>
              <a:rPr lang="en-GB" sz="4800">
                <a:solidFill>
                  <a:srgbClr val="FFFFFF"/>
                </a:solidFill>
                <a:latin typeface="Kunstler Script"/>
              </a:rPr>
              <a:t>Day 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013069-D4B7-AC7A-184C-6DE6F86876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3618" y="3845971"/>
            <a:ext cx="4671319" cy="1381455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4293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1E0DC6F-DB0E-DBE1-8178-AE81BC6B96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olourful bokeh lights shaped like a tree">
            <a:extLst>
              <a:ext uri="{FF2B5EF4-FFF2-40B4-BE49-F238E27FC236}">
                <a16:creationId xmlns:a16="http://schemas.microsoft.com/office/drawing/2014/main" id="{8462695C-3EED-33B8-BFF3-C8AC9C66D3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634" r="-2" b="6969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4D07BF5-D29E-918E-55FE-747AF2A0E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66726" cy="685800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D12827-53B7-3450-0528-DF2BE8C38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035" y="1424475"/>
            <a:ext cx="3424383" cy="254344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dirty="0">
                <a:latin typeface="Cooper Black"/>
              </a:rPr>
              <a:t>Day 10</a:t>
            </a:r>
            <a:br>
              <a:rPr lang="en-US" sz="3200" dirty="0"/>
            </a:b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73911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1E0DC6F-DB0E-DBE1-8178-AE81BC6B96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wo mugs and cookies">
            <a:extLst>
              <a:ext uri="{FF2B5EF4-FFF2-40B4-BE49-F238E27FC236}">
                <a16:creationId xmlns:a16="http://schemas.microsoft.com/office/drawing/2014/main" id="{EBA8648E-A5FD-BA8C-330C-2A67CE470E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061" r="9085" b="3323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4D07BF5-D29E-918E-55FE-747AF2A0E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66726" cy="685800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8F0883-921A-C19B-D624-1BDB0D111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035" y="1424475"/>
            <a:ext cx="3424383" cy="254344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dirty="0">
                <a:latin typeface="Perpetua"/>
              </a:rPr>
              <a:t>You have to hang your jacket  up properly after break and lunch.</a:t>
            </a:r>
          </a:p>
        </p:txBody>
      </p:sp>
    </p:spTree>
    <p:extLst>
      <p:ext uri="{BB962C8B-B14F-4D97-AF65-F5344CB8AC3E}">
        <p14:creationId xmlns:p14="http://schemas.microsoft.com/office/powerpoint/2010/main" val="826144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0B98925-0550-1AFB-C1DC-02792400FB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F82FED-AA45-B551-6E01-7727F6874D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622" r="10668" b="2467"/>
          <a:stretch>
            <a:fillRect/>
          </a:stretch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CCA9273-E74E-A306-1F74-BEF9EDA305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12192000" cy="246217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60000">
                <a:schemeClr val="bg1">
                  <a:alpha val="30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A03D8B-170D-7E75-6C9C-332C04213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39" y="255830"/>
            <a:ext cx="8138160" cy="106198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 dirty="0">
                <a:latin typeface="Baguet Script"/>
              </a:rPr>
              <a:t>Day 11</a:t>
            </a:r>
          </a:p>
        </p:txBody>
      </p:sp>
    </p:spTree>
    <p:extLst>
      <p:ext uri="{BB962C8B-B14F-4D97-AF65-F5344CB8AC3E}">
        <p14:creationId xmlns:p14="http://schemas.microsoft.com/office/powerpoint/2010/main" val="39287227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4D27876-614E-CCD5-5142-A650DBF0B0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968FAD-A780-BECC-F9C3-6D332915B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4140" y="5137536"/>
            <a:ext cx="8203720" cy="73212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>
                <a:latin typeface="Baskerville Old Face"/>
              </a:rPr>
              <a:t>Offer to litter pick</a:t>
            </a:r>
          </a:p>
        </p:txBody>
      </p:sp>
      <p:pic>
        <p:nvPicPr>
          <p:cNvPr id="4" name="Content Placeholder 3" descr="Santa Claus to make grand entrance at Swindon garden centre">
            <a:extLst>
              <a:ext uri="{FF2B5EF4-FFF2-40B4-BE49-F238E27FC236}">
                <a16:creationId xmlns:a16="http://schemas.microsoft.com/office/drawing/2014/main" id="{7D6ACB05-A674-2E60-BF6B-CD3B491819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1333" y="418089"/>
            <a:ext cx="6867783" cy="456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752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65F7F7-2FCE-8F01-53DE-15C39342B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0517FF-D1C9-E860-C2F0-D44D42746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821" y="501345"/>
            <a:ext cx="8728364" cy="689279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4000" dirty="0">
                <a:latin typeface="Perpetua"/>
              </a:rPr>
              <a:t>Day 12</a:t>
            </a:r>
            <a:br>
              <a:rPr lang="en-US" sz="4000" dirty="0">
                <a:latin typeface="Perpetua"/>
              </a:rPr>
            </a:br>
            <a:endParaRPr lang="en-US" sz="2000"/>
          </a:p>
        </p:txBody>
      </p:sp>
      <p:pic>
        <p:nvPicPr>
          <p:cNvPr id="4" name="Content Placeholder 3" descr="A red ornament from a tree&#10;&#10;AI-generated content may be incorrect.">
            <a:extLst>
              <a:ext uri="{FF2B5EF4-FFF2-40B4-BE49-F238E27FC236}">
                <a16:creationId xmlns:a16="http://schemas.microsoft.com/office/drawing/2014/main" id="{F11FB8A0-CF3E-0E84-4E46-12E6F1814D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45434" y="1782115"/>
            <a:ext cx="690113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81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2CC1E4F-F1F0-B945-BE50-C72A7103E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441F90-8659-B9DC-3F09-5F3DB62AB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420" y="1387927"/>
            <a:ext cx="3212502" cy="1942773"/>
          </a:xfrm>
        </p:spPr>
        <p:txBody>
          <a:bodyPr anchor="b">
            <a:normAutofit/>
          </a:bodyPr>
          <a:lstStyle/>
          <a:p>
            <a:r>
              <a:rPr lang="en-GB" dirty="0">
                <a:latin typeface="Perpetua"/>
              </a:rPr>
              <a:t>Use your manners</a:t>
            </a:r>
          </a:p>
        </p:txBody>
      </p:sp>
      <p:pic>
        <p:nvPicPr>
          <p:cNvPr id="4" name="Content Placeholder 3" descr="A pinecones and ornaments on a table&#10;&#10;AI-generated content may be incorrect.">
            <a:extLst>
              <a:ext uri="{FF2B5EF4-FFF2-40B4-BE49-F238E27FC236}">
                <a16:creationId xmlns:a16="http://schemas.microsoft.com/office/drawing/2014/main" id="{EB72286D-CFE1-2FE8-93CF-50D9F648CF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603" r="6223" b="-1"/>
          <a:stretch>
            <a:fillRect/>
          </a:stretch>
        </p:blipFill>
        <p:spPr>
          <a:xfrm>
            <a:off x="20" y="10"/>
            <a:ext cx="7723393" cy="6857990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A6AC100-5234-CAB4-D832-9AE42BF09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0420" y="3412998"/>
            <a:ext cx="3212502" cy="2767366"/>
          </a:xfrm>
        </p:spPr>
        <p:txBody>
          <a:bodyPr>
            <a:normAutofit/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10568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DA9942F-A18C-9E9D-BF08-9291C54E1C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AC204A-1CC1-12AE-0607-72C2F1B09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9809" y="353681"/>
            <a:ext cx="6572382" cy="97431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dirty="0">
                <a:latin typeface="Lucida Bright"/>
              </a:rPr>
              <a:t>Day 13</a:t>
            </a:r>
          </a:p>
        </p:txBody>
      </p:sp>
      <p:pic>
        <p:nvPicPr>
          <p:cNvPr id="7" name="Graphic 6" descr="Holiday Tree">
            <a:extLst>
              <a:ext uri="{FF2B5EF4-FFF2-40B4-BE49-F238E27FC236}">
                <a16:creationId xmlns:a16="http://schemas.microsoft.com/office/drawing/2014/main" id="{60322E5F-CB39-0478-DFEE-8ED861DAF1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30769" y="1429352"/>
            <a:ext cx="4330461" cy="433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4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0B98925-0550-1AFB-C1DC-02792400FB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5" name="Picture 4" descr="Colourful lightbulbs">
            <a:extLst>
              <a:ext uri="{FF2B5EF4-FFF2-40B4-BE49-F238E27FC236}">
                <a16:creationId xmlns:a16="http://schemas.microsoft.com/office/drawing/2014/main" id="{150CC3FE-5B6C-124B-DF33-FE91803A21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935" r="1150" b="23272"/>
          <a:stretch>
            <a:fillRect/>
          </a:stretch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CCA9273-E74E-A306-1F74-BEF9EDA305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12192000" cy="246217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60000">
                <a:schemeClr val="bg1">
                  <a:alpha val="30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2769AC-F132-80DE-C349-860D6F618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39" y="255830"/>
            <a:ext cx="8138160" cy="3347981"/>
          </a:xfrm>
        </p:spPr>
        <p:txBody>
          <a:bodyPr vert="horz" lIns="91440" tIns="45720" rIns="91440" bIns="45720" rtlCol="0" anchor="t">
            <a:normAutofit/>
          </a:bodyPr>
          <a:lstStyle/>
          <a:p>
            <a:br>
              <a:rPr lang="en-US" sz="3400" dirty="0"/>
            </a:br>
            <a:br>
              <a:rPr lang="en-US" sz="3400" dirty="0"/>
            </a:br>
            <a:r>
              <a:rPr lang="en-US" sz="3400" dirty="0">
                <a:latin typeface="Perpetua"/>
              </a:rPr>
              <a:t>tuck  in your chair at the  end of the day</a:t>
            </a:r>
            <a:br>
              <a:rPr lang="en-US" sz="3400" dirty="0">
                <a:latin typeface="Perpetua"/>
              </a:rPr>
            </a:br>
            <a:endParaRPr lang="en-US" sz="3400"/>
          </a:p>
        </p:txBody>
      </p:sp>
    </p:spTree>
    <p:extLst>
      <p:ext uri="{BB962C8B-B14F-4D97-AF65-F5344CB8AC3E}">
        <p14:creationId xmlns:p14="http://schemas.microsoft.com/office/powerpoint/2010/main" val="40257374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0B98925-0550-1AFB-C1DC-02792400FB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5" name="Picture 4" descr="Snowflake">
            <a:extLst>
              <a:ext uri="{FF2B5EF4-FFF2-40B4-BE49-F238E27FC236}">
                <a16:creationId xmlns:a16="http://schemas.microsoft.com/office/drawing/2014/main" id="{B08A8B84-820B-0926-06D5-EBE6729142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9085" b="23272"/>
          <a:stretch>
            <a:fillRect/>
          </a:stretch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CCA9273-E74E-A306-1F74-BEF9EDA305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12192000" cy="246217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60000">
                <a:schemeClr val="bg1">
                  <a:alpha val="30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D424A8-4BE3-B7AE-4F13-159F44F35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39" y="255830"/>
            <a:ext cx="8138160" cy="106198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GB" dirty="0">
                <a:latin typeface="Fairwater Script"/>
              </a:rPr>
              <a:t>Day 14</a:t>
            </a:r>
            <a:br>
              <a:rPr lang="en-GB" dirty="0"/>
            </a:br>
            <a:br>
              <a:rPr lang="en-GB" dirty="0"/>
            </a:br>
            <a:endParaRPr lang="en-US" sz="2100"/>
          </a:p>
        </p:txBody>
      </p:sp>
    </p:spTree>
    <p:extLst>
      <p:ext uri="{BB962C8B-B14F-4D97-AF65-F5344CB8AC3E}">
        <p14:creationId xmlns:p14="http://schemas.microsoft.com/office/powerpoint/2010/main" val="18942454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1E0DC6F-DB0E-DBE1-8178-AE81BC6B96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red lantern with lit candles outside the snow">
            <a:extLst>
              <a:ext uri="{FF2B5EF4-FFF2-40B4-BE49-F238E27FC236}">
                <a16:creationId xmlns:a16="http://schemas.microsoft.com/office/drawing/2014/main" id="{FABD4917-9573-3CD9-3194-D66526A6FD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858" t="20300" r="1227" b="-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4D07BF5-D29E-918E-55FE-747AF2A0E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66726" cy="685800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B0D202-D23E-2FFC-D219-8A3EDC93B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035" y="1424475"/>
            <a:ext cx="3424383" cy="254344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dirty="0">
                <a:latin typeface="Lucida Bright"/>
              </a:rPr>
              <a:t>Make someone </a:t>
            </a:r>
            <a:br>
              <a:rPr lang="en-US" sz="3200" dirty="0">
                <a:latin typeface="Lucida Bright"/>
              </a:rPr>
            </a:br>
            <a:r>
              <a:rPr lang="en-US" sz="3200" dirty="0">
                <a:latin typeface="Lucida Bright"/>
              </a:rPr>
              <a:t>smile :)</a:t>
            </a:r>
          </a:p>
        </p:txBody>
      </p:sp>
    </p:spTree>
    <p:extLst>
      <p:ext uri="{BB962C8B-B14F-4D97-AF65-F5344CB8AC3E}">
        <p14:creationId xmlns:p14="http://schemas.microsoft.com/office/powerpoint/2010/main" val="201125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1E0DC6F-DB0E-DBE1-8178-AE81BC6B96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red lantern with lit candles outside the snow">
            <a:extLst>
              <a:ext uri="{FF2B5EF4-FFF2-40B4-BE49-F238E27FC236}">
                <a16:creationId xmlns:a16="http://schemas.microsoft.com/office/drawing/2014/main" id="{4DA46C30-1385-2FAD-DC2D-358393F4A2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858" t="20300" r="1227" b="-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4D07BF5-D29E-918E-55FE-747AF2A0E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66726" cy="685800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5F51F5-6D40-918A-D7EA-FA2AED526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035" y="1424475"/>
            <a:ext cx="3424383" cy="254344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>
                <a:latin typeface="Cooper Black"/>
              </a:rPr>
              <a:t>You need to give 10 people a high five</a:t>
            </a:r>
          </a:p>
        </p:txBody>
      </p:sp>
    </p:spTree>
    <p:extLst>
      <p:ext uri="{BB962C8B-B14F-4D97-AF65-F5344CB8AC3E}">
        <p14:creationId xmlns:p14="http://schemas.microsoft.com/office/powerpoint/2010/main" val="302832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0B98925-0550-1AFB-C1DC-02792400FB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5" name="Picture 4" descr="A deer on a field full of snow">
            <a:extLst>
              <a:ext uri="{FF2B5EF4-FFF2-40B4-BE49-F238E27FC236}">
                <a16:creationId xmlns:a16="http://schemas.microsoft.com/office/drawing/2014/main" id="{72E476E9-B2EA-2438-A476-1945752AA6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663" r="9085" b="5608"/>
          <a:stretch>
            <a:fillRect/>
          </a:stretch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CCA9273-E74E-A306-1F74-BEF9EDA305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12192000" cy="246217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60000">
                <a:schemeClr val="bg1">
                  <a:alpha val="30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063DFF-1CE8-D08C-3B82-1B0E85CD2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39" y="255830"/>
            <a:ext cx="8138160" cy="106198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 dirty="0">
                <a:latin typeface="Kunstler Script"/>
              </a:rPr>
              <a:t>Day 15</a:t>
            </a:r>
          </a:p>
        </p:txBody>
      </p:sp>
    </p:spTree>
    <p:extLst>
      <p:ext uri="{BB962C8B-B14F-4D97-AF65-F5344CB8AC3E}">
        <p14:creationId xmlns:p14="http://schemas.microsoft.com/office/powerpoint/2010/main" val="21442845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7A875D55-4A80-43E9-38F6-27E366493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White gift box">
            <a:extLst>
              <a:ext uri="{FF2B5EF4-FFF2-40B4-BE49-F238E27FC236}">
                <a16:creationId xmlns:a16="http://schemas.microsoft.com/office/drawing/2014/main" id="{2229D7A3-A9F6-1AA4-7337-2CDFF2F505A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 l="1155" r="2845"/>
          <a:stretch>
            <a:fillRect/>
          </a:stretch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EB00E5-F3B4-7322-E58D-395FC5124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1923" y="1482602"/>
            <a:ext cx="7588155" cy="22362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0" dirty="0">
                <a:solidFill>
                  <a:srgbClr val="FFFFFF"/>
                </a:solidFill>
                <a:latin typeface="Baguet Script"/>
              </a:rPr>
              <a:t>Help somebody in need</a:t>
            </a:r>
          </a:p>
        </p:txBody>
      </p:sp>
    </p:spTree>
    <p:extLst>
      <p:ext uri="{BB962C8B-B14F-4D97-AF65-F5344CB8AC3E}">
        <p14:creationId xmlns:p14="http://schemas.microsoft.com/office/powerpoint/2010/main" val="37315245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0B98925-0550-1AFB-C1DC-02792400FB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4" name="Content Placeholder 3" descr="A pinecones and ornaments on a table&#10;&#10;AI-generated content may be incorrect.">
            <a:extLst>
              <a:ext uri="{FF2B5EF4-FFF2-40B4-BE49-F238E27FC236}">
                <a16:creationId xmlns:a16="http://schemas.microsoft.com/office/drawing/2014/main" id="{E08F0C35-C2A7-64F3-54A7-8450148A06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9091" t="12395" b="10997"/>
          <a:stretch>
            <a:fillRect/>
          </a:stretch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CCA9273-E74E-A306-1F74-BEF9EDA305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12192000" cy="246217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60000">
                <a:schemeClr val="bg1">
                  <a:alpha val="30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4A85FE-B88B-5FC1-7178-2B0088130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39" y="255830"/>
            <a:ext cx="8138160" cy="106198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/>
              <a:t>Day 16</a:t>
            </a:r>
          </a:p>
        </p:txBody>
      </p:sp>
    </p:spTree>
    <p:extLst>
      <p:ext uri="{BB962C8B-B14F-4D97-AF65-F5344CB8AC3E}">
        <p14:creationId xmlns:p14="http://schemas.microsoft.com/office/powerpoint/2010/main" val="1071425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961259D-605E-E200-FF9F-7C8C71D7C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2B2E89-974E-CF5C-809B-CF6AAEBCE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00074"/>
            <a:ext cx="6035040" cy="1529932"/>
          </a:xfrm>
        </p:spPr>
        <p:txBody>
          <a:bodyPr anchor="b">
            <a:normAutofit/>
          </a:bodyPr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3D7126-B61E-9AFD-992D-EFA6774A6E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2212848"/>
            <a:ext cx="6035041" cy="40965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3200" dirty="0">
                <a:latin typeface="Perpetua"/>
              </a:rPr>
              <a:t>Listen to your teachers</a:t>
            </a:r>
            <a:endParaRPr lang="en-US" sz="3200">
              <a:latin typeface="Perpetua"/>
            </a:endParaRPr>
          </a:p>
        </p:txBody>
      </p:sp>
      <p:pic>
        <p:nvPicPr>
          <p:cNvPr id="4" name="Picture 3" descr="A wreath with red berries and green leaves&#10;&#10;AI-generated content may be incorrect.">
            <a:extLst>
              <a:ext uri="{FF2B5EF4-FFF2-40B4-BE49-F238E27FC236}">
                <a16:creationId xmlns:a16="http://schemas.microsoft.com/office/drawing/2014/main" id="{409CE41F-738B-8AA2-D96E-346E155661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979" r="8365"/>
          <a:stretch>
            <a:fillRect/>
          </a:stretch>
        </p:blipFill>
        <p:spPr>
          <a:xfrm>
            <a:off x="7345680" y="10"/>
            <a:ext cx="484632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80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D587E41-605C-A8E4-8BA5-0E0B3797C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nowman with a cap and a yellow scarf">
            <a:extLst>
              <a:ext uri="{FF2B5EF4-FFF2-40B4-BE49-F238E27FC236}">
                <a16:creationId xmlns:a16="http://schemas.microsoft.com/office/drawing/2014/main" id="{9AFC8539-A0DF-A44F-1330-6079E4D74A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092" t="23390" r="-7" b="-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BD48A03-0DF9-3063-CB15-1BC2AEC79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08385"/>
            <a:ext cx="12191999" cy="1949616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0C63D6-EB9B-07B5-8B04-1C745DD09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365" y="5268812"/>
            <a:ext cx="7260542" cy="12287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  <a:latin typeface="Fairwater Script"/>
              </a:rPr>
              <a:t>Day 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2422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0B98925-0550-1AFB-C1DC-02792400FB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5" name="Picture 4" descr="Snow on trees">
            <a:extLst>
              <a:ext uri="{FF2B5EF4-FFF2-40B4-BE49-F238E27FC236}">
                <a16:creationId xmlns:a16="http://schemas.microsoft.com/office/drawing/2014/main" id="{460B918F-1562-E5CB-5073-2E375554E6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238" r="9085" b="5034"/>
          <a:stretch>
            <a:fillRect/>
          </a:stretch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CCA9273-E74E-A306-1F74-BEF9EDA305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12192000" cy="246217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60000">
                <a:schemeClr val="bg1">
                  <a:alpha val="30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C7F5F1-EECE-8560-2962-4E2D1998A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39" y="255830"/>
            <a:ext cx="8138160" cy="106198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400" dirty="0">
                <a:latin typeface="Perpetua"/>
              </a:rPr>
              <a:t>Give someone in your family a cuddle&lt;3</a:t>
            </a:r>
          </a:p>
        </p:txBody>
      </p:sp>
    </p:spTree>
    <p:extLst>
      <p:ext uri="{BB962C8B-B14F-4D97-AF65-F5344CB8AC3E}">
        <p14:creationId xmlns:p14="http://schemas.microsoft.com/office/powerpoint/2010/main" val="8813935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10135D4-D3A1-4556-B91B-4A12069D4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olourful decorative balls in a row">
            <a:extLst>
              <a:ext uri="{FF2B5EF4-FFF2-40B4-BE49-F238E27FC236}">
                <a16:creationId xmlns:a16="http://schemas.microsoft.com/office/drawing/2014/main" id="{5F900BD1-38AE-82EF-3BE6-8616052F1F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055" r="9085" b="10048"/>
          <a:stretch>
            <a:fillRect/>
          </a:stretch>
        </p:blipFill>
        <p:spPr>
          <a:xfrm>
            <a:off x="20" y="-1"/>
            <a:ext cx="12191980" cy="68580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9CCD9CD-49AE-3D3E-923B-81ECD3FBF7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2015" y="-752015"/>
            <a:ext cx="6858000" cy="836203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5000">
                <a:srgbClr val="000000">
                  <a:alpha val="50000"/>
                </a:srgbClr>
              </a:gs>
              <a:gs pos="100000">
                <a:srgbClr val="000000">
                  <a:alpha val="6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C910C2-47AD-223C-97E4-6E393493E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918" y="3429000"/>
            <a:ext cx="4506064" cy="188874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  <a:latin typeface="Jokerman"/>
              </a:rPr>
              <a:t>Day 18</a:t>
            </a:r>
          </a:p>
        </p:txBody>
      </p:sp>
    </p:spTree>
    <p:extLst>
      <p:ext uri="{BB962C8B-B14F-4D97-AF65-F5344CB8AC3E}">
        <p14:creationId xmlns:p14="http://schemas.microsoft.com/office/powerpoint/2010/main" val="17154659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heel spokes="1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E448DB1-4196-18A6-15DA-C72635C1B1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A3F649-E8CE-C5FA-4857-995E5126F2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246" r="14773" b="1152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6A10D8F-D463-70E5-239B-17AD65EF4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73183" y="173181"/>
            <a:ext cx="6858002" cy="651164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6000">
                <a:schemeClr val="bg1">
                  <a:alpha val="30000"/>
                </a:schemeClr>
              </a:gs>
              <a:gs pos="26000">
                <a:schemeClr val="bg1">
                  <a:alpha val="17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AA8C91-559B-8CA7-F715-EFD153A22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506" y="603315"/>
            <a:ext cx="5649211" cy="368573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6600" dirty="0">
                <a:latin typeface="Sagona Book"/>
              </a:rPr>
              <a:t>Tell your family you love them</a:t>
            </a:r>
            <a:br>
              <a:rPr lang="en-US" sz="6600" dirty="0"/>
            </a:br>
            <a:endParaRPr lang="en-US" sz="6600"/>
          </a:p>
        </p:txBody>
      </p:sp>
    </p:spTree>
    <p:extLst>
      <p:ext uri="{BB962C8B-B14F-4D97-AF65-F5344CB8AC3E}">
        <p14:creationId xmlns:p14="http://schemas.microsoft.com/office/powerpoint/2010/main" val="22069397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1E0DC6F-DB0E-DBE1-8178-AE81BC6B96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Tying a bow in an arrangment of presents">
            <a:extLst>
              <a:ext uri="{FF2B5EF4-FFF2-40B4-BE49-F238E27FC236}">
                <a16:creationId xmlns:a16="http://schemas.microsoft.com/office/drawing/2014/main" id="{30650E11-3F99-EA21-9014-A1099B25E8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45" r="-2" b="14158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4D07BF5-D29E-918E-55FE-747AF2A0E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66726" cy="685800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E2CDF9-28C5-8499-9604-F0C9245B9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035" y="1424475"/>
            <a:ext cx="3424383" cy="254344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/>
              <a:t>Hope you had so much fun!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AE0CC-8490-866D-394D-B4F1E7FD0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035" y="4007796"/>
            <a:ext cx="3424382" cy="20000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sz="1800" dirty="0"/>
              <a:t>Have a great</a:t>
            </a:r>
            <a:r>
              <a:rPr lang="en-US" sz="1800"/>
              <a:t> Christmas!!!</a:t>
            </a:r>
          </a:p>
        </p:txBody>
      </p:sp>
    </p:spTree>
    <p:extLst>
      <p:ext uri="{BB962C8B-B14F-4D97-AF65-F5344CB8AC3E}">
        <p14:creationId xmlns:p14="http://schemas.microsoft.com/office/powerpoint/2010/main" val="39035797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6E448DB1-4196-18A6-15DA-C72635C1B1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 descr="Crocheted penguins with a white knitted scarf">
            <a:extLst>
              <a:ext uri="{FF2B5EF4-FFF2-40B4-BE49-F238E27FC236}">
                <a16:creationId xmlns:a16="http://schemas.microsoft.com/office/drawing/2014/main" id="{6064FF85-9005-8C6A-A6AF-95528B9227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390" r="9085" b="-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A9CCD9CD-49AE-3D3E-923B-81ECD3FBF7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2015" y="-752015"/>
            <a:ext cx="6858000" cy="836203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49000">
                <a:srgbClr val="000000">
                  <a:alpha val="47000"/>
                </a:srgbClr>
              </a:gs>
              <a:gs pos="100000">
                <a:srgbClr val="000000">
                  <a:alpha val="6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A14604-5C44-A5A6-04FE-17CCF9C63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618" y="1878366"/>
            <a:ext cx="4671319" cy="188580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br>
              <a:rPr lang="en-US" sz="4000">
                <a:solidFill>
                  <a:srgbClr val="FFFFFF"/>
                </a:solidFill>
              </a:rPr>
            </a:br>
            <a:endParaRPr lang="en-US" sz="4000">
              <a:solidFill>
                <a:srgbClr val="FFFF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7AE5AA-7720-DCCD-C30E-B28F443C927D}"/>
              </a:ext>
            </a:extLst>
          </p:cNvPr>
          <p:cNvSpPr txBox="1"/>
          <p:nvPr/>
        </p:nvSpPr>
        <p:spPr>
          <a:xfrm>
            <a:off x="893618" y="3845971"/>
            <a:ext cx="4671319" cy="1381455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120000"/>
              </a:lnSpc>
              <a:spcBef>
                <a:spcPts val="1000"/>
              </a:spcBef>
            </a:pPr>
            <a:r>
              <a:rPr lang="en-US" sz="4800">
                <a:solidFill>
                  <a:srgbClr val="FFFFFF"/>
                </a:solidFill>
                <a:latin typeface="Kunstler Script"/>
              </a:rPr>
              <a:t>Day 2</a:t>
            </a:r>
          </a:p>
        </p:txBody>
      </p:sp>
    </p:spTree>
    <p:extLst>
      <p:ext uri="{BB962C8B-B14F-4D97-AF65-F5344CB8AC3E}">
        <p14:creationId xmlns:p14="http://schemas.microsoft.com/office/powerpoint/2010/main" val="8575358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D587E41-605C-A8E4-8BA5-0E0B3797C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nowman with a cap and a yellow scarf">
            <a:extLst>
              <a:ext uri="{FF2B5EF4-FFF2-40B4-BE49-F238E27FC236}">
                <a16:creationId xmlns:a16="http://schemas.microsoft.com/office/drawing/2014/main" id="{0E9F127C-CE93-D112-6E2D-80DBD9C37B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092" t="23390" r="-7" b="-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BD48A03-0DF9-3063-CB15-1BC2AEC79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08385"/>
            <a:ext cx="12191999" cy="1949616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AAA74F-B812-86E0-D65C-63E4678C1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365" y="5268812"/>
            <a:ext cx="7260542" cy="12287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  <a:latin typeface="Cooper Black"/>
              </a:rPr>
              <a:t>Give 2 people a compliment</a:t>
            </a:r>
          </a:p>
        </p:txBody>
      </p:sp>
    </p:spTree>
    <p:extLst>
      <p:ext uri="{BB962C8B-B14F-4D97-AF65-F5344CB8AC3E}">
        <p14:creationId xmlns:p14="http://schemas.microsoft.com/office/powerpoint/2010/main" val="589567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A875D55-4A80-43E9-38F6-27E366493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nowflake">
            <a:extLst>
              <a:ext uri="{FF2B5EF4-FFF2-40B4-BE49-F238E27FC236}">
                <a16:creationId xmlns:a16="http://schemas.microsoft.com/office/drawing/2014/main" id="{BC27FFA8-EEFD-64FF-B810-702C78B7E6C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 t="5162" b="10569"/>
          <a:stretch>
            <a:fillRect/>
          </a:stretch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07FD79-9584-DE92-80B3-34E95B422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1923" y="1482602"/>
            <a:ext cx="7588155" cy="22362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  <a:latin typeface="Kunstler Script"/>
              </a:rPr>
              <a:t>Day 3</a:t>
            </a:r>
          </a:p>
        </p:txBody>
      </p:sp>
    </p:spTree>
    <p:extLst>
      <p:ext uri="{BB962C8B-B14F-4D97-AF65-F5344CB8AC3E}">
        <p14:creationId xmlns:p14="http://schemas.microsoft.com/office/powerpoint/2010/main" val="23489723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2CC1E4F-F1F0-B945-BE50-C72A7103E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DF3998-F98E-1982-DAAF-4516B2141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420" y="1387927"/>
            <a:ext cx="3212502" cy="1942773"/>
          </a:xfrm>
        </p:spPr>
        <p:txBody>
          <a:bodyPr anchor="b">
            <a:normAutofit fontScale="90000"/>
          </a:bodyPr>
          <a:lstStyle/>
          <a:p>
            <a:r>
              <a:rPr lang="en-GB" dirty="0">
                <a:latin typeface="Cooper Black"/>
              </a:rPr>
              <a:t>Invite someone to play a game with you</a:t>
            </a:r>
            <a:br>
              <a:rPr lang="en-GB" dirty="0">
                <a:latin typeface="Cooper Black"/>
              </a:rPr>
            </a:br>
            <a:endParaRPr lang="en-GB" dirty="0"/>
          </a:p>
        </p:txBody>
      </p:sp>
      <p:pic>
        <p:nvPicPr>
          <p:cNvPr id="11" name="Picture 10" descr="Close-up of a real snowflake">
            <a:extLst>
              <a:ext uri="{FF2B5EF4-FFF2-40B4-BE49-F238E27FC236}">
                <a16:creationId xmlns:a16="http://schemas.microsoft.com/office/drawing/2014/main" id="{71AB7F34-7D49-93F7-E43C-BAA757A02F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940" r="-3" b="-3"/>
          <a:stretch>
            <a:fillRect/>
          </a:stretch>
        </p:blipFill>
        <p:spPr>
          <a:xfrm>
            <a:off x="20" y="10"/>
            <a:ext cx="7723393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B4550E-0C12-DFFD-2673-535F383DA8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0420" y="3412998"/>
            <a:ext cx="3212502" cy="276736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406622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D587E41-605C-A8E4-8BA5-0E0B3797C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5" name="Picture 4" descr="Christmas wreath">
            <a:extLst>
              <a:ext uri="{FF2B5EF4-FFF2-40B4-BE49-F238E27FC236}">
                <a16:creationId xmlns:a16="http://schemas.microsoft.com/office/drawing/2014/main" id="{362C2408-B552-D0EF-95EB-4CBC40FAA8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729" t="14027" r="6" b="5573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BD48A03-0DF9-3063-CB15-1BC2AEC79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11906"/>
            <a:ext cx="12191999" cy="1246094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F39B2A-87C0-F2AA-2245-333162EC6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5795685"/>
            <a:ext cx="8183880" cy="9601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latin typeface="Sagona Book"/>
              </a:rPr>
              <a:t>Day 4</a:t>
            </a:r>
          </a:p>
        </p:txBody>
      </p:sp>
    </p:spTree>
    <p:extLst>
      <p:ext uri="{BB962C8B-B14F-4D97-AF65-F5344CB8AC3E}">
        <p14:creationId xmlns:p14="http://schemas.microsoft.com/office/powerpoint/2010/main" val="3651728667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D587E41-605C-A8E4-8BA5-0E0B3797C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close up of ice&#10;&#10;AI-generated content may be incorrect.">
            <a:extLst>
              <a:ext uri="{FF2B5EF4-FFF2-40B4-BE49-F238E27FC236}">
                <a16:creationId xmlns:a16="http://schemas.microsoft.com/office/drawing/2014/main" id="{22A315E4-BE78-6E02-36CF-D088A9CBE3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1091" b="464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BD48A03-0DF9-3063-CB15-1BC2AEC79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08385"/>
            <a:ext cx="12191999" cy="1949616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470197-9F3D-011D-D3A2-C8FBE88F6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6459" y="5268812"/>
            <a:ext cx="7260542" cy="12287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  <a:latin typeface="Sagona Book"/>
              </a:rPr>
              <a:t>Hold the door for someone</a:t>
            </a:r>
          </a:p>
        </p:txBody>
      </p:sp>
    </p:spTree>
    <p:extLst>
      <p:ext uri="{BB962C8B-B14F-4D97-AF65-F5344CB8AC3E}">
        <p14:creationId xmlns:p14="http://schemas.microsoft.com/office/powerpoint/2010/main" val="26774040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>
</file>

<file path=ppt/theme/theme1.xml><?xml version="1.0" encoding="utf-8"?>
<a:theme xmlns:a="http://schemas.openxmlformats.org/drawingml/2006/main" name="VanillaVTI">
  <a:themeElements>
    <a:clrScheme name="Vanilla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169C9A"/>
      </a:accent1>
      <a:accent2>
        <a:srgbClr val="FA9A42"/>
      </a:accent2>
      <a:accent3>
        <a:srgbClr val="E15C3D"/>
      </a:accent3>
      <a:accent4>
        <a:srgbClr val="E78A67"/>
      </a:accent4>
      <a:accent5>
        <a:srgbClr val="A74B40"/>
      </a:accent5>
      <a:accent6>
        <a:srgbClr val="3D9072"/>
      </a:accent6>
      <a:hlink>
        <a:srgbClr val="169C9A"/>
      </a:hlink>
      <a:folHlink>
        <a:srgbClr val="E15C3D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nillaVTI" id="{54D376C6-1C9B-4C6B-8F3C-483BB307BB05}" vid="{7690D8A9-C071-45EF-BA7A-F7FA9779B11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5EDA2E6EE75442AB6898EC7279BF10" ma:contentTypeVersion="7" ma:contentTypeDescription="Create a new document." ma:contentTypeScope="" ma:versionID="7abd9e4bfbb70a3e0bd192236a7be6a6">
  <xsd:schema xmlns:xsd="http://www.w3.org/2001/XMLSchema" xmlns:xs="http://www.w3.org/2001/XMLSchema" xmlns:p="http://schemas.microsoft.com/office/2006/metadata/properties" xmlns:ns2="8c522a64-755d-4228-bb6c-9af4cc1242f5" targetNamespace="http://schemas.microsoft.com/office/2006/metadata/properties" ma:root="true" ma:fieldsID="0e9f5b9e6da7189c985ea31b98080e6e" ns2:_="">
    <xsd:import namespace="8c522a64-755d-4228-bb6c-9af4cc1242f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522a64-755d-4228-bb6c-9af4cc1242f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02CD37C-2D33-4C9E-8CEE-13816EC4E7F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c522a64-755d-4228-bb6c-9af4cc1242f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FFAF4AA-6A5A-480A-A907-250D9B7F5F5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BEF2935-04AC-47FF-804C-E0EF1E3FE98B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193</Words>
  <Application>Microsoft Office PowerPoint</Application>
  <PresentationFormat>Widescreen</PresentationFormat>
  <Paragraphs>41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2" baseType="lpstr">
      <vt:lpstr>Arial</vt:lpstr>
      <vt:lpstr>Baguet Script</vt:lpstr>
      <vt:lpstr>Baskerville Old Face</vt:lpstr>
      <vt:lpstr>Bookman Old Style</vt:lpstr>
      <vt:lpstr>Calibri</vt:lpstr>
      <vt:lpstr>Cooper Black</vt:lpstr>
      <vt:lpstr>Fairwater Script</vt:lpstr>
      <vt:lpstr>Jokerman</vt:lpstr>
      <vt:lpstr>Kunstler Script</vt:lpstr>
      <vt:lpstr>Lucida Bright</vt:lpstr>
      <vt:lpstr>Neue Haas Grotesk Text Pro</vt:lpstr>
      <vt:lpstr>Perpetua</vt:lpstr>
      <vt:lpstr>Sagona Book</vt:lpstr>
      <vt:lpstr>VanillaVTI</vt:lpstr>
      <vt:lpstr>18 days of Christmas joy</vt:lpstr>
      <vt:lpstr>Day 1</vt:lpstr>
      <vt:lpstr>You need to give 10 people a high five</vt:lpstr>
      <vt:lpstr> </vt:lpstr>
      <vt:lpstr>Give 2 people a compliment</vt:lpstr>
      <vt:lpstr>Day 3</vt:lpstr>
      <vt:lpstr>Invite someone to play a game with you </vt:lpstr>
      <vt:lpstr>Day 4</vt:lpstr>
      <vt:lpstr>Hold the door for someone</vt:lpstr>
      <vt:lpstr>Day 5</vt:lpstr>
      <vt:lpstr>Tidy up at least 5 things at tidy up time</vt:lpstr>
      <vt:lpstr>Day 6</vt:lpstr>
      <vt:lpstr>Help an adult.</vt:lpstr>
      <vt:lpstr>      Day 7</vt:lpstr>
      <vt:lpstr>Give 3 people a fist bump</vt:lpstr>
      <vt:lpstr>Day 8</vt:lpstr>
      <vt:lpstr>You need to say good morning to an adult</vt:lpstr>
      <vt:lpstr>Day 9</vt:lpstr>
      <vt:lpstr>You need to clean up your lunch in the dinner hall.</vt:lpstr>
      <vt:lpstr>Day 10 </vt:lpstr>
      <vt:lpstr>You have to hang your jacket  up properly after break and lunch.</vt:lpstr>
      <vt:lpstr>Day 11</vt:lpstr>
      <vt:lpstr>Offer to litter pick</vt:lpstr>
      <vt:lpstr>Day 12 </vt:lpstr>
      <vt:lpstr>Use your manners</vt:lpstr>
      <vt:lpstr>Day 13</vt:lpstr>
      <vt:lpstr>  tuck  in your chair at the  end of the day </vt:lpstr>
      <vt:lpstr>Day 14  </vt:lpstr>
      <vt:lpstr>Make someone  smile :)</vt:lpstr>
      <vt:lpstr>Day 15</vt:lpstr>
      <vt:lpstr>Help somebody in need</vt:lpstr>
      <vt:lpstr>Day 16</vt:lpstr>
      <vt:lpstr>PowerPoint Presentation</vt:lpstr>
      <vt:lpstr>Day 17</vt:lpstr>
      <vt:lpstr>Give someone in your family a cuddle&lt;3</vt:lpstr>
      <vt:lpstr>Day 18</vt:lpstr>
      <vt:lpstr>Tell your family you love them </vt:lpstr>
      <vt:lpstr>Hope you had so much fun!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Miss Goodbrand</cp:lastModifiedBy>
  <cp:revision>550</cp:revision>
  <dcterms:created xsi:type="dcterms:W3CDTF">2025-11-14T14:01:49Z</dcterms:created>
  <dcterms:modified xsi:type="dcterms:W3CDTF">2025-12-01T09:29:32Z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0x010100885EDA2E6EE75442AB6898EC7279BF10</vt:lpwstr>
  </property>
</Properties>
</file>