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handoutMasterIdLst>
    <p:handoutMasterId r:id="rId36"/>
  </p:handoutMasterIdLst>
  <p:sldIdLst>
    <p:sldId id="256" r:id="rId5"/>
    <p:sldId id="326" r:id="rId6"/>
    <p:sldId id="276" r:id="rId7"/>
    <p:sldId id="444" r:id="rId8"/>
    <p:sldId id="304" r:id="rId9"/>
    <p:sldId id="305" r:id="rId10"/>
    <p:sldId id="446" r:id="rId11"/>
    <p:sldId id="447" r:id="rId12"/>
    <p:sldId id="445" r:id="rId13"/>
    <p:sldId id="443" r:id="rId14"/>
    <p:sldId id="314" r:id="rId15"/>
    <p:sldId id="441" r:id="rId16"/>
    <p:sldId id="278" r:id="rId17"/>
    <p:sldId id="312" r:id="rId18"/>
    <p:sldId id="277" r:id="rId19"/>
    <p:sldId id="438" r:id="rId20"/>
    <p:sldId id="317" r:id="rId21"/>
    <p:sldId id="439" r:id="rId22"/>
    <p:sldId id="283" r:id="rId23"/>
    <p:sldId id="432" r:id="rId24"/>
    <p:sldId id="429" r:id="rId25"/>
    <p:sldId id="319" r:id="rId26"/>
    <p:sldId id="440" r:id="rId27"/>
    <p:sldId id="448" r:id="rId28"/>
    <p:sldId id="434" r:id="rId29"/>
    <p:sldId id="433" r:id="rId30"/>
    <p:sldId id="435" r:id="rId31"/>
    <p:sldId id="437" r:id="rId32"/>
    <p:sldId id="436" r:id="rId33"/>
    <p:sldId id="32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55D"/>
    <a:srgbClr val="C098A2"/>
    <a:srgbClr val="A0D29E"/>
    <a:srgbClr val="00AA48"/>
    <a:srgbClr val="84E0BB"/>
    <a:srgbClr val="B9F1D9"/>
    <a:srgbClr val="FBCDD1"/>
    <a:srgbClr val="BFB4B1"/>
    <a:srgbClr val="92D1DE"/>
    <a:srgbClr val="80DD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71F3B9-F91B-4018-AA1C-49035E741761}" v="2" dt="2025-06-10T08:02:42.407"/>
    <p1510:client id="{461DD38E-7A8A-0CB0-3F62-2414EF81856E}" v="2" dt="2025-06-10T08:02:08.455"/>
    <p1510:client id="{B49FD3A1-3C5E-42CD-FB26-8420455C84C5}" v="2" dt="2025-06-10T08:06:43.6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Lettis" userId="b50cb56c-540d-4626-9c26-ed6ad1dd8938" providerId="ADAL" clId="{78113CDB-F178-42DF-BEAB-45A2D39E1144}"/>
    <pc:docChg chg="custSel addSld modSld sldOrd">
      <pc:chgData name="Mrs Lettis" userId="b50cb56c-540d-4626-9c26-ed6ad1dd8938" providerId="ADAL" clId="{78113CDB-F178-42DF-BEAB-45A2D39E1144}" dt="2025-05-06T06:45:36.545" v="3261" actId="20577"/>
      <pc:docMkLst>
        <pc:docMk/>
      </pc:docMkLst>
      <pc:sldChg chg="modSp mod modNotesTx">
        <pc:chgData name="Mrs Lettis" userId="b50cb56c-540d-4626-9c26-ed6ad1dd8938" providerId="ADAL" clId="{78113CDB-F178-42DF-BEAB-45A2D39E1144}" dt="2025-05-06T06:45:36.545" v="3261" actId="20577"/>
        <pc:sldMkLst>
          <pc:docMk/>
          <pc:sldMk cId="707189682" sldId="289"/>
        </pc:sldMkLst>
      </pc:sldChg>
      <pc:sldChg chg="modNotesTx">
        <pc:chgData name="Mrs Lettis" userId="b50cb56c-540d-4626-9c26-ed6ad1dd8938" providerId="ADAL" clId="{78113CDB-F178-42DF-BEAB-45A2D39E1144}" dt="2025-05-06T06:30:59.899" v="3256" actId="20577"/>
        <pc:sldMkLst>
          <pc:docMk/>
          <pc:sldMk cId="4171450950" sldId="319"/>
        </pc:sldMkLst>
      </pc:sldChg>
      <pc:sldChg chg="modNotesTx">
        <pc:chgData name="Mrs Lettis" userId="b50cb56c-540d-4626-9c26-ed6ad1dd8938" providerId="ADAL" clId="{78113CDB-F178-42DF-BEAB-45A2D39E1144}" dt="2025-05-05T10:28:19.210" v="477" actId="20577"/>
        <pc:sldMkLst>
          <pc:docMk/>
          <pc:sldMk cId="3857644330" sldId="433"/>
        </pc:sldMkLst>
      </pc:sldChg>
      <pc:sldChg chg="addSp modSp mod ord">
        <pc:chgData name="Mrs Lettis" userId="b50cb56c-540d-4626-9c26-ed6ad1dd8938" providerId="ADAL" clId="{78113CDB-F178-42DF-BEAB-45A2D39E1144}" dt="2025-05-06T06:30:05.095" v="3051" actId="1076"/>
        <pc:sldMkLst>
          <pc:docMk/>
          <pc:sldMk cId="4208930380" sldId="435"/>
        </pc:sldMkLst>
        <pc:spChg chg="mod">
          <ac:chgData name="Mrs Lettis" userId="b50cb56c-540d-4626-9c26-ed6ad1dd8938" providerId="ADAL" clId="{78113CDB-F178-42DF-BEAB-45A2D39E1144}" dt="2025-05-06T06:26:53.288" v="2825" actId="20577"/>
          <ac:spMkLst>
            <pc:docMk/>
            <pc:sldMk cId="4208930380" sldId="435"/>
            <ac:spMk id="2" creationId="{442DE10F-23A8-0C83-7136-DFE574167C4B}"/>
          </ac:spMkLst>
        </pc:spChg>
        <pc:spChg chg="add mod">
          <ac:chgData name="Mrs Lettis" userId="b50cb56c-540d-4626-9c26-ed6ad1dd8938" providerId="ADAL" clId="{78113CDB-F178-42DF-BEAB-45A2D39E1144}" dt="2025-05-06T06:30:05.095" v="3051" actId="1076"/>
          <ac:spMkLst>
            <pc:docMk/>
            <pc:sldMk cId="4208930380" sldId="435"/>
            <ac:spMk id="3" creationId="{0617B83A-D1FD-C842-CAB0-EAB458923C52}"/>
          </ac:spMkLst>
        </pc:spChg>
      </pc:sldChg>
      <pc:sldChg chg="addSp delSp modSp new mod">
        <pc:chgData name="Mrs Lettis" userId="b50cb56c-540d-4626-9c26-ed6ad1dd8938" providerId="ADAL" clId="{78113CDB-F178-42DF-BEAB-45A2D39E1144}" dt="2025-05-06T06:31:32.239" v="3258" actId="1076"/>
        <pc:sldMkLst>
          <pc:docMk/>
          <pc:sldMk cId="72665891" sldId="436"/>
        </pc:sldMkLst>
        <pc:spChg chg="add mod">
          <ac:chgData name="Mrs Lettis" userId="b50cb56c-540d-4626-9c26-ed6ad1dd8938" providerId="ADAL" clId="{78113CDB-F178-42DF-BEAB-45A2D39E1144}" dt="2025-05-06T06:31:29.025" v="3257" actId="1076"/>
          <ac:spMkLst>
            <pc:docMk/>
            <pc:sldMk cId="72665891" sldId="436"/>
            <ac:spMk id="2" creationId="{A4C5F66E-A7EC-02C0-659A-D8C3223BBFF7}"/>
          </ac:spMkLst>
        </pc:spChg>
        <pc:spChg chg="add mod">
          <ac:chgData name="Mrs Lettis" userId="b50cb56c-540d-4626-9c26-ed6ad1dd8938" providerId="ADAL" clId="{78113CDB-F178-42DF-BEAB-45A2D39E1144}" dt="2025-05-06T06:31:32.239" v="3258" actId="1076"/>
          <ac:spMkLst>
            <pc:docMk/>
            <pc:sldMk cId="72665891" sldId="436"/>
            <ac:spMk id="5" creationId="{DBCDAE25-D3E0-50BD-F235-BC4A9052E039}"/>
          </ac:spMkLst>
        </pc:spChg>
      </pc:sldChg>
      <pc:sldChg chg="addSp modSp new mod ord modNotesTx">
        <pc:chgData name="Mrs Lettis" userId="b50cb56c-540d-4626-9c26-ed6ad1dd8938" providerId="ADAL" clId="{78113CDB-F178-42DF-BEAB-45A2D39E1144}" dt="2025-05-05T10:45:19.458" v="628" actId="20577"/>
        <pc:sldMkLst>
          <pc:docMk/>
          <pc:sldMk cId="3446114275" sldId="437"/>
        </pc:sldMkLst>
        <pc:picChg chg="add mod">
          <ac:chgData name="Mrs Lettis" userId="b50cb56c-540d-4626-9c26-ed6ad1dd8938" providerId="ADAL" clId="{78113CDB-F178-42DF-BEAB-45A2D39E1144}" dt="2025-05-05T10:43:26.552" v="533" actId="1076"/>
          <ac:picMkLst>
            <pc:docMk/>
            <pc:sldMk cId="3446114275" sldId="437"/>
            <ac:picMk id="3" creationId="{1C927F02-A44B-99EC-28B5-F0779E0A1753}"/>
          </ac:picMkLst>
        </pc:picChg>
      </pc:sldChg>
      <pc:sldChg chg="addSp modSp new mod modNotesTx">
        <pc:chgData name="Mrs Lettis" userId="b50cb56c-540d-4626-9c26-ed6ad1dd8938" providerId="ADAL" clId="{78113CDB-F178-42DF-BEAB-45A2D39E1144}" dt="2025-05-06T06:41:56.456" v="3260" actId="1076"/>
        <pc:sldMkLst>
          <pc:docMk/>
          <pc:sldMk cId="2307560289" sldId="440"/>
        </pc:sldMkLst>
        <pc:spChg chg="add mod">
          <ac:chgData name="Mrs Lettis" userId="b50cb56c-540d-4626-9c26-ed6ad1dd8938" providerId="ADAL" clId="{78113CDB-F178-42DF-BEAB-45A2D39E1144}" dt="2025-05-06T06:04:32.899" v="733" actId="1076"/>
          <ac:spMkLst>
            <pc:docMk/>
            <pc:sldMk cId="2307560289" sldId="440"/>
            <ac:spMk id="2" creationId="{1F68BEEE-0252-6D6A-CBCC-7E2A6BA9082C}"/>
          </ac:spMkLst>
        </pc:spChg>
        <pc:spChg chg="add mod">
          <ac:chgData name="Mrs Lettis" userId="b50cb56c-540d-4626-9c26-ed6ad1dd8938" providerId="ADAL" clId="{78113CDB-F178-42DF-BEAB-45A2D39E1144}" dt="2025-05-06T06:41:52.764" v="3259" actId="1076"/>
          <ac:spMkLst>
            <pc:docMk/>
            <pc:sldMk cId="2307560289" sldId="440"/>
            <ac:spMk id="3" creationId="{6D078034-C1D7-829C-D76D-9C4D770292C8}"/>
          </ac:spMkLst>
        </pc:spChg>
        <pc:spChg chg="add mod">
          <ac:chgData name="Mrs Lettis" userId="b50cb56c-540d-4626-9c26-ed6ad1dd8938" providerId="ADAL" clId="{78113CDB-F178-42DF-BEAB-45A2D39E1144}" dt="2025-05-06T06:41:56.456" v="3260" actId="1076"/>
          <ac:spMkLst>
            <pc:docMk/>
            <pc:sldMk cId="2307560289" sldId="440"/>
            <ac:spMk id="4" creationId="{B9348566-26B2-ED29-6181-0102FE7AF5A8}"/>
          </ac:spMkLst>
        </pc:spChg>
      </pc:sldChg>
    </pc:docChg>
  </pc:docChgLst>
  <pc:docChgLst>
    <pc:chgData name="Lisa Lettis" userId="e721e7bf-357c-4662-91c2-58213a55ebd6" providerId="ADAL" clId="{059025E0-FD0E-4204-AE22-8893EF8128DC}"/>
    <pc:docChg chg="undo custSel addSld delSld modSld">
      <pc:chgData name="Lisa Lettis" userId="e721e7bf-357c-4662-91c2-58213a55ebd6" providerId="ADAL" clId="{059025E0-FD0E-4204-AE22-8893EF8128DC}" dt="2025-05-02T13:13:28.189" v="957" actId="20577"/>
      <pc:docMkLst>
        <pc:docMk/>
      </pc:docMkLst>
      <pc:sldChg chg="modSp mod">
        <pc:chgData name="Lisa Lettis" userId="e721e7bf-357c-4662-91c2-58213a55ebd6" providerId="ADAL" clId="{059025E0-FD0E-4204-AE22-8893EF8128DC}" dt="2025-05-02T11:56:24.811" v="458" actId="20577"/>
        <pc:sldMkLst>
          <pc:docMk/>
          <pc:sldMk cId="2410918306" sldId="256"/>
        </pc:sldMkLst>
        <pc:spChg chg="mod">
          <ac:chgData name="Lisa Lettis" userId="e721e7bf-357c-4662-91c2-58213a55ebd6" providerId="ADAL" clId="{059025E0-FD0E-4204-AE22-8893EF8128DC}" dt="2025-05-02T11:56:24.811" v="458" actId="20577"/>
          <ac:spMkLst>
            <pc:docMk/>
            <pc:sldMk cId="2410918306" sldId="256"/>
            <ac:spMk id="14" creationId="{102AAF43-D715-1812-C9DA-ED96E30EB1C7}"/>
          </ac:spMkLst>
        </pc:spChg>
      </pc:sldChg>
      <pc:sldChg chg="modSp mod">
        <pc:chgData name="Lisa Lettis" userId="e721e7bf-357c-4662-91c2-58213a55ebd6" providerId="ADAL" clId="{059025E0-FD0E-4204-AE22-8893EF8128DC}" dt="2025-05-02T12:39:43.554" v="506" actId="20577"/>
        <pc:sldMkLst>
          <pc:docMk/>
          <pc:sldMk cId="1909518157" sldId="276"/>
        </pc:sldMkLst>
        <pc:spChg chg="mod">
          <ac:chgData name="Lisa Lettis" userId="e721e7bf-357c-4662-91c2-58213a55ebd6" providerId="ADAL" clId="{059025E0-FD0E-4204-AE22-8893EF8128DC}" dt="2025-05-02T12:39:43.554" v="506" actId="20577"/>
          <ac:spMkLst>
            <pc:docMk/>
            <pc:sldMk cId="1909518157" sldId="276"/>
            <ac:spMk id="4" creationId="{C4EAC7DA-8920-B84B-9DD5-61FAD7A8511D}"/>
          </ac:spMkLst>
        </pc:spChg>
        <pc:spChg chg="mod">
          <ac:chgData name="Lisa Lettis" userId="e721e7bf-357c-4662-91c2-58213a55ebd6" providerId="ADAL" clId="{059025E0-FD0E-4204-AE22-8893EF8128DC}" dt="2025-05-02T12:37:56.875" v="459" actId="207"/>
          <ac:spMkLst>
            <pc:docMk/>
            <pc:sldMk cId="1909518157" sldId="276"/>
            <ac:spMk id="8" creationId="{5B8E7055-3EFE-AD48-D8A9-D99E676BCD83}"/>
          </ac:spMkLst>
        </pc:spChg>
        <pc:spChg chg="mod">
          <ac:chgData name="Lisa Lettis" userId="e721e7bf-357c-4662-91c2-58213a55ebd6" providerId="ADAL" clId="{059025E0-FD0E-4204-AE22-8893EF8128DC}" dt="2025-05-02T12:37:56.875" v="459" actId="207"/>
          <ac:spMkLst>
            <pc:docMk/>
            <pc:sldMk cId="1909518157" sldId="276"/>
            <ac:spMk id="9" creationId="{B1387984-C147-E2A5-93DA-CA8F7AE079B8}"/>
          </ac:spMkLst>
        </pc:spChg>
        <pc:grpChg chg="mod">
          <ac:chgData name="Lisa Lettis" userId="e721e7bf-357c-4662-91c2-58213a55ebd6" providerId="ADAL" clId="{059025E0-FD0E-4204-AE22-8893EF8128DC}" dt="2025-05-02T12:37:56.875" v="459" actId="207"/>
          <ac:grpSpMkLst>
            <pc:docMk/>
            <pc:sldMk cId="1909518157" sldId="276"/>
            <ac:grpSpMk id="7" creationId="{6A751B75-9B0E-D2F0-B31B-EA17B4C09710}"/>
          </ac:grpSpMkLst>
        </pc:grpChg>
      </pc:sldChg>
      <pc:sldChg chg="del">
        <pc:chgData name="Lisa Lettis" userId="e721e7bf-357c-4662-91c2-58213a55ebd6" providerId="ADAL" clId="{059025E0-FD0E-4204-AE22-8893EF8128DC}" dt="2025-05-02T11:20:43.762" v="299" actId="47"/>
        <pc:sldMkLst>
          <pc:docMk/>
          <pc:sldMk cId="4242188032" sldId="278"/>
        </pc:sldMkLst>
      </pc:sldChg>
      <pc:sldChg chg="del">
        <pc:chgData name="Lisa Lettis" userId="e721e7bf-357c-4662-91c2-58213a55ebd6" providerId="ADAL" clId="{059025E0-FD0E-4204-AE22-8893EF8128DC}" dt="2025-05-02T11:20:09.777" v="283" actId="47"/>
        <pc:sldMkLst>
          <pc:docMk/>
          <pc:sldMk cId="1452029893" sldId="279"/>
        </pc:sldMkLst>
      </pc:sldChg>
      <pc:sldChg chg="del">
        <pc:chgData name="Lisa Lettis" userId="e721e7bf-357c-4662-91c2-58213a55ebd6" providerId="ADAL" clId="{059025E0-FD0E-4204-AE22-8893EF8128DC}" dt="2025-05-02T11:20:45.752" v="302" actId="47"/>
        <pc:sldMkLst>
          <pc:docMk/>
          <pc:sldMk cId="274145491" sldId="280"/>
        </pc:sldMkLst>
      </pc:sldChg>
      <pc:sldChg chg="del">
        <pc:chgData name="Lisa Lettis" userId="e721e7bf-357c-4662-91c2-58213a55ebd6" providerId="ADAL" clId="{059025E0-FD0E-4204-AE22-8893EF8128DC}" dt="2025-05-02T11:20:49.392" v="310" actId="47"/>
        <pc:sldMkLst>
          <pc:docMk/>
          <pc:sldMk cId="2197881059" sldId="281"/>
        </pc:sldMkLst>
      </pc:sldChg>
      <pc:sldChg chg="del">
        <pc:chgData name="Lisa Lettis" userId="e721e7bf-357c-4662-91c2-58213a55ebd6" providerId="ADAL" clId="{059025E0-FD0E-4204-AE22-8893EF8128DC}" dt="2025-05-02T11:20:46.370" v="304" actId="47"/>
        <pc:sldMkLst>
          <pc:docMk/>
          <pc:sldMk cId="477146475" sldId="283"/>
        </pc:sldMkLst>
      </pc:sldChg>
      <pc:sldChg chg="modSp add mod modNotesTx">
        <pc:chgData name="Lisa Lettis" userId="e721e7bf-357c-4662-91c2-58213a55ebd6" providerId="ADAL" clId="{059025E0-FD0E-4204-AE22-8893EF8128DC}" dt="2025-05-02T13:13:28.189" v="957" actId="20577"/>
        <pc:sldMkLst>
          <pc:docMk/>
          <pc:sldMk cId="3818072439" sldId="283"/>
        </pc:sldMkLst>
        <pc:spChg chg="mod">
          <ac:chgData name="Lisa Lettis" userId="e721e7bf-357c-4662-91c2-58213a55ebd6" providerId="ADAL" clId="{059025E0-FD0E-4204-AE22-8893EF8128DC}" dt="2025-05-02T13:13:28.189" v="957" actId="20577"/>
          <ac:spMkLst>
            <pc:docMk/>
            <pc:sldMk cId="3818072439" sldId="283"/>
            <ac:spMk id="4" creationId="{CEE0A5AA-9EBD-DDC2-F8D1-5F220C3F66F4}"/>
          </ac:spMkLst>
        </pc:spChg>
      </pc:sldChg>
      <pc:sldChg chg="del">
        <pc:chgData name="Lisa Lettis" userId="e721e7bf-357c-4662-91c2-58213a55ebd6" providerId="ADAL" clId="{059025E0-FD0E-4204-AE22-8893EF8128DC}" dt="2025-05-02T11:20:43.984" v="300" actId="47"/>
        <pc:sldMkLst>
          <pc:docMk/>
          <pc:sldMk cId="2934199570" sldId="284"/>
        </pc:sldMkLst>
      </pc:sldChg>
      <pc:sldChg chg="del">
        <pc:chgData name="Lisa Lettis" userId="e721e7bf-357c-4662-91c2-58213a55ebd6" providerId="ADAL" clId="{059025E0-FD0E-4204-AE22-8893EF8128DC}" dt="2025-05-02T11:20:46.655" v="305" actId="47"/>
        <pc:sldMkLst>
          <pc:docMk/>
          <pc:sldMk cId="1608208547" sldId="286"/>
        </pc:sldMkLst>
      </pc:sldChg>
      <pc:sldChg chg="add">
        <pc:chgData name="Lisa Lettis" userId="e721e7bf-357c-4662-91c2-58213a55ebd6" providerId="ADAL" clId="{059025E0-FD0E-4204-AE22-8893EF8128DC}" dt="2025-05-02T11:55:37.505" v="445"/>
        <pc:sldMkLst>
          <pc:docMk/>
          <pc:sldMk cId="2105770485" sldId="287"/>
        </pc:sldMkLst>
      </pc:sldChg>
      <pc:sldChg chg="del">
        <pc:chgData name="Lisa Lettis" userId="e721e7bf-357c-4662-91c2-58213a55ebd6" providerId="ADAL" clId="{059025E0-FD0E-4204-AE22-8893EF8128DC}" dt="2025-05-02T11:20:47.110" v="306" actId="47"/>
        <pc:sldMkLst>
          <pc:docMk/>
          <pc:sldMk cId="2649123244" sldId="288"/>
        </pc:sldMkLst>
      </pc:sldChg>
      <pc:sldChg chg="add">
        <pc:chgData name="Lisa Lettis" userId="e721e7bf-357c-4662-91c2-58213a55ebd6" providerId="ADAL" clId="{059025E0-FD0E-4204-AE22-8893EF8128DC}" dt="2025-05-02T11:55:46.195" v="446"/>
        <pc:sldMkLst>
          <pc:docMk/>
          <pc:sldMk cId="707189682" sldId="289"/>
        </pc:sldMkLst>
      </pc:sldChg>
      <pc:sldChg chg="del">
        <pc:chgData name="Lisa Lettis" userId="e721e7bf-357c-4662-91c2-58213a55ebd6" providerId="ADAL" clId="{059025E0-FD0E-4204-AE22-8893EF8128DC}" dt="2025-05-02T11:20:47.410" v="307" actId="47"/>
        <pc:sldMkLst>
          <pc:docMk/>
          <pc:sldMk cId="3395523038" sldId="289"/>
        </pc:sldMkLst>
      </pc:sldChg>
      <pc:sldChg chg="del">
        <pc:chgData name="Lisa Lettis" userId="e721e7bf-357c-4662-91c2-58213a55ebd6" providerId="ADAL" clId="{059025E0-FD0E-4204-AE22-8893EF8128DC}" dt="2025-05-02T11:20:47.710" v="308" actId="47"/>
        <pc:sldMkLst>
          <pc:docMk/>
          <pc:sldMk cId="4289445011" sldId="301"/>
        </pc:sldMkLst>
      </pc:sldChg>
      <pc:sldChg chg="del">
        <pc:chgData name="Lisa Lettis" userId="e721e7bf-357c-4662-91c2-58213a55ebd6" providerId="ADAL" clId="{059025E0-FD0E-4204-AE22-8893EF8128DC}" dt="2025-05-02T11:20:48.026" v="309" actId="47"/>
        <pc:sldMkLst>
          <pc:docMk/>
          <pc:sldMk cId="812297043" sldId="302"/>
        </pc:sldMkLst>
      </pc:sldChg>
      <pc:sldChg chg="del">
        <pc:chgData name="Lisa Lettis" userId="e721e7bf-357c-4662-91c2-58213a55ebd6" providerId="ADAL" clId="{059025E0-FD0E-4204-AE22-8893EF8128DC}" dt="2025-05-02T11:20:46.084" v="303" actId="47"/>
        <pc:sldMkLst>
          <pc:docMk/>
          <pc:sldMk cId="1573332280" sldId="303"/>
        </pc:sldMkLst>
      </pc:sldChg>
      <pc:sldChg chg="del">
        <pc:chgData name="Lisa Lettis" userId="e721e7bf-357c-4662-91c2-58213a55ebd6" providerId="ADAL" clId="{059025E0-FD0E-4204-AE22-8893EF8128DC}" dt="2025-05-02T11:20:25.197" v="285" actId="47"/>
        <pc:sldMkLst>
          <pc:docMk/>
          <pc:sldMk cId="2158193969" sldId="306"/>
        </pc:sldMkLst>
      </pc:sldChg>
      <pc:sldChg chg="del">
        <pc:chgData name="Lisa Lettis" userId="e721e7bf-357c-4662-91c2-58213a55ebd6" providerId="ADAL" clId="{059025E0-FD0E-4204-AE22-8893EF8128DC}" dt="2025-05-02T11:20:08.306" v="282" actId="47"/>
        <pc:sldMkLst>
          <pc:docMk/>
          <pc:sldMk cId="600163938" sldId="307"/>
        </pc:sldMkLst>
      </pc:sldChg>
      <pc:sldChg chg="del">
        <pc:chgData name="Lisa Lettis" userId="e721e7bf-357c-4662-91c2-58213a55ebd6" providerId="ADAL" clId="{059025E0-FD0E-4204-AE22-8893EF8128DC}" dt="2025-05-02T11:20:28.260" v="286" actId="47"/>
        <pc:sldMkLst>
          <pc:docMk/>
          <pc:sldMk cId="963175942" sldId="308"/>
        </pc:sldMkLst>
      </pc:sldChg>
      <pc:sldChg chg="del">
        <pc:chgData name="Lisa Lettis" userId="e721e7bf-357c-4662-91c2-58213a55ebd6" providerId="ADAL" clId="{059025E0-FD0E-4204-AE22-8893EF8128DC}" dt="2025-05-02T11:20:29.199" v="287" actId="47"/>
        <pc:sldMkLst>
          <pc:docMk/>
          <pc:sldMk cId="2559946599" sldId="309"/>
        </pc:sldMkLst>
      </pc:sldChg>
      <pc:sldChg chg="del">
        <pc:chgData name="Lisa Lettis" userId="e721e7bf-357c-4662-91c2-58213a55ebd6" providerId="ADAL" clId="{059025E0-FD0E-4204-AE22-8893EF8128DC}" dt="2025-05-02T11:20:30.203" v="288" actId="47"/>
        <pc:sldMkLst>
          <pc:docMk/>
          <pc:sldMk cId="2630028528" sldId="310"/>
        </pc:sldMkLst>
      </pc:sldChg>
      <pc:sldChg chg="del">
        <pc:chgData name="Lisa Lettis" userId="e721e7bf-357c-4662-91c2-58213a55ebd6" providerId="ADAL" clId="{059025E0-FD0E-4204-AE22-8893EF8128DC}" dt="2025-05-02T11:20:38.215" v="290" actId="47"/>
        <pc:sldMkLst>
          <pc:docMk/>
          <pc:sldMk cId="1590579811" sldId="311"/>
        </pc:sldMkLst>
      </pc:sldChg>
      <pc:sldChg chg="del">
        <pc:chgData name="Lisa Lettis" userId="e721e7bf-357c-4662-91c2-58213a55ebd6" providerId="ADAL" clId="{059025E0-FD0E-4204-AE22-8893EF8128DC}" dt="2025-05-02T11:20:36.695" v="289" actId="47"/>
        <pc:sldMkLst>
          <pc:docMk/>
          <pc:sldMk cId="3841714323" sldId="312"/>
        </pc:sldMkLst>
      </pc:sldChg>
      <pc:sldChg chg="del">
        <pc:chgData name="Lisa Lettis" userId="e721e7bf-357c-4662-91c2-58213a55ebd6" providerId="ADAL" clId="{059025E0-FD0E-4204-AE22-8893EF8128DC}" dt="2025-05-02T11:20:21.283" v="284" actId="47"/>
        <pc:sldMkLst>
          <pc:docMk/>
          <pc:sldMk cId="3590270472" sldId="313"/>
        </pc:sldMkLst>
      </pc:sldChg>
      <pc:sldChg chg="del">
        <pc:chgData name="Lisa Lettis" userId="e721e7bf-357c-4662-91c2-58213a55ebd6" providerId="ADAL" clId="{059025E0-FD0E-4204-AE22-8893EF8128DC}" dt="2025-05-02T11:20:42.529" v="294" actId="47"/>
        <pc:sldMkLst>
          <pc:docMk/>
          <pc:sldMk cId="1437402709" sldId="314"/>
        </pc:sldMkLst>
      </pc:sldChg>
      <pc:sldChg chg="add">
        <pc:chgData name="Lisa Lettis" userId="e721e7bf-357c-4662-91c2-58213a55ebd6" providerId="ADAL" clId="{059025E0-FD0E-4204-AE22-8893EF8128DC}" dt="2025-05-02T11:49:42.242" v="438"/>
        <pc:sldMkLst>
          <pc:docMk/>
          <pc:sldMk cId="1727779401" sldId="314"/>
        </pc:sldMkLst>
      </pc:sldChg>
      <pc:sldChg chg="del">
        <pc:chgData name="Lisa Lettis" userId="e721e7bf-357c-4662-91c2-58213a55ebd6" providerId="ADAL" clId="{059025E0-FD0E-4204-AE22-8893EF8128DC}" dt="2025-05-02T11:20:41.928" v="293" actId="47"/>
        <pc:sldMkLst>
          <pc:docMk/>
          <pc:sldMk cId="3846171501" sldId="315"/>
        </pc:sldMkLst>
      </pc:sldChg>
      <pc:sldChg chg="del">
        <pc:chgData name="Lisa Lettis" userId="e721e7bf-357c-4662-91c2-58213a55ebd6" providerId="ADAL" clId="{059025E0-FD0E-4204-AE22-8893EF8128DC}" dt="2025-05-02T11:20:42.929" v="295" actId="47"/>
        <pc:sldMkLst>
          <pc:docMk/>
          <pc:sldMk cId="228132042" sldId="316"/>
        </pc:sldMkLst>
      </pc:sldChg>
      <pc:sldChg chg="del">
        <pc:chgData name="Lisa Lettis" userId="e721e7bf-357c-4662-91c2-58213a55ebd6" providerId="ADAL" clId="{059025E0-FD0E-4204-AE22-8893EF8128DC}" dt="2025-05-02T11:20:43.145" v="296" actId="47"/>
        <pc:sldMkLst>
          <pc:docMk/>
          <pc:sldMk cId="2267013006" sldId="317"/>
        </pc:sldMkLst>
      </pc:sldChg>
      <pc:sldChg chg="del">
        <pc:chgData name="Lisa Lettis" userId="e721e7bf-357c-4662-91c2-58213a55ebd6" providerId="ADAL" clId="{059025E0-FD0E-4204-AE22-8893EF8128DC}" dt="2025-05-02T11:20:43.345" v="297" actId="47"/>
        <pc:sldMkLst>
          <pc:docMk/>
          <pc:sldMk cId="532580546" sldId="318"/>
        </pc:sldMkLst>
      </pc:sldChg>
      <pc:sldChg chg="del">
        <pc:chgData name="Lisa Lettis" userId="e721e7bf-357c-4662-91c2-58213a55ebd6" providerId="ADAL" clId="{059025E0-FD0E-4204-AE22-8893EF8128DC}" dt="2025-05-02T11:20:39.451" v="291" actId="47"/>
        <pc:sldMkLst>
          <pc:docMk/>
          <pc:sldMk cId="3995460711" sldId="319"/>
        </pc:sldMkLst>
      </pc:sldChg>
      <pc:sldChg chg="add">
        <pc:chgData name="Lisa Lettis" userId="e721e7bf-357c-4662-91c2-58213a55ebd6" providerId="ADAL" clId="{059025E0-FD0E-4204-AE22-8893EF8128DC}" dt="2025-05-02T11:55:29.599" v="444"/>
        <pc:sldMkLst>
          <pc:docMk/>
          <pc:sldMk cId="4171450950" sldId="319"/>
        </pc:sldMkLst>
      </pc:sldChg>
      <pc:sldChg chg="del">
        <pc:chgData name="Lisa Lettis" userId="e721e7bf-357c-4662-91c2-58213a55ebd6" providerId="ADAL" clId="{059025E0-FD0E-4204-AE22-8893EF8128DC}" dt="2025-05-02T11:20:40.676" v="292" actId="47"/>
        <pc:sldMkLst>
          <pc:docMk/>
          <pc:sldMk cId="1174940336" sldId="320"/>
        </pc:sldMkLst>
      </pc:sldChg>
      <pc:sldChg chg="del">
        <pc:chgData name="Lisa Lettis" userId="e721e7bf-357c-4662-91c2-58213a55ebd6" providerId="ADAL" clId="{059025E0-FD0E-4204-AE22-8893EF8128DC}" dt="2025-05-02T11:20:43.545" v="298" actId="47"/>
        <pc:sldMkLst>
          <pc:docMk/>
          <pc:sldMk cId="1385452273" sldId="321"/>
        </pc:sldMkLst>
      </pc:sldChg>
      <pc:sldChg chg="del">
        <pc:chgData name="Lisa Lettis" userId="e721e7bf-357c-4662-91c2-58213a55ebd6" providerId="ADAL" clId="{059025E0-FD0E-4204-AE22-8893EF8128DC}" dt="2025-05-02T11:20:45.405" v="301" actId="47"/>
        <pc:sldMkLst>
          <pc:docMk/>
          <pc:sldMk cId="1633355926" sldId="322"/>
        </pc:sldMkLst>
      </pc:sldChg>
      <pc:sldChg chg="new del">
        <pc:chgData name="Lisa Lettis" userId="e721e7bf-357c-4662-91c2-58213a55ebd6" providerId="ADAL" clId="{059025E0-FD0E-4204-AE22-8893EF8128DC}" dt="2025-05-02T11:55:26.810" v="443" actId="47"/>
        <pc:sldMkLst>
          <pc:docMk/>
          <pc:sldMk cId="1311557719" sldId="325"/>
        </pc:sldMkLst>
      </pc:sldChg>
      <pc:sldChg chg="add modNotesTx">
        <pc:chgData name="Lisa Lettis" userId="e721e7bf-357c-4662-91c2-58213a55ebd6" providerId="ADAL" clId="{059025E0-FD0E-4204-AE22-8893EF8128DC}" dt="2025-05-02T12:59:51.171" v="580" actId="20577"/>
        <pc:sldMkLst>
          <pc:docMk/>
          <pc:sldMk cId="1487272033" sldId="429"/>
        </pc:sldMkLst>
      </pc:sldChg>
      <pc:sldChg chg="addSp delSp modSp new del mod setBg">
        <pc:chgData name="Lisa Lettis" userId="e721e7bf-357c-4662-91c2-58213a55ebd6" providerId="ADAL" clId="{059025E0-FD0E-4204-AE22-8893EF8128DC}" dt="2025-05-02T13:08:56.559" v="940" actId="47"/>
        <pc:sldMkLst>
          <pc:docMk/>
          <pc:sldMk cId="3844802584" sldId="430"/>
        </pc:sldMkLst>
      </pc:sldChg>
      <pc:sldChg chg="addSp delSp modSp add del mod setBg">
        <pc:chgData name="Lisa Lettis" userId="e721e7bf-357c-4662-91c2-58213a55ebd6" providerId="ADAL" clId="{059025E0-FD0E-4204-AE22-8893EF8128DC}" dt="2025-05-02T13:06:47.627" v="921" actId="47"/>
        <pc:sldMkLst>
          <pc:docMk/>
          <pc:sldMk cId="1135520023" sldId="431"/>
        </pc:sldMkLst>
      </pc:sldChg>
      <pc:sldChg chg="addSp delSp modSp new del mod setBg">
        <pc:chgData name="Lisa Lettis" userId="e721e7bf-357c-4662-91c2-58213a55ebd6" providerId="ADAL" clId="{059025E0-FD0E-4204-AE22-8893EF8128DC}" dt="2025-05-02T13:10:40.340" v="949" actId="47"/>
        <pc:sldMkLst>
          <pc:docMk/>
          <pc:sldMk cId="3123022527" sldId="431"/>
        </pc:sldMkLst>
      </pc:sldChg>
      <pc:sldChg chg="addSp delSp modSp new mod">
        <pc:chgData name="Lisa Lettis" userId="e721e7bf-357c-4662-91c2-58213a55ebd6" providerId="ADAL" clId="{059025E0-FD0E-4204-AE22-8893EF8128DC}" dt="2025-05-02T13:10:18.164" v="948" actId="255"/>
        <pc:sldMkLst>
          <pc:docMk/>
          <pc:sldMk cId="2601154482" sldId="432"/>
        </pc:sldMkLst>
        <pc:spChg chg="add mod">
          <ac:chgData name="Lisa Lettis" userId="e721e7bf-357c-4662-91c2-58213a55ebd6" providerId="ADAL" clId="{059025E0-FD0E-4204-AE22-8893EF8128DC}" dt="2025-05-02T13:10:18.164" v="948" actId="255"/>
          <ac:spMkLst>
            <pc:docMk/>
            <pc:sldMk cId="2601154482" sldId="432"/>
            <ac:spMk id="6" creationId="{75D3D3B7-FE86-CD43-E0FD-5C54297BD720}"/>
          </ac:spMkLst>
        </pc:spChg>
        <pc:picChg chg="add mod">
          <ac:chgData name="Lisa Lettis" userId="e721e7bf-357c-4662-91c2-58213a55ebd6" providerId="ADAL" clId="{059025E0-FD0E-4204-AE22-8893EF8128DC}" dt="2025-05-02T13:09:06.460" v="942"/>
          <ac:picMkLst>
            <pc:docMk/>
            <pc:sldMk cId="2601154482" sldId="432"/>
            <ac:picMk id="4" creationId="{42360E57-F637-FDCB-C542-042BC906EF41}"/>
          </ac:picMkLst>
        </pc:picChg>
      </pc:sldChg>
    </pc:docChg>
  </pc:docChgLst>
  <pc:docChgLst>
    <pc:chgData name="Mrs Lettis" userId="b50cb56c-540d-4626-9c26-ed6ad1dd8938" providerId="ADAL" clId="{3F71F3B9-F91B-4018-AA1C-49035E741761}"/>
    <pc:docChg chg="custSel modSld">
      <pc:chgData name="Mrs Lettis" userId="b50cb56c-540d-4626-9c26-ed6ad1dd8938" providerId="ADAL" clId="{3F71F3B9-F91B-4018-AA1C-49035E741761}" dt="2025-06-10T08:03:08.098" v="44" actId="14100"/>
      <pc:docMkLst>
        <pc:docMk/>
      </pc:docMkLst>
      <pc:sldChg chg="addSp modSp mod">
        <pc:chgData name="Mrs Lettis" userId="b50cb56c-540d-4626-9c26-ed6ad1dd8938" providerId="ADAL" clId="{3F71F3B9-F91B-4018-AA1C-49035E741761}" dt="2025-06-10T08:03:08.098" v="44" actId="14100"/>
        <pc:sldMkLst>
          <pc:docMk/>
          <pc:sldMk cId="3410649889" sldId="445"/>
        </pc:sldMkLst>
        <pc:spChg chg="add mod">
          <ac:chgData name="Mrs Lettis" userId="b50cb56c-540d-4626-9c26-ed6ad1dd8938" providerId="ADAL" clId="{3F71F3B9-F91B-4018-AA1C-49035E741761}" dt="2025-06-10T08:03:08.098" v="44" actId="14100"/>
          <ac:spMkLst>
            <pc:docMk/>
            <pc:sldMk cId="3410649889" sldId="445"/>
            <ac:spMk id="5" creationId="{732CB143-3D36-E369-D2E3-26904F7D9CE7}"/>
          </ac:spMkLst>
        </pc:spChg>
      </pc:sldChg>
    </pc:docChg>
  </pc:docChgLst>
  <pc:docChgLst>
    <pc:chgData name="Mrs Lettis" userId="b50cb56c-540d-4626-9c26-ed6ad1dd8938" providerId="ADAL" clId="{BC9820FA-F60C-4C42-9706-011B97AD3DF9}"/>
    <pc:docChg chg="undo custSel addSld delSld modSld sldOrd">
      <pc:chgData name="Mrs Lettis" userId="b50cb56c-540d-4626-9c26-ed6ad1dd8938" providerId="ADAL" clId="{BC9820FA-F60C-4C42-9706-011B97AD3DF9}" dt="2025-06-08T17:37:14.609" v="2135"/>
      <pc:docMkLst>
        <pc:docMk/>
      </pc:docMkLst>
      <pc:sldChg chg="del">
        <pc:chgData name="Mrs Lettis" userId="b50cb56c-540d-4626-9c26-ed6ad1dd8938" providerId="ADAL" clId="{BC9820FA-F60C-4C42-9706-011B97AD3DF9}" dt="2025-06-08T14:02:32.849" v="2129" actId="47"/>
        <pc:sldMkLst>
          <pc:docMk/>
          <pc:sldMk cId="707189682" sldId="289"/>
        </pc:sldMkLst>
      </pc:sldChg>
      <pc:sldChg chg="addSp delSp modSp">
        <pc:chgData name="Mrs Lettis" userId="b50cb56c-540d-4626-9c26-ed6ad1dd8938" providerId="ADAL" clId="{BC9820FA-F60C-4C42-9706-011B97AD3DF9}" dt="2025-06-08T17:37:14.609" v="2135"/>
        <pc:sldMkLst>
          <pc:docMk/>
          <pc:sldMk cId="2694091652" sldId="324"/>
        </pc:sldMkLst>
        <pc:picChg chg="add mod">
          <ac:chgData name="Mrs Lettis" userId="b50cb56c-540d-4626-9c26-ed6ad1dd8938" providerId="ADAL" clId="{BC9820FA-F60C-4C42-9706-011B97AD3DF9}" dt="2025-06-08T17:37:14.609" v="2135"/>
          <ac:picMkLst>
            <pc:docMk/>
            <pc:sldMk cId="2694091652" sldId="324"/>
            <ac:picMk id="3" creationId="{C6950994-817B-AEC8-0DD4-C44601F10D6B}"/>
          </ac:picMkLst>
        </pc:picChg>
      </pc:sldChg>
      <pc:sldChg chg="modSp add mod">
        <pc:chgData name="Mrs Lettis" userId="b50cb56c-540d-4626-9c26-ed6ad1dd8938" providerId="ADAL" clId="{BC9820FA-F60C-4C42-9706-011B97AD3DF9}" dt="2025-06-08T13:29:08.250" v="1492" actId="20577"/>
        <pc:sldMkLst>
          <pc:docMk/>
          <pc:sldMk cId="2752589436" sldId="326"/>
        </pc:sldMkLst>
        <pc:graphicFrameChg chg="mod modGraphic">
          <ac:chgData name="Mrs Lettis" userId="b50cb56c-540d-4626-9c26-ed6ad1dd8938" providerId="ADAL" clId="{BC9820FA-F60C-4C42-9706-011B97AD3DF9}" dt="2025-06-08T13:29:08.250" v="1492" actId="20577"/>
          <ac:graphicFrameMkLst>
            <pc:docMk/>
            <pc:sldMk cId="2752589436" sldId="326"/>
            <ac:graphicFrameMk id="2" creationId="{51075FD3-2DF4-84AC-6A6F-9D6E74941479}"/>
          </ac:graphicFrameMkLst>
        </pc:graphicFrameChg>
      </pc:sldChg>
      <pc:sldChg chg="modNotesTx">
        <pc:chgData name="Mrs Lettis" userId="b50cb56c-540d-4626-9c26-ed6ad1dd8938" providerId="ADAL" clId="{BC9820FA-F60C-4C42-9706-011B97AD3DF9}" dt="2025-06-08T14:00:34.142" v="2126" actId="20577"/>
        <pc:sldMkLst>
          <pc:docMk/>
          <pc:sldMk cId="1487272033" sldId="429"/>
        </pc:sldMkLst>
      </pc:sldChg>
      <pc:sldChg chg="modSp mod">
        <pc:chgData name="Mrs Lettis" userId="b50cb56c-540d-4626-9c26-ed6ad1dd8938" providerId="ADAL" clId="{BC9820FA-F60C-4C42-9706-011B97AD3DF9}" dt="2025-06-08T14:03:42.667" v="2133" actId="20577"/>
        <pc:sldMkLst>
          <pc:docMk/>
          <pc:sldMk cId="72665891" sldId="436"/>
        </pc:sldMkLst>
        <pc:spChg chg="mod">
          <ac:chgData name="Mrs Lettis" userId="b50cb56c-540d-4626-9c26-ed6ad1dd8938" providerId="ADAL" clId="{BC9820FA-F60C-4C42-9706-011B97AD3DF9}" dt="2025-06-08T14:03:42.667" v="2133" actId="20577"/>
          <ac:spMkLst>
            <pc:docMk/>
            <pc:sldMk cId="72665891" sldId="436"/>
            <ac:spMk id="5" creationId="{DBCDAE25-D3E0-50BD-F235-BC4A9052E039}"/>
          </ac:spMkLst>
        </pc:spChg>
      </pc:sldChg>
      <pc:sldChg chg="modSp add mod">
        <pc:chgData name="Mrs Lettis" userId="b50cb56c-540d-4626-9c26-ed6ad1dd8938" providerId="ADAL" clId="{BC9820FA-F60C-4C42-9706-011B97AD3DF9}" dt="2025-06-08T14:00:03.910" v="2120" actId="20577"/>
        <pc:sldMkLst>
          <pc:docMk/>
          <pc:sldMk cId="3802881239" sldId="439"/>
        </pc:sldMkLst>
        <pc:spChg chg="mod">
          <ac:chgData name="Mrs Lettis" userId="b50cb56c-540d-4626-9c26-ed6ad1dd8938" providerId="ADAL" clId="{BC9820FA-F60C-4C42-9706-011B97AD3DF9}" dt="2025-06-08T14:00:03.910" v="2120" actId="20577"/>
          <ac:spMkLst>
            <pc:docMk/>
            <pc:sldMk cId="3802881239" sldId="439"/>
            <ac:spMk id="4" creationId="{9805FB85-AFA1-F631-5D2C-599BF29D197D}"/>
          </ac:spMkLst>
        </pc:spChg>
      </pc:sldChg>
      <pc:sldChg chg="ord">
        <pc:chgData name="Mrs Lettis" userId="b50cb56c-540d-4626-9c26-ed6ad1dd8938" providerId="ADAL" clId="{BC9820FA-F60C-4C42-9706-011B97AD3DF9}" dt="2025-06-08T14:01:20.145" v="2128"/>
        <pc:sldMkLst>
          <pc:docMk/>
          <pc:sldMk cId="2307560289" sldId="440"/>
        </pc:sldMkLst>
      </pc:sldChg>
      <pc:sldChg chg="addSp delSp modSp add mod">
        <pc:chgData name="Mrs Lettis" userId="b50cb56c-540d-4626-9c26-ed6ad1dd8938" providerId="ADAL" clId="{BC9820FA-F60C-4C42-9706-011B97AD3DF9}" dt="2025-06-04T11:35:57.652" v="1122" actId="1076"/>
        <pc:sldMkLst>
          <pc:docMk/>
          <pc:sldMk cId="3410649889" sldId="445"/>
        </pc:sldMkLst>
        <pc:spChg chg="mod">
          <ac:chgData name="Mrs Lettis" userId="b50cb56c-540d-4626-9c26-ed6ad1dd8938" providerId="ADAL" clId="{BC9820FA-F60C-4C42-9706-011B97AD3DF9}" dt="2025-06-04T11:34:07.331" v="1116" actId="20577"/>
          <ac:spMkLst>
            <pc:docMk/>
            <pc:sldMk cId="3410649889" sldId="445"/>
            <ac:spMk id="4" creationId="{88A0EB93-1355-E261-CCB4-1EABBB68F015}"/>
          </ac:spMkLst>
        </pc:spChg>
        <pc:grpChg chg="mod">
          <ac:chgData name="Mrs Lettis" userId="b50cb56c-540d-4626-9c26-ed6ad1dd8938" providerId="ADAL" clId="{BC9820FA-F60C-4C42-9706-011B97AD3DF9}" dt="2025-06-04T11:35:53.949" v="1121" actId="1076"/>
          <ac:grpSpMkLst>
            <pc:docMk/>
            <pc:sldMk cId="3410649889" sldId="445"/>
            <ac:grpSpMk id="2" creationId="{FD87650A-AF4E-F9F6-BECE-C7BAB4846AFE}"/>
          </ac:grpSpMkLst>
        </pc:grpChg>
        <pc:picChg chg="add mod">
          <ac:chgData name="Mrs Lettis" userId="b50cb56c-540d-4626-9c26-ed6ad1dd8938" providerId="ADAL" clId="{BC9820FA-F60C-4C42-9706-011B97AD3DF9}" dt="2025-06-04T11:35:57.652" v="1122" actId="1076"/>
          <ac:picMkLst>
            <pc:docMk/>
            <pc:sldMk cId="3410649889" sldId="445"/>
            <ac:picMk id="1026" creationId="{C6B5399C-4331-E379-0402-8B0D7E8CE2C6}"/>
          </ac:picMkLst>
        </pc:picChg>
      </pc:sldChg>
      <pc:sldChg chg="addSp modSp new mod modNotesTx">
        <pc:chgData name="Mrs Lettis" userId="b50cb56c-540d-4626-9c26-ed6ad1dd8938" providerId="ADAL" clId="{BC9820FA-F60C-4C42-9706-011B97AD3DF9}" dt="2025-06-08T13:59:45.890" v="2119" actId="20577"/>
        <pc:sldMkLst>
          <pc:docMk/>
          <pc:sldMk cId="3051455365" sldId="446"/>
        </pc:sldMkLst>
        <pc:spChg chg="mod">
          <ac:chgData name="Mrs Lettis" userId="b50cb56c-540d-4626-9c26-ed6ad1dd8938" providerId="ADAL" clId="{BC9820FA-F60C-4C42-9706-011B97AD3DF9}" dt="2025-06-08T13:32:00.087" v="1496"/>
          <ac:spMkLst>
            <pc:docMk/>
            <pc:sldMk cId="3051455365" sldId="446"/>
            <ac:spMk id="4" creationId="{949F55E6-903B-E3E1-CF7B-AA6ACEE6EB34}"/>
          </ac:spMkLst>
        </pc:spChg>
        <pc:spChg chg="mod">
          <ac:chgData name="Mrs Lettis" userId="b50cb56c-540d-4626-9c26-ed6ad1dd8938" providerId="ADAL" clId="{BC9820FA-F60C-4C42-9706-011B97AD3DF9}" dt="2025-06-08T13:40:55.513" v="1654" actId="122"/>
          <ac:spMkLst>
            <pc:docMk/>
            <pc:sldMk cId="3051455365" sldId="446"/>
            <ac:spMk id="5" creationId="{561278ED-8396-775C-13AC-B66E88DE6269}"/>
          </ac:spMkLst>
        </pc:spChg>
        <pc:grpChg chg="add mod">
          <ac:chgData name="Mrs Lettis" userId="b50cb56c-540d-4626-9c26-ed6ad1dd8938" providerId="ADAL" clId="{BC9820FA-F60C-4C42-9706-011B97AD3DF9}" dt="2025-06-08T13:32:17.439" v="1544" actId="14100"/>
          <ac:grpSpMkLst>
            <pc:docMk/>
            <pc:sldMk cId="3051455365" sldId="446"/>
            <ac:grpSpMk id="3" creationId="{E3CF4AB4-F165-ED72-611F-8856B69CBDBB}"/>
          </ac:grpSpMkLst>
        </pc:grpChg>
        <pc:picChg chg="add mod">
          <ac:chgData name="Mrs Lettis" userId="b50cb56c-540d-4626-9c26-ed6ad1dd8938" providerId="ADAL" clId="{BC9820FA-F60C-4C42-9706-011B97AD3DF9}" dt="2025-06-08T13:32:21.257" v="1545" actId="1076"/>
          <ac:picMkLst>
            <pc:docMk/>
            <pc:sldMk cId="3051455365" sldId="446"/>
            <ac:picMk id="2" creationId="{2F9A9A12-1B23-A2BC-251A-64797ABB5CC2}"/>
          </ac:picMkLst>
        </pc:picChg>
      </pc:sldChg>
      <pc:sldChg chg="addSp modSp new mod modNotesTx">
        <pc:chgData name="Mrs Lettis" userId="b50cb56c-540d-4626-9c26-ed6ad1dd8938" providerId="ADAL" clId="{BC9820FA-F60C-4C42-9706-011B97AD3DF9}" dt="2025-06-08T13:59:09.116" v="2079" actId="20577"/>
        <pc:sldMkLst>
          <pc:docMk/>
          <pc:sldMk cId="2785155100" sldId="447"/>
        </pc:sldMkLst>
        <pc:picChg chg="add mod">
          <ac:chgData name="Mrs Lettis" userId="b50cb56c-540d-4626-9c26-ed6ad1dd8938" providerId="ADAL" clId="{BC9820FA-F60C-4C42-9706-011B97AD3DF9}" dt="2025-06-08T13:44:45.761" v="1658" actId="962"/>
          <ac:picMkLst>
            <pc:docMk/>
            <pc:sldMk cId="2785155100" sldId="447"/>
            <ac:picMk id="3" creationId="{DA7F4548-F138-B055-537E-6A4D9EF2F378}"/>
          </ac:picMkLst>
        </pc:picChg>
        <pc:picChg chg="add mod">
          <ac:chgData name="Mrs Lettis" userId="b50cb56c-540d-4626-9c26-ed6ad1dd8938" providerId="ADAL" clId="{BC9820FA-F60C-4C42-9706-011B97AD3DF9}" dt="2025-06-08T13:57:32.846" v="1970" actId="1076"/>
          <ac:picMkLst>
            <pc:docMk/>
            <pc:sldMk cId="2785155100" sldId="447"/>
            <ac:picMk id="5" creationId="{CFEFE073-9EB7-9F15-6AE8-ED04CBFD67A9}"/>
          </ac:picMkLst>
        </pc:picChg>
      </pc:sldChg>
      <pc:sldChg chg="add">
        <pc:chgData name="Mrs Lettis" userId="b50cb56c-540d-4626-9c26-ed6ad1dd8938" providerId="ADAL" clId="{BC9820FA-F60C-4C42-9706-011B97AD3DF9}" dt="2025-06-08T14:02:36.696" v="2130"/>
        <pc:sldMkLst>
          <pc:docMk/>
          <pc:sldMk cId="1351651401" sldId="448"/>
        </pc:sldMkLst>
      </pc:sldChg>
    </pc:docChg>
  </pc:docChgLst>
  <pc:docChgLst>
    <pc:chgData name="Mrs Lettis" userId="S::nllettisl@glowmail.org.uk::b50cb56c-540d-4626-9c26-ed6ad1dd8938" providerId="AD" clId="Web-{65FFC548-AEBB-C111-7C81-3AD683AEE511}"/>
    <pc:docChg chg="modSld">
      <pc:chgData name="Mrs Lettis" userId="S::nllettisl@glowmail.org.uk::b50cb56c-540d-4626-9c26-ed6ad1dd8938" providerId="AD" clId="Web-{65FFC548-AEBB-C111-7C81-3AD683AEE511}" dt="2025-06-09T07:54:07.369" v="2" actId="20577"/>
      <pc:docMkLst>
        <pc:docMk/>
      </pc:docMkLst>
      <pc:sldChg chg="modSp">
        <pc:chgData name="Mrs Lettis" userId="S::nllettisl@glowmail.org.uk::b50cb56c-540d-4626-9c26-ed6ad1dd8938" providerId="AD" clId="Web-{65FFC548-AEBB-C111-7C81-3AD683AEE511}" dt="2025-06-09T07:54:07.369" v="2" actId="20577"/>
        <pc:sldMkLst>
          <pc:docMk/>
          <pc:sldMk cId="2410918306" sldId="256"/>
        </pc:sldMkLst>
        <pc:spChg chg="mod">
          <ac:chgData name="Mrs Lettis" userId="S::nllettisl@glowmail.org.uk::b50cb56c-540d-4626-9c26-ed6ad1dd8938" providerId="AD" clId="Web-{65FFC548-AEBB-C111-7C81-3AD683AEE511}" dt="2025-06-09T07:54:07.369" v="2" actId="20577"/>
          <ac:spMkLst>
            <pc:docMk/>
            <pc:sldMk cId="2410918306" sldId="256"/>
            <ac:spMk id="14" creationId="{102AAF43-D715-1812-C9DA-ED96E30EB1C7}"/>
          </ac:spMkLst>
        </pc:spChg>
      </pc:sldChg>
    </pc:docChg>
  </pc:docChgLst>
  <pc:docChgLst>
    <pc:chgData name="Mrs Kirk" userId="d69b3f9d-8d50-4099-838d-cde5be732d03" providerId="ADAL" clId="{226722DC-7960-410A-A0A7-544D7CF10215}"/>
    <pc:docChg chg="custSel addSld modSld sldOrd">
      <pc:chgData name="Mrs Kirk" userId="d69b3f9d-8d50-4099-838d-cde5be732d03" providerId="ADAL" clId="{226722DC-7960-410A-A0A7-544D7CF10215}" dt="2025-05-06T08:12:53.626" v="5"/>
      <pc:docMkLst>
        <pc:docMk/>
      </pc:docMkLst>
      <pc:sldChg chg="add">
        <pc:chgData name="Mrs Kirk" userId="d69b3f9d-8d50-4099-838d-cde5be732d03" providerId="ADAL" clId="{226722DC-7960-410A-A0A7-544D7CF10215}" dt="2025-05-06T08:08:39.432" v="0"/>
        <pc:sldMkLst>
          <pc:docMk/>
          <pc:sldMk cId="1555823566" sldId="281"/>
        </pc:sldMkLst>
      </pc:sldChg>
      <pc:sldChg chg="ord">
        <pc:chgData name="Mrs Kirk" userId="d69b3f9d-8d50-4099-838d-cde5be732d03" providerId="ADAL" clId="{226722DC-7960-410A-A0A7-544D7CF10215}" dt="2025-05-06T08:09:00.282" v="2"/>
        <pc:sldMkLst>
          <pc:docMk/>
          <pc:sldMk cId="1727779401" sldId="314"/>
        </pc:sldMkLst>
      </pc:sldChg>
      <pc:sldChg chg="add">
        <pc:chgData name="Mrs Kirk" userId="d69b3f9d-8d50-4099-838d-cde5be732d03" providerId="ADAL" clId="{226722DC-7960-410A-A0A7-544D7CF10215}" dt="2025-05-06T08:08:39.432" v="0"/>
        <pc:sldMkLst>
          <pc:docMk/>
          <pc:sldMk cId="3238620827" sldId="441"/>
        </pc:sldMkLst>
      </pc:sldChg>
      <pc:sldChg chg="addSp delSp modSp new mod">
        <pc:chgData name="Mrs Kirk" userId="d69b3f9d-8d50-4099-838d-cde5be732d03" providerId="ADAL" clId="{226722DC-7960-410A-A0A7-544D7CF10215}" dt="2025-05-06T08:12:53.626" v="5"/>
        <pc:sldMkLst>
          <pc:docMk/>
          <pc:sldMk cId="961716491" sldId="442"/>
        </pc:sldMkLst>
      </pc:sldChg>
    </pc:docChg>
  </pc:docChgLst>
  <pc:docChgLst>
    <pc:chgData name="Mrs Kirk" userId="S::nlkirkf@glowmail.org.uk::d69b3f9d-8d50-4099-838d-cde5be732d03" providerId="AD" clId="Web-{C7D7B125-29F2-4C34-BA81-37BDF0563DA1}"/>
    <pc:docChg chg="addSld modSld sldOrd">
      <pc:chgData name="Mrs Kirk" userId="S::nlkirkf@glowmail.org.uk::d69b3f9d-8d50-4099-838d-cde5be732d03" providerId="AD" clId="Web-{C7D7B125-29F2-4C34-BA81-37BDF0563DA1}" dt="2025-05-05T10:51:43.520" v="6"/>
      <pc:docMkLst>
        <pc:docMk/>
      </pc:docMkLst>
      <pc:sldChg chg="add ord">
        <pc:chgData name="Mrs Kirk" userId="S::nlkirkf@glowmail.org.uk::d69b3f9d-8d50-4099-838d-cde5be732d03" providerId="AD" clId="Web-{C7D7B125-29F2-4C34-BA81-37BDF0563DA1}" dt="2025-05-05T10:49:18.717" v="2"/>
        <pc:sldMkLst>
          <pc:docMk/>
          <pc:sldMk cId="325210368" sldId="277"/>
        </pc:sldMkLst>
      </pc:sldChg>
      <pc:sldChg chg="add">
        <pc:chgData name="Mrs Kirk" userId="S::nlkirkf@glowmail.org.uk::d69b3f9d-8d50-4099-838d-cde5be732d03" providerId="AD" clId="Web-{C7D7B125-29F2-4C34-BA81-37BDF0563DA1}" dt="2025-05-05T10:49:14.858" v="1"/>
        <pc:sldMkLst>
          <pc:docMk/>
          <pc:sldMk cId="997425687" sldId="278"/>
        </pc:sldMkLst>
      </pc:sldChg>
      <pc:sldChg chg="addSp delSp modSp ord">
        <pc:chgData name="Mrs Kirk" userId="S::nlkirkf@glowmail.org.uk::d69b3f9d-8d50-4099-838d-cde5be732d03" providerId="AD" clId="Web-{C7D7B125-29F2-4C34-BA81-37BDF0563DA1}" dt="2025-05-05T10:51:43.520" v="6"/>
        <pc:sldMkLst>
          <pc:docMk/>
          <pc:sldMk cId="423055782" sldId="438"/>
        </pc:sldMkLst>
      </pc:sldChg>
    </pc:docChg>
  </pc:docChgLst>
  <pc:docChgLst>
    <pc:chgData name="Mrs Kirk" userId="S::nlkirkf@glowmail.org.uk::d69b3f9d-8d50-4099-838d-cde5be732d03" providerId="AD" clId="Web-{D44341B8-F72C-45D2-AD79-62F56B58434A}"/>
    <pc:docChg chg="addSld">
      <pc:chgData name="Mrs Kirk" userId="S::nlkirkf@glowmail.org.uk::d69b3f9d-8d50-4099-838d-cde5be732d03" providerId="AD" clId="Web-{D44341B8-F72C-45D2-AD79-62F56B58434A}" dt="2025-05-05T10:41:59.472" v="0"/>
      <pc:docMkLst>
        <pc:docMk/>
      </pc:docMkLst>
      <pc:sldChg chg="new">
        <pc:chgData name="Mrs Kirk" userId="S::nlkirkf@glowmail.org.uk::d69b3f9d-8d50-4099-838d-cde5be732d03" providerId="AD" clId="Web-{D44341B8-F72C-45D2-AD79-62F56B58434A}" dt="2025-05-05T10:41:59.472" v="0"/>
        <pc:sldMkLst>
          <pc:docMk/>
          <pc:sldMk cId="423055782" sldId="438"/>
        </pc:sldMkLst>
      </pc:sldChg>
    </pc:docChg>
  </pc:docChgLst>
  <pc:docChgLst>
    <pc:chgData name="Mrs Lettis" userId="b50cb56c-540d-4626-9c26-ed6ad1dd8938" providerId="ADAL" clId="{95132367-3455-4ABA-B783-512569A57E40}"/>
    <pc:docChg chg="custSel addSld delSld modSld sldOrd">
      <pc:chgData name="Mrs Lettis" userId="b50cb56c-540d-4626-9c26-ed6ad1dd8938" providerId="ADAL" clId="{95132367-3455-4ABA-B783-512569A57E40}" dt="2025-05-05T08:20:26.160" v="1937" actId="20577"/>
      <pc:docMkLst>
        <pc:docMk/>
      </pc:docMkLst>
      <pc:sldChg chg="modSp mod">
        <pc:chgData name="Mrs Lettis" userId="b50cb56c-540d-4626-9c26-ed6ad1dd8938" providerId="ADAL" clId="{95132367-3455-4ABA-B783-512569A57E40}" dt="2025-05-02T13:21:40.264" v="25" actId="20577"/>
        <pc:sldMkLst>
          <pc:docMk/>
          <pc:sldMk cId="2410918306" sldId="256"/>
        </pc:sldMkLst>
        <pc:spChg chg="mod">
          <ac:chgData name="Mrs Lettis" userId="b50cb56c-540d-4626-9c26-ed6ad1dd8938" providerId="ADAL" clId="{95132367-3455-4ABA-B783-512569A57E40}" dt="2025-05-02T13:21:40.264" v="25" actId="20577"/>
          <ac:spMkLst>
            <pc:docMk/>
            <pc:sldMk cId="2410918306" sldId="256"/>
            <ac:spMk id="14" creationId="{102AAF43-D715-1812-C9DA-ED96E30EB1C7}"/>
          </ac:spMkLst>
        </pc:spChg>
      </pc:sldChg>
      <pc:sldChg chg="modSp mod">
        <pc:chgData name="Mrs Lettis" userId="b50cb56c-540d-4626-9c26-ed6ad1dd8938" providerId="ADAL" clId="{95132367-3455-4ABA-B783-512569A57E40}" dt="2025-05-02T13:25:13.215" v="193" actId="113"/>
        <pc:sldMkLst>
          <pc:docMk/>
          <pc:sldMk cId="3818072439" sldId="283"/>
        </pc:sldMkLst>
        <pc:spChg chg="mod">
          <ac:chgData name="Mrs Lettis" userId="b50cb56c-540d-4626-9c26-ed6ad1dd8938" providerId="ADAL" clId="{95132367-3455-4ABA-B783-512569A57E40}" dt="2025-05-02T13:25:13.215" v="193" actId="113"/>
          <ac:spMkLst>
            <pc:docMk/>
            <pc:sldMk cId="3818072439" sldId="283"/>
            <ac:spMk id="4" creationId="{CEE0A5AA-9EBD-DDC2-F8D1-5F220C3F66F4}"/>
          </ac:spMkLst>
        </pc:spChg>
      </pc:sldChg>
      <pc:sldChg chg="del">
        <pc:chgData name="Mrs Lettis" userId="b50cb56c-540d-4626-9c26-ed6ad1dd8938" providerId="ADAL" clId="{95132367-3455-4ABA-B783-512569A57E40}" dt="2025-05-02T14:12:10.634" v="970" actId="47"/>
        <pc:sldMkLst>
          <pc:docMk/>
          <pc:sldMk cId="2105770485" sldId="287"/>
        </pc:sldMkLst>
      </pc:sldChg>
      <pc:sldChg chg="modSp mod ord">
        <pc:chgData name="Mrs Lettis" userId="b50cb56c-540d-4626-9c26-ed6ad1dd8938" providerId="ADAL" clId="{95132367-3455-4ABA-B783-512569A57E40}" dt="2025-05-02T14:38:55.264" v="1528" actId="255"/>
        <pc:sldMkLst>
          <pc:docMk/>
          <pc:sldMk cId="707189682" sldId="289"/>
        </pc:sldMkLst>
      </pc:sldChg>
      <pc:sldChg chg="addSp delSp modSp mod ord modAnim modNotesTx">
        <pc:chgData name="Mrs Lettis" userId="b50cb56c-540d-4626-9c26-ed6ad1dd8938" providerId="ADAL" clId="{95132367-3455-4ABA-B783-512569A57E40}" dt="2025-05-02T14:27:03.252" v="1378" actId="20577"/>
        <pc:sldMkLst>
          <pc:docMk/>
          <pc:sldMk cId="4171450950" sldId="319"/>
        </pc:sldMkLst>
        <pc:spChg chg="mod">
          <ac:chgData name="Mrs Lettis" userId="b50cb56c-540d-4626-9c26-ed6ad1dd8938" providerId="ADAL" clId="{95132367-3455-4ABA-B783-512569A57E40}" dt="2025-05-02T14:01:44.898" v="898" actId="14100"/>
          <ac:spMkLst>
            <pc:docMk/>
            <pc:sldMk cId="4171450950" sldId="319"/>
            <ac:spMk id="2" creationId="{B7AD5502-0D94-336F-39EF-9ADF160B7F8D}"/>
          </ac:spMkLst>
        </pc:spChg>
        <pc:spChg chg="add mod">
          <ac:chgData name="Mrs Lettis" userId="b50cb56c-540d-4626-9c26-ed6ad1dd8938" providerId="ADAL" clId="{95132367-3455-4ABA-B783-512569A57E40}" dt="2025-05-02T14:15:12.809" v="990" actId="1076"/>
          <ac:spMkLst>
            <pc:docMk/>
            <pc:sldMk cId="4171450950" sldId="319"/>
            <ac:spMk id="3" creationId="{D893BDA3-7A2B-BFFA-B3F0-EA395B23FEE2}"/>
          </ac:spMkLst>
        </pc:spChg>
        <pc:spChg chg="mod">
          <ac:chgData name="Mrs Lettis" userId="b50cb56c-540d-4626-9c26-ed6ad1dd8938" providerId="ADAL" clId="{95132367-3455-4ABA-B783-512569A57E40}" dt="2025-05-02T14:01:48.139" v="899" actId="20577"/>
          <ac:spMkLst>
            <pc:docMk/>
            <pc:sldMk cId="4171450950" sldId="319"/>
            <ac:spMk id="6" creationId="{A947C0E2-16F0-7D2B-C487-54CE0FD354EB}"/>
          </ac:spMkLst>
        </pc:spChg>
        <pc:spChg chg="add mod">
          <ac:chgData name="Mrs Lettis" userId="b50cb56c-540d-4626-9c26-ed6ad1dd8938" providerId="ADAL" clId="{95132367-3455-4ABA-B783-512569A57E40}" dt="2025-05-02T14:15:21.880" v="992" actId="1076"/>
          <ac:spMkLst>
            <pc:docMk/>
            <pc:sldMk cId="4171450950" sldId="319"/>
            <ac:spMk id="7" creationId="{35D239FD-F594-2D4F-1E07-E88925B3FCDB}"/>
          </ac:spMkLst>
        </pc:spChg>
        <pc:spChg chg="add mod">
          <ac:chgData name="Mrs Lettis" userId="b50cb56c-540d-4626-9c26-ed6ad1dd8938" providerId="ADAL" clId="{95132367-3455-4ABA-B783-512569A57E40}" dt="2025-05-02T14:15:17.236" v="991" actId="1076"/>
          <ac:spMkLst>
            <pc:docMk/>
            <pc:sldMk cId="4171450950" sldId="319"/>
            <ac:spMk id="8" creationId="{7D319A24-94FD-308A-C684-9FD8CB3D11A5}"/>
          </ac:spMkLst>
        </pc:spChg>
        <pc:spChg chg="add mod">
          <ac:chgData name="Mrs Lettis" userId="b50cb56c-540d-4626-9c26-ed6ad1dd8938" providerId="ADAL" clId="{95132367-3455-4ABA-B783-512569A57E40}" dt="2025-05-02T14:15:25.172" v="993" actId="1076"/>
          <ac:spMkLst>
            <pc:docMk/>
            <pc:sldMk cId="4171450950" sldId="319"/>
            <ac:spMk id="9" creationId="{9132D218-4E12-BD8E-D8E8-FF7C76DC3662}"/>
          </ac:spMkLst>
        </pc:spChg>
        <pc:spChg chg="add mod">
          <ac:chgData name="Mrs Lettis" userId="b50cb56c-540d-4626-9c26-ed6ad1dd8938" providerId="ADAL" clId="{95132367-3455-4ABA-B783-512569A57E40}" dt="2025-05-02T14:16:25.018" v="1022" actId="14100"/>
          <ac:spMkLst>
            <pc:docMk/>
            <pc:sldMk cId="4171450950" sldId="319"/>
            <ac:spMk id="10" creationId="{1DCA27F0-20E7-5D03-DD8C-1EC32FF0F08C}"/>
          </ac:spMkLst>
        </pc:spChg>
        <pc:picChg chg="add mod">
          <ac:chgData name="Mrs Lettis" userId="b50cb56c-540d-4626-9c26-ed6ad1dd8938" providerId="ADAL" clId="{95132367-3455-4ABA-B783-512569A57E40}" dt="2025-05-02T14:16:12.776" v="1020" actId="1076"/>
          <ac:picMkLst>
            <pc:docMk/>
            <pc:sldMk cId="4171450950" sldId="319"/>
            <ac:picMk id="11" creationId="{AC1ABC6F-8891-9EAB-A2DC-6409378CEBE3}"/>
          </ac:picMkLst>
        </pc:picChg>
      </pc:sldChg>
      <pc:sldChg chg="modNotesTx">
        <pc:chgData name="Mrs Lettis" userId="b50cb56c-540d-4626-9c26-ed6ad1dd8938" providerId="ADAL" clId="{95132367-3455-4ABA-B783-512569A57E40}" dt="2025-05-02T13:52:24.540" v="730" actId="20577"/>
        <pc:sldMkLst>
          <pc:docMk/>
          <pc:sldMk cId="1487272033" sldId="429"/>
        </pc:sldMkLst>
      </pc:sldChg>
      <pc:sldChg chg="modSp mod modNotesTx">
        <pc:chgData name="Mrs Lettis" userId="b50cb56c-540d-4626-9c26-ed6ad1dd8938" providerId="ADAL" clId="{95132367-3455-4ABA-B783-512569A57E40}" dt="2025-05-02T13:52:41.266" v="761" actId="20577"/>
        <pc:sldMkLst>
          <pc:docMk/>
          <pc:sldMk cId="2601154482" sldId="432"/>
        </pc:sldMkLst>
        <pc:spChg chg="mod">
          <ac:chgData name="Mrs Lettis" userId="b50cb56c-540d-4626-9c26-ed6ad1dd8938" providerId="ADAL" clId="{95132367-3455-4ABA-B783-512569A57E40}" dt="2025-05-02T13:52:41.266" v="761" actId="20577"/>
          <ac:spMkLst>
            <pc:docMk/>
            <pc:sldMk cId="2601154482" sldId="432"/>
            <ac:spMk id="6" creationId="{75D3D3B7-FE86-CD43-E0FD-5C54297BD720}"/>
          </ac:spMkLst>
        </pc:spChg>
      </pc:sldChg>
      <pc:sldChg chg="addSp delSp modSp new mod modAnim modNotesTx">
        <pc:chgData name="Mrs Lettis" userId="b50cb56c-540d-4626-9c26-ed6ad1dd8938" providerId="ADAL" clId="{95132367-3455-4ABA-B783-512569A57E40}" dt="2025-05-02T14:51:17.020" v="1899" actId="20577"/>
        <pc:sldMkLst>
          <pc:docMk/>
          <pc:sldMk cId="3857644330" sldId="433"/>
        </pc:sldMkLst>
        <pc:spChg chg="mod">
          <ac:chgData name="Mrs Lettis" userId="b50cb56c-540d-4626-9c26-ed6ad1dd8938" providerId="ADAL" clId="{95132367-3455-4ABA-B783-512569A57E40}" dt="2025-05-02T14:46:20.555" v="1647" actId="1076"/>
          <ac:spMkLst>
            <pc:docMk/>
            <pc:sldMk cId="3857644330" sldId="433"/>
            <ac:spMk id="3" creationId="{AC97390B-2732-45DD-B68C-76431825F10F}"/>
          </ac:spMkLst>
        </pc:spChg>
        <pc:spChg chg="add mod">
          <ac:chgData name="Mrs Lettis" userId="b50cb56c-540d-4626-9c26-ed6ad1dd8938" providerId="ADAL" clId="{95132367-3455-4ABA-B783-512569A57E40}" dt="2025-05-02T14:46:43.910" v="1651" actId="1076"/>
          <ac:spMkLst>
            <pc:docMk/>
            <pc:sldMk cId="3857644330" sldId="433"/>
            <ac:spMk id="14" creationId="{E0FD947A-6EA8-47D1-8379-F5183AC88EFD}"/>
          </ac:spMkLst>
        </pc:spChg>
        <pc:spChg chg="add mod">
          <ac:chgData name="Mrs Lettis" userId="b50cb56c-540d-4626-9c26-ed6ad1dd8938" providerId="ADAL" clId="{95132367-3455-4ABA-B783-512569A57E40}" dt="2025-05-02T14:46:33.959" v="1648" actId="1076"/>
          <ac:spMkLst>
            <pc:docMk/>
            <pc:sldMk cId="3857644330" sldId="433"/>
            <ac:spMk id="15" creationId="{E0840595-6399-444F-A3D7-8C398381BF3C}"/>
          </ac:spMkLst>
        </pc:spChg>
        <pc:picChg chg="add mod">
          <ac:chgData name="Mrs Lettis" userId="b50cb56c-540d-4626-9c26-ed6ad1dd8938" providerId="ADAL" clId="{95132367-3455-4ABA-B783-512569A57E40}" dt="2025-05-02T14:46:16.895" v="1646" actId="1076"/>
          <ac:picMkLst>
            <pc:docMk/>
            <pc:sldMk cId="3857644330" sldId="433"/>
            <ac:picMk id="11" creationId="{6C051FB1-582D-13BE-678B-5019867F9AC8}"/>
          </ac:picMkLst>
        </pc:picChg>
      </pc:sldChg>
      <pc:sldChg chg="addSp delSp modSp new mod ord modAnim modNotesTx">
        <pc:chgData name="Mrs Lettis" userId="b50cb56c-540d-4626-9c26-ed6ad1dd8938" providerId="ADAL" clId="{95132367-3455-4ABA-B783-512569A57E40}" dt="2025-05-02T14:06:11.236" v="935"/>
        <pc:sldMkLst>
          <pc:docMk/>
          <pc:sldMk cId="3825006451" sldId="434"/>
        </pc:sldMkLst>
        <pc:picChg chg="add mod">
          <ac:chgData name="Mrs Lettis" userId="b50cb56c-540d-4626-9c26-ed6ad1dd8938" providerId="ADAL" clId="{95132367-3455-4ABA-B783-512569A57E40}" dt="2025-05-02T13:55:30.836" v="762"/>
          <ac:picMkLst>
            <pc:docMk/>
            <pc:sldMk cId="3825006451" sldId="434"/>
            <ac:picMk id="3" creationId="{EE117E4B-7C52-93C0-318E-CA55909C3177}"/>
          </ac:picMkLst>
        </pc:picChg>
      </pc:sldChg>
      <pc:sldChg chg="addSp delSp modSp new mod">
        <pc:chgData name="Mrs Lettis" userId="b50cb56c-540d-4626-9c26-ed6ad1dd8938" providerId="ADAL" clId="{95132367-3455-4ABA-B783-512569A57E40}" dt="2025-05-05T08:20:26.160" v="1937" actId="20577"/>
        <pc:sldMkLst>
          <pc:docMk/>
          <pc:sldMk cId="4208930380" sldId="435"/>
        </pc:sldMkLst>
        <pc:spChg chg="add mod">
          <ac:chgData name="Mrs Lettis" userId="b50cb56c-540d-4626-9c26-ed6ad1dd8938" providerId="ADAL" clId="{95132367-3455-4ABA-B783-512569A57E40}" dt="2025-05-05T08:20:26.160" v="1937" actId="20577"/>
          <ac:spMkLst>
            <pc:docMk/>
            <pc:sldMk cId="4208930380" sldId="435"/>
            <ac:spMk id="2" creationId="{442DE10F-23A8-0C83-7136-DFE574167C4B}"/>
          </ac:spMkLst>
        </pc:spChg>
      </pc:sldChg>
      <pc:sldChg chg="new del">
        <pc:chgData name="Mrs Lettis" userId="b50cb56c-540d-4626-9c26-ed6ad1dd8938" providerId="ADAL" clId="{95132367-3455-4ABA-B783-512569A57E40}" dt="2025-05-02T14:50:20.781" v="1724" actId="47"/>
        <pc:sldMkLst>
          <pc:docMk/>
          <pc:sldMk cId="2587117217" sldId="436"/>
        </pc:sldMkLst>
      </pc:sldChg>
      <pc:sldChg chg="new del">
        <pc:chgData name="Mrs Lettis" userId="b50cb56c-540d-4626-9c26-ed6ad1dd8938" providerId="ADAL" clId="{95132367-3455-4ABA-B783-512569A57E40}" dt="2025-05-02T14:50:18.188" v="1723" actId="47"/>
        <pc:sldMkLst>
          <pc:docMk/>
          <pc:sldMk cId="1425541660" sldId="437"/>
        </pc:sldMkLst>
      </pc:sldChg>
    </pc:docChg>
  </pc:docChgLst>
  <pc:docChgLst>
    <pc:chgData name="Mrs Kirk" userId="d69b3f9d-8d50-4099-838d-cde5be732d03" providerId="ADAL" clId="{0F7E6275-7EBB-4659-AE9F-8068118F4E86}"/>
    <pc:docChg chg="custSel addSld delSld modSld sldOrd">
      <pc:chgData name="Mrs Kirk" userId="d69b3f9d-8d50-4099-838d-cde5be732d03" providerId="ADAL" clId="{0F7E6275-7EBB-4659-AE9F-8068118F4E86}" dt="2025-06-03T10:32:59.093" v="332" actId="20577"/>
      <pc:docMkLst>
        <pc:docMk/>
      </pc:docMkLst>
      <pc:sldChg chg="modSp mod">
        <pc:chgData name="Mrs Kirk" userId="d69b3f9d-8d50-4099-838d-cde5be732d03" providerId="ADAL" clId="{0F7E6275-7EBB-4659-AE9F-8068118F4E86}" dt="2025-06-03T10:04:43.472" v="108" actId="20577"/>
        <pc:sldMkLst>
          <pc:docMk/>
          <pc:sldMk cId="2410918306" sldId="256"/>
        </pc:sldMkLst>
        <pc:spChg chg="mod">
          <ac:chgData name="Mrs Kirk" userId="d69b3f9d-8d50-4099-838d-cde5be732d03" providerId="ADAL" clId="{0F7E6275-7EBB-4659-AE9F-8068118F4E86}" dt="2025-06-03T10:04:43.472" v="108" actId="20577"/>
          <ac:spMkLst>
            <pc:docMk/>
            <pc:sldMk cId="2410918306" sldId="256"/>
            <ac:spMk id="14" creationId="{102AAF43-D715-1812-C9DA-ED96E30EB1C7}"/>
          </ac:spMkLst>
        </pc:spChg>
      </pc:sldChg>
      <pc:sldChg chg="modSp mod">
        <pc:chgData name="Mrs Kirk" userId="d69b3f9d-8d50-4099-838d-cde5be732d03" providerId="ADAL" clId="{0F7E6275-7EBB-4659-AE9F-8068118F4E86}" dt="2025-06-03T10:13:25.332" v="111" actId="20577"/>
        <pc:sldMkLst>
          <pc:docMk/>
          <pc:sldMk cId="1909518157" sldId="276"/>
        </pc:sldMkLst>
        <pc:spChg chg="mod">
          <ac:chgData name="Mrs Kirk" userId="d69b3f9d-8d50-4099-838d-cde5be732d03" providerId="ADAL" clId="{0F7E6275-7EBB-4659-AE9F-8068118F4E86}" dt="2025-06-03T10:13:17.887" v="109"/>
          <ac:spMkLst>
            <pc:docMk/>
            <pc:sldMk cId="1909518157" sldId="276"/>
            <ac:spMk id="4" creationId="{C4EAC7DA-8920-B84B-9DD5-61FAD7A8511D}"/>
          </ac:spMkLst>
        </pc:spChg>
        <pc:spChg chg="mod">
          <ac:chgData name="Mrs Kirk" userId="d69b3f9d-8d50-4099-838d-cde5be732d03" providerId="ADAL" clId="{0F7E6275-7EBB-4659-AE9F-8068118F4E86}" dt="2025-06-03T10:13:25.332" v="111" actId="20577"/>
          <ac:spMkLst>
            <pc:docMk/>
            <pc:sldMk cId="1909518157" sldId="276"/>
            <ac:spMk id="9" creationId="{B1387984-C147-E2A5-93DA-CA8F7AE079B8}"/>
          </ac:spMkLst>
        </pc:spChg>
      </pc:sldChg>
      <pc:sldChg chg="ord">
        <pc:chgData name="Mrs Kirk" userId="d69b3f9d-8d50-4099-838d-cde5be732d03" providerId="ADAL" clId="{0F7E6275-7EBB-4659-AE9F-8068118F4E86}" dt="2025-06-03T10:16:47.879" v="132"/>
        <pc:sldMkLst>
          <pc:docMk/>
          <pc:sldMk cId="997425687" sldId="278"/>
        </pc:sldMkLst>
      </pc:sldChg>
      <pc:sldChg chg="delSp del mod">
        <pc:chgData name="Mrs Kirk" userId="d69b3f9d-8d50-4099-838d-cde5be732d03" providerId="ADAL" clId="{0F7E6275-7EBB-4659-AE9F-8068118F4E86}" dt="2025-06-03T10:14:20.432" v="114" actId="47"/>
        <pc:sldMkLst>
          <pc:docMk/>
          <pc:sldMk cId="1555823566" sldId="281"/>
        </pc:sldMkLst>
      </pc:sldChg>
      <pc:sldChg chg="add">
        <pc:chgData name="Mrs Kirk" userId="d69b3f9d-8d50-4099-838d-cde5be732d03" providerId="ADAL" clId="{0F7E6275-7EBB-4659-AE9F-8068118F4E86}" dt="2025-06-03T10:21:58.129" v="139"/>
        <pc:sldMkLst>
          <pc:docMk/>
          <pc:sldMk cId="2071706330" sldId="304"/>
        </pc:sldMkLst>
      </pc:sldChg>
      <pc:sldChg chg="add">
        <pc:chgData name="Mrs Kirk" userId="d69b3f9d-8d50-4099-838d-cde5be732d03" providerId="ADAL" clId="{0F7E6275-7EBB-4659-AE9F-8068118F4E86}" dt="2025-06-03T10:20:30.857" v="138"/>
        <pc:sldMkLst>
          <pc:docMk/>
          <pc:sldMk cId="2780031964" sldId="305"/>
        </pc:sldMkLst>
      </pc:sldChg>
      <pc:sldChg chg="add">
        <pc:chgData name="Mrs Kirk" userId="d69b3f9d-8d50-4099-838d-cde5be732d03" providerId="ADAL" clId="{0F7E6275-7EBB-4659-AE9F-8068118F4E86}" dt="2025-06-03T10:16:09.661" v="125"/>
        <pc:sldMkLst>
          <pc:docMk/>
          <pc:sldMk cId="3911479113" sldId="312"/>
        </pc:sldMkLst>
      </pc:sldChg>
      <pc:sldChg chg="ord">
        <pc:chgData name="Mrs Kirk" userId="d69b3f9d-8d50-4099-838d-cde5be732d03" providerId="ADAL" clId="{0F7E6275-7EBB-4659-AE9F-8068118F4E86}" dt="2025-06-03T10:16:14.132" v="128"/>
        <pc:sldMkLst>
          <pc:docMk/>
          <pc:sldMk cId="1727779401" sldId="314"/>
        </pc:sldMkLst>
      </pc:sldChg>
      <pc:sldChg chg="add ord">
        <pc:chgData name="Mrs Kirk" userId="d69b3f9d-8d50-4099-838d-cde5be732d03" providerId="ADAL" clId="{0F7E6275-7EBB-4659-AE9F-8068118F4E86}" dt="2025-06-03T10:15:37.603" v="120"/>
        <pc:sldMkLst>
          <pc:docMk/>
          <pc:sldMk cId="3645803670" sldId="317"/>
        </pc:sldMkLst>
      </pc:sldChg>
      <pc:sldChg chg="addSp delSp mod">
        <pc:chgData name="Mrs Kirk" userId="d69b3f9d-8d50-4099-838d-cde5be732d03" providerId="ADAL" clId="{0F7E6275-7EBB-4659-AE9F-8068118F4E86}" dt="2025-06-03T10:19:01.261" v="136"/>
        <pc:sldMkLst>
          <pc:docMk/>
          <pc:sldMk cId="2694091652" sldId="324"/>
        </pc:sldMkLst>
      </pc:sldChg>
      <pc:sldChg chg="modSp mod">
        <pc:chgData name="Mrs Kirk" userId="d69b3f9d-8d50-4099-838d-cde5be732d03" providerId="ADAL" clId="{0F7E6275-7EBB-4659-AE9F-8068118F4E86}" dt="2025-06-03T10:28:17.385" v="145"/>
        <pc:sldMkLst>
          <pc:docMk/>
          <pc:sldMk cId="72665891" sldId="436"/>
        </pc:sldMkLst>
        <pc:spChg chg="mod">
          <ac:chgData name="Mrs Kirk" userId="d69b3f9d-8d50-4099-838d-cde5be732d03" providerId="ADAL" clId="{0F7E6275-7EBB-4659-AE9F-8068118F4E86}" dt="2025-06-03T10:28:17.385" v="145"/>
          <ac:spMkLst>
            <pc:docMk/>
            <pc:sldMk cId="72665891" sldId="436"/>
            <ac:spMk id="5" creationId="{DBCDAE25-D3E0-50BD-F235-BC4A9052E039}"/>
          </ac:spMkLst>
        </pc:spChg>
      </pc:sldChg>
      <pc:sldChg chg="del">
        <pc:chgData name="Mrs Kirk" userId="d69b3f9d-8d50-4099-838d-cde5be732d03" providerId="ADAL" clId="{0F7E6275-7EBB-4659-AE9F-8068118F4E86}" dt="2025-06-03T10:14:56.949" v="116" actId="47"/>
        <pc:sldMkLst>
          <pc:docMk/>
          <pc:sldMk cId="2964561349" sldId="439"/>
        </pc:sldMkLst>
      </pc:sldChg>
      <pc:sldChg chg="ord">
        <pc:chgData name="Mrs Kirk" userId="d69b3f9d-8d50-4099-838d-cde5be732d03" providerId="ADAL" clId="{0F7E6275-7EBB-4659-AE9F-8068118F4E86}" dt="2025-06-03T10:16:54.073" v="134"/>
        <pc:sldMkLst>
          <pc:docMk/>
          <pc:sldMk cId="3238620827" sldId="441"/>
        </pc:sldMkLst>
      </pc:sldChg>
      <pc:sldChg chg="del">
        <pc:chgData name="Mrs Kirk" userId="d69b3f9d-8d50-4099-838d-cde5be732d03" providerId="ADAL" clId="{0F7E6275-7EBB-4659-AE9F-8068118F4E86}" dt="2025-06-03T10:14:40.099" v="115" actId="47"/>
        <pc:sldMkLst>
          <pc:docMk/>
          <pc:sldMk cId="961716491" sldId="442"/>
        </pc:sldMkLst>
      </pc:sldChg>
      <pc:sldChg chg="add">
        <pc:chgData name="Mrs Kirk" userId="d69b3f9d-8d50-4099-838d-cde5be732d03" providerId="ADAL" clId="{0F7E6275-7EBB-4659-AE9F-8068118F4E86}" dt="2025-06-03T10:14:17.350" v="113"/>
        <pc:sldMkLst>
          <pc:docMk/>
          <pc:sldMk cId="1899437835" sldId="443"/>
        </pc:sldMkLst>
      </pc:sldChg>
      <pc:sldChg chg="addSp modSp new mod">
        <pc:chgData name="Mrs Kirk" userId="d69b3f9d-8d50-4099-838d-cde5be732d03" providerId="ADAL" clId="{0F7E6275-7EBB-4659-AE9F-8068118F4E86}" dt="2025-06-03T10:32:59.093" v="332" actId="20577"/>
        <pc:sldMkLst>
          <pc:docMk/>
          <pc:sldMk cId="991097543" sldId="444"/>
        </pc:sldMkLst>
        <pc:spChg chg="add mod">
          <ac:chgData name="Mrs Kirk" userId="d69b3f9d-8d50-4099-838d-cde5be732d03" providerId="ADAL" clId="{0F7E6275-7EBB-4659-AE9F-8068118F4E86}" dt="2025-06-03T10:26:27.763" v="140"/>
          <ac:spMkLst>
            <pc:docMk/>
            <pc:sldMk cId="991097543" sldId="444"/>
            <ac:spMk id="4" creationId="{FA7AE11E-BA21-4C90-BDF0-3193F37846F3}"/>
          </ac:spMkLst>
        </pc:spChg>
        <pc:spChg chg="add mod">
          <ac:chgData name="Mrs Kirk" userId="d69b3f9d-8d50-4099-838d-cde5be732d03" providerId="ADAL" clId="{0F7E6275-7EBB-4659-AE9F-8068118F4E86}" dt="2025-06-03T10:26:27.763" v="140"/>
          <ac:spMkLst>
            <pc:docMk/>
            <pc:sldMk cId="991097543" sldId="444"/>
            <ac:spMk id="6" creationId="{11E9AE4C-5272-43A5-B321-74B9A9E82302}"/>
          </ac:spMkLst>
        </pc:spChg>
        <pc:spChg chg="add mod">
          <ac:chgData name="Mrs Kirk" userId="d69b3f9d-8d50-4099-838d-cde5be732d03" providerId="ADAL" clId="{0F7E6275-7EBB-4659-AE9F-8068118F4E86}" dt="2025-06-03T10:32:59.093" v="332" actId="20577"/>
          <ac:spMkLst>
            <pc:docMk/>
            <pc:sldMk cId="991097543" sldId="444"/>
            <ac:spMk id="7" creationId="{B29BF1F0-C62D-0C61-6593-5531A26D3859}"/>
          </ac:spMkLst>
        </pc:spChg>
        <pc:grpChg chg="add mod">
          <ac:chgData name="Mrs Kirk" userId="d69b3f9d-8d50-4099-838d-cde5be732d03" providerId="ADAL" clId="{0F7E6275-7EBB-4659-AE9F-8068118F4E86}" dt="2025-06-03T10:31:15.404" v="146" actId="1076"/>
          <ac:grpSpMkLst>
            <pc:docMk/>
            <pc:sldMk cId="991097543" sldId="444"/>
            <ac:grpSpMk id="2" creationId="{88BE27C1-31CD-4BD6-9AEF-5B8F5EE03EE1}"/>
          </ac:grpSpMkLst>
        </pc:grpChg>
        <pc:grpChg chg="add mod">
          <ac:chgData name="Mrs Kirk" userId="d69b3f9d-8d50-4099-838d-cde5be732d03" providerId="ADAL" clId="{0F7E6275-7EBB-4659-AE9F-8068118F4E86}" dt="2025-06-03T10:26:27.763" v="140"/>
          <ac:grpSpMkLst>
            <pc:docMk/>
            <pc:sldMk cId="991097543" sldId="444"/>
            <ac:grpSpMk id="3" creationId="{685732B5-6C8C-4F38-B424-9752A4775AFB}"/>
          </ac:grpSpMkLst>
        </pc:grpChg>
        <pc:picChg chg="add mod">
          <ac:chgData name="Mrs Kirk" userId="d69b3f9d-8d50-4099-838d-cde5be732d03" providerId="ADAL" clId="{0F7E6275-7EBB-4659-AE9F-8068118F4E86}" dt="2025-06-03T10:26:27.763" v="140"/>
          <ac:picMkLst>
            <pc:docMk/>
            <pc:sldMk cId="991097543" sldId="444"/>
            <ac:picMk id="5" creationId="{B3BCC238-5EBF-4087-A6F1-B13F4A650F1F}"/>
          </ac:picMkLst>
        </pc:picChg>
      </pc:sldChg>
      <pc:sldChg chg="new del">
        <pc:chgData name="Mrs Kirk" userId="d69b3f9d-8d50-4099-838d-cde5be732d03" providerId="ADAL" clId="{0F7E6275-7EBB-4659-AE9F-8068118F4E86}" dt="2025-06-03T10:15:39.553" v="121" actId="47"/>
        <pc:sldMkLst>
          <pc:docMk/>
          <pc:sldMk cId="1536916578" sldId="444"/>
        </pc:sldMkLst>
      </pc:sldChg>
      <pc:sldChg chg="new del">
        <pc:chgData name="Mrs Kirk" userId="d69b3f9d-8d50-4099-838d-cde5be732d03" providerId="ADAL" clId="{0F7E6275-7EBB-4659-AE9F-8068118F4E86}" dt="2025-06-03T10:16:11.906" v="126" actId="47"/>
        <pc:sldMkLst>
          <pc:docMk/>
          <pc:sldMk cId="2643091052" sldId="444"/>
        </pc:sldMkLst>
      </pc:sldChg>
    </pc:docChg>
  </pc:docChgLst>
  <pc:docChgLst>
    <pc:chgData name="Mrs Kirk" userId="S::nlkirkf@glowmail.org.uk::d69b3f9d-8d50-4099-838d-cde5be732d03" providerId="AD" clId="Web-{A8955C4E-3E85-498A-8D93-50D7C91D1DE1}"/>
    <pc:docChg chg="addSld modSld">
      <pc:chgData name="Mrs Kirk" userId="S::nlkirkf@glowmail.org.uk::d69b3f9d-8d50-4099-838d-cde5be732d03" providerId="AD" clId="Web-{A8955C4E-3E85-498A-8D93-50D7C91D1DE1}" dt="2025-05-05T10:54:01.029" v="4"/>
      <pc:docMkLst>
        <pc:docMk/>
      </pc:docMkLst>
      <pc:sldChg chg="addSp delSp modSp">
        <pc:chgData name="Mrs Kirk" userId="S::nlkirkf@glowmail.org.uk::d69b3f9d-8d50-4099-838d-cde5be732d03" providerId="AD" clId="Web-{A8955C4E-3E85-498A-8D93-50D7C91D1DE1}" dt="2025-05-05T10:52:21.726" v="2"/>
        <pc:sldMkLst>
          <pc:docMk/>
          <pc:sldMk cId="423055782" sldId="438"/>
        </pc:sldMkLst>
        <pc:picChg chg="add mod">
          <ac:chgData name="Mrs Kirk" userId="S::nlkirkf@glowmail.org.uk::d69b3f9d-8d50-4099-838d-cde5be732d03" providerId="AD" clId="Web-{A8955C4E-3E85-498A-8D93-50D7C91D1DE1}" dt="2025-05-05T10:52:21.726" v="2"/>
          <ac:picMkLst>
            <pc:docMk/>
            <pc:sldMk cId="423055782" sldId="438"/>
            <ac:picMk id="3" creationId="{1DCF3932-D55B-0062-7253-00861260594B}"/>
          </ac:picMkLst>
        </pc:picChg>
      </pc:sldChg>
      <pc:sldChg chg="addSp modSp new">
        <pc:chgData name="Mrs Kirk" userId="S::nlkirkf@glowmail.org.uk::d69b3f9d-8d50-4099-838d-cde5be732d03" providerId="AD" clId="Web-{A8955C4E-3E85-498A-8D93-50D7C91D1DE1}" dt="2025-05-05T10:54:01.029" v="4"/>
        <pc:sldMkLst>
          <pc:docMk/>
          <pc:sldMk cId="2964561349" sldId="439"/>
        </pc:sldMkLst>
      </pc:sldChg>
    </pc:docChg>
  </pc:docChgLst>
  <pc:docChgLst>
    <pc:chgData name="Mrs Lettis" userId="S::nllettisl@glowmail.org.uk::b50cb56c-540d-4626-9c26-ed6ad1dd8938" providerId="AD" clId="Web-{B49FD3A1-3C5E-42CD-FB26-8420455C84C5}"/>
    <pc:docChg chg="modSld">
      <pc:chgData name="Mrs Lettis" userId="S::nllettisl@glowmail.org.uk::b50cb56c-540d-4626-9c26-ed6ad1dd8938" providerId="AD" clId="Web-{B49FD3A1-3C5E-42CD-FB26-8420455C84C5}" dt="2025-06-10T08:06:43.698" v="1" actId="20577"/>
      <pc:docMkLst>
        <pc:docMk/>
      </pc:docMkLst>
      <pc:sldChg chg="modSp">
        <pc:chgData name="Mrs Lettis" userId="S::nllettisl@glowmail.org.uk::b50cb56c-540d-4626-9c26-ed6ad1dd8938" providerId="AD" clId="Web-{B49FD3A1-3C5E-42CD-FB26-8420455C84C5}" dt="2025-06-10T08:06:43.698" v="1" actId="20577"/>
        <pc:sldMkLst>
          <pc:docMk/>
          <pc:sldMk cId="2410918306" sldId="256"/>
        </pc:sldMkLst>
        <pc:spChg chg="mod">
          <ac:chgData name="Mrs Lettis" userId="S::nllettisl@glowmail.org.uk::b50cb56c-540d-4626-9c26-ed6ad1dd8938" providerId="AD" clId="Web-{B49FD3A1-3C5E-42CD-FB26-8420455C84C5}" dt="2025-06-10T08:06:43.698" v="1" actId="20577"/>
          <ac:spMkLst>
            <pc:docMk/>
            <pc:sldMk cId="2410918306" sldId="256"/>
            <ac:spMk id="14" creationId="{102AAF43-D715-1812-C9DA-ED96E30EB1C7}"/>
          </ac:spMkLst>
        </pc:spChg>
      </pc:sldChg>
    </pc:docChg>
  </pc:docChgLst>
  <pc:docChgLst>
    <pc:chgData name="Mrs Lettis" userId="S::nllettisl@glowmail.org.uk::b50cb56c-540d-4626-9c26-ed6ad1dd8938" providerId="AD" clId="Web-{461DD38E-7A8A-0CB0-3F62-2414EF81856E}"/>
    <pc:docChg chg="modSld">
      <pc:chgData name="Mrs Lettis" userId="S::nllettisl@glowmail.org.uk::b50cb56c-540d-4626-9c26-ed6ad1dd8938" providerId="AD" clId="Web-{461DD38E-7A8A-0CB0-3F62-2414EF81856E}" dt="2025-06-10T08:02:08.455" v="1" actId="1076"/>
      <pc:docMkLst>
        <pc:docMk/>
      </pc:docMkLst>
      <pc:sldChg chg="modSp">
        <pc:chgData name="Mrs Lettis" userId="S::nllettisl@glowmail.org.uk::b50cb56c-540d-4626-9c26-ed6ad1dd8938" providerId="AD" clId="Web-{461DD38E-7A8A-0CB0-3F62-2414EF81856E}" dt="2025-06-10T08:02:08.455" v="1" actId="1076"/>
        <pc:sldMkLst>
          <pc:docMk/>
          <pc:sldMk cId="3410649889" sldId="445"/>
        </pc:sldMkLst>
        <pc:picChg chg="mod">
          <ac:chgData name="Mrs Lettis" userId="S::nllettisl@glowmail.org.uk::b50cb56c-540d-4626-9c26-ed6ad1dd8938" providerId="AD" clId="Web-{461DD38E-7A8A-0CB0-3F62-2414EF81856E}" dt="2025-06-10T08:02:08.455" v="1" actId="1076"/>
          <ac:picMkLst>
            <pc:docMk/>
            <pc:sldMk cId="3410649889" sldId="445"/>
            <ac:picMk id="1026" creationId="{C6B5399C-4331-E379-0402-8B0D7E8CE2C6}"/>
          </ac:picMkLst>
        </pc:picChg>
      </pc:sldChg>
    </pc:docChg>
  </pc:docChgLst>
  <pc:docChgLst>
    <pc:chgData name="Mrs Lettis" userId="S::nllettisl@glowmail.org.uk::b50cb56c-540d-4626-9c26-ed6ad1dd8938" providerId="AD" clId="Web-{FBE9F075-010C-51C2-6EC1-EC3195FA29E2}"/>
    <pc:docChg chg="modSld">
      <pc:chgData name="Mrs Lettis" userId="S::nllettisl@glowmail.org.uk::b50cb56c-540d-4626-9c26-ed6ad1dd8938" providerId="AD" clId="Web-{FBE9F075-010C-51C2-6EC1-EC3195FA29E2}" dt="2025-05-02T14:31:59.074" v="20" actId="1076"/>
      <pc:docMkLst>
        <pc:docMk/>
      </pc:docMkLst>
      <pc:sldChg chg="addSp delSp modSp">
        <pc:chgData name="Mrs Lettis" userId="S::nllettisl@glowmail.org.uk::b50cb56c-540d-4626-9c26-ed6ad1dd8938" providerId="AD" clId="Web-{FBE9F075-010C-51C2-6EC1-EC3195FA29E2}" dt="2025-05-02T14:31:59.074" v="20" actId="1076"/>
        <pc:sldMkLst>
          <pc:docMk/>
          <pc:sldMk cId="3857644330" sldId="433"/>
        </pc:sldMkLst>
        <pc:spChg chg="add mod">
          <ac:chgData name="Mrs Lettis" userId="S::nllettisl@glowmail.org.uk::b50cb56c-540d-4626-9c26-ed6ad1dd8938" providerId="AD" clId="Web-{FBE9F075-010C-51C2-6EC1-EC3195FA29E2}" dt="2025-05-02T14:31:48.011" v="18" actId="1076"/>
          <ac:spMkLst>
            <pc:docMk/>
            <pc:sldMk cId="3857644330" sldId="433"/>
            <ac:spMk id="3" creationId="{AC97390B-2732-45DD-B68C-76431825F10F}"/>
          </ac:spMkLst>
        </pc:spChg>
        <pc:spChg chg="mod">
          <ac:chgData name="Mrs Lettis" userId="S::nllettisl@glowmail.org.uk::b50cb56c-540d-4626-9c26-ed6ad1dd8938" providerId="AD" clId="Web-{FBE9F075-010C-51C2-6EC1-EC3195FA29E2}" dt="2025-05-02T14:31:59.074" v="20" actId="1076"/>
          <ac:spMkLst>
            <pc:docMk/>
            <pc:sldMk cId="3857644330" sldId="433"/>
            <ac:spMk id="15" creationId="{E0840595-6399-444F-A3D7-8C398381BF3C}"/>
          </ac:spMkLst>
        </pc:spChg>
        <pc:picChg chg="mod">
          <ac:chgData name="Mrs Lettis" userId="S::nllettisl@glowmail.org.uk::b50cb56c-540d-4626-9c26-ed6ad1dd8938" providerId="AD" clId="Web-{FBE9F075-010C-51C2-6EC1-EC3195FA29E2}" dt="2025-05-02T14:30:31.305" v="4" actId="1076"/>
          <ac:picMkLst>
            <pc:docMk/>
            <pc:sldMk cId="3857644330" sldId="433"/>
            <ac:picMk id="11" creationId="{6C051FB1-582D-13BE-678B-5019867F9AC8}"/>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DE086C-0B38-4ADD-827B-1C544D0B3C1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001D3D3-0D9C-40B9-AB04-5AC3A13F99B3}">
      <dgm:prSet custT="1"/>
      <dgm:spPr/>
      <dgm:t>
        <a:bodyPr/>
        <a:lstStyle/>
        <a:p>
          <a:r>
            <a:rPr lang="en-GB" sz="3400"/>
            <a:t>Intentional Planning</a:t>
          </a:r>
          <a:endParaRPr lang="en-US" sz="3400"/>
        </a:p>
      </dgm:t>
    </dgm:pt>
    <dgm:pt modelId="{C78FF65D-137D-42C7-922F-80110B071076}" type="parTrans" cxnId="{85268248-85AB-4019-9D3C-6C42E05C1DE1}">
      <dgm:prSet/>
      <dgm:spPr/>
      <dgm:t>
        <a:bodyPr/>
        <a:lstStyle/>
        <a:p>
          <a:endParaRPr lang="en-US"/>
        </a:p>
      </dgm:t>
    </dgm:pt>
    <dgm:pt modelId="{4B41B0AA-D0C6-435A-86A1-B8F4AB51B837}" type="sibTrans" cxnId="{85268248-85AB-4019-9D3C-6C42E05C1DE1}">
      <dgm:prSet/>
      <dgm:spPr/>
      <dgm:t>
        <a:bodyPr/>
        <a:lstStyle/>
        <a:p>
          <a:endParaRPr lang="en-US"/>
        </a:p>
      </dgm:t>
    </dgm:pt>
    <dgm:pt modelId="{EA7D6B57-0819-4F6C-8CFC-38F10619D7C1}">
      <dgm:prSet/>
      <dgm:spPr/>
      <dgm:t>
        <a:bodyPr/>
        <a:lstStyle/>
        <a:p>
          <a:r>
            <a:rPr lang="en-GB"/>
            <a:t>Adult initiates learning experience using knowledge of learner and curriculum and progression pathways</a:t>
          </a:r>
          <a:endParaRPr lang="en-US"/>
        </a:p>
      </dgm:t>
    </dgm:pt>
    <dgm:pt modelId="{FF668EBE-96FD-4A3D-B1D2-5F2894562B78}" type="parTrans" cxnId="{C2D59D89-5902-44BE-8291-B28F8740D454}">
      <dgm:prSet/>
      <dgm:spPr/>
      <dgm:t>
        <a:bodyPr/>
        <a:lstStyle/>
        <a:p>
          <a:endParaRPr lang="en-US"/>
        </a:p>
      </dgm:t>
    </dgm:pt>
    <dgm:pt modelId="{783D9A9B-EEF6-4B7F-8D4A-3619C581CFA6}" type="sibTrans" cxnId="{C2D59D89-5902-44BE-8291-B28F8740D454}">
      <dgm:prSet/>
      <dgm:spPr/>
      <dgm:t>
        <a:bodyPr/>
        <a:lstStyle/>
        <a:p>
          <a:endParaRPr lang="en-US"/>
        </a:p>
      </dgm:t>
    </dgm:pt>
    <dgm:pt modelId="{0D5B4C45-D374-46E9-BA35-55FDE37EECB8}">
      <dgm:prSet/>
      <dgm:spPr/>
      <dgm:t>
        <a:bodyPr/>
        <a:lstStyle/>
        <a:p>
          <a:r>
            <a:rPr lang="en-GB"/>
            <a:t>Helps to ensure coverage of </a:t>
          </a:r>
          <a:r>
            <a:rPr lang="en-GB" err="1"/>
            <a:t>CfE</a:t>
          </a:r>
          <a:r>
            <a:rPr lang="en-GB"/>
            <a:t> Es and </a:t>
          </a:r>
          <a:r>
            <a:rPr lang="en-GB" err="1"/>
            <a:t>Os</a:t>
          </a:r>
          <a:r>
            <a:rPr lang="en-GB"/>
            <a:t>/Benchmarks</a:t>
          </a:r>
          <a:endParaRPr lang="en-US"/>
        </a:p>
      </dgm:t>
    </dgm:pt>
    <dgm:pt modelId="{D0045842-DFF7-40B5-A97E-F4CEA45046C0}" type="parTrans" cxnId="{FE204172-284B-4457-A34A-776417B25370}">
      <dgm:prSet/>
      <dgm:spPr/>
      <dgm:t>
        <a:bodyPr/>
        <a:lstStyle/>
        <a:p>
          <a:endParaRPr lang="en-US"/>
        </a:p>
      </dgm:t>
    </dgm:pt>
    <dgm:pt modelId="{0B026CED-FA6E-44F4-8022-F6BD98220B0B}" type="sibTrans" cxnId="{FE204172-284B-4457-A34A-776417B25370}">
      <dgm:prSet/>
      <dgm:spPr/>
      <dgm:t>
        <a:bodyPr/>
        <a:lstStyle/>
        <a:p>
          <a:endParaRPr lang="en-US"/>
        </a:p>
      </dgm:t>
    </dgm:pt>
    <dgm:pt modelId="{4A97D584-27DF-473E-95C4-21C0BAE8853A}">
      <dgm:prSet/>
      <dgm:spPr/>
      <dgm:t>
        <a:bodyPr/>
        <a:lstStyle/>
        <a:p>
          <a:r>
            <a:rPr lang="en-GB"/>
            <a:t>7 principles of curriculum design should be evident</a:t>
          </a:r>
          <a:endParaRPr lang="en-US"/>
        </a:p>
      </dgm:t>
    </dgm:pt>
    <dgm:pt modelId="{BC4198A9-E7F8-44F0-B5E2-83C4220948EA}" type="parTrans" cxnId="{4DEDA707-8AAD-456D-A0FD-F4AB8E4F6E49}">
      <dgm:prSet/>
      <dgm:spPr/>
      <dgm:t>
        <a:bodyPr/>
        <a:lstStyle/>
        <a:p>
          <a:endParaRPr lang="en-US"/>
        </a:p>
      </dgm:t>
    </dgm:pt>
    <dgm:pt modelId="{E30410CA-92FD-4D38-968B-86375AC2CD95}" type="sibTrans" cxnId="{4DEDA707-8AAD-456D-A0FD-F4AB8E4F6E49}">
      <dgm:prSet/>
      <dgm:spPr/>
      <dgm:t>
        <a:bodyPr/>
        <a:lstStyle/>
        <a:p>
          <a:endParaRPr lang="en-US"/>
        </a:p>
      </dgm:t>
    </dgm:pt>
    <dgm:pt modelId="{AE7D669D-751C-45A8-A937-5BF4BB13AD28}">
      <dgm:prSet/>
      <dgm:spPr/>
      <dgm:t>
        <a:bodyPr/>
        <a:lstStyle/>
        <a:p>
          <a:r>
            <a:rPr lang="en-GB"/>
            <a:t>Can plan experiences across the four contexts of learning</a:t>
          </a:r>
          <a:endParaRPr lang="en-US"/>
        </a:p>
      </dgm:t>
    </dgm:pt>
    <dgm:pt modelId="{086BCCE8-8802-456B-B529-2EF0F1123F45}" type="parTrans" cxnId="{B2E8EAC5-16F4-4FB6-B0C0-38777136265B}">
      <dgm:prSet/>
      <dgm:spPr/>
      <dgm:t>
        <a:bodyPr/>
        <a:lstStyle/>
        <a:p>
          <a:endParaRPr lang="en-US"/>
        </a:p>
      </dgm:t>
    </dgm:pt>
    <dgm:pt modelId="{EFB7CDD3-2B69-4306-BA28-53830947A1EC}" type="sibTrans" cxnId="{B2E8EAC5-16F4-4FB6-B0C0-38777136265B}">
      <dgm:prSet/>
      <dgm:spPr/>
      <dgm:t>
        <a:bodyPr/>
        <a:lstStyle/>
        <a:p>
          <a:endParaRPr lang="en-US"/>
        </a:p>
      </dgm:t>
    </dgm:pt>
    <dgm:pt modelId="{73168F1C-2DEF-46B8-B694-D752EBAC6D69}">
      <dgm:prSet/>
      <dgm:spPr/>
      <dgm:t>
        <a:bodyPr/>
        <a:lstStyle/>
        <a:p>
          <a:r>
            <a:rPr lang="en-GB"/>
            <a:t>Plan opportunities for skills development</a:t>
          </a:r>
          <a:endParaRPr lang="en-US"/>
        </a:p>
      </dgm:t>
    </dgm:pt>
    <dgm:pt modelId="{DA6992AC-77E9-4230-B200-7E34C29CF2E9}" type="parTrans" cxnId="{041B6003-3C1A-4878-8645-5E4738303EAD}">
      <dgm:prSet/>
      <dgm:spPr/>
      <dgm:t>
        <a:bodyPr/>
        <a:lstStyle/>
        <a:p>
          <a:endParaRPr lang="en-US"/>
        </a:p>
      </dgm:t>
    </dgm:pt>
    <dgm:pt modelId="{1444CB89-8F86-4D2F-8651-13A9306373EE}" type="sibTrans" cxnId="{041B6003-3C1A-4878-8645-5E4738303EAD}">
      <dgm:prSet/>
      <dgm:spPr/>
      <dgm:t>
        <a:bodyPr/>
        <a:lstStyle/>
        <a:p>
          <a:endParaRPr lang="en-US"/>
        </a:p>
      </dgm:t>
    </dgm:pt>
    <dgm:pt modelId="{D3D8BE4D-B37E-4CB5-8F20-AEC74DCF82E8}" type="pres">
      <dgm:prSet presAssocID="{96DE086C-0B38-4ADD-827B-1C544D0B3C19}" presName="linear" presStyleCnt="0">
        <dgm:presLayoutVars>
          <dgm:animLvl val="lvl"/>
          <dgm:resizeHandles val="exact"/>
        </dgm:presLayoutVars>
      </dgm:prSet>
      <dgm:spPr/>
    </dgm:pt>
    <dgm:pt modelId="{AC0D6D97-DDC4-4604-9248-8CC927BF9236}" type="pres">
      <dgm:prSet presAssocID="{F001D3D3-0D9C-40B9-AB04-5AC3A13F99B3}" presName="parentText" presStyleLbl="node1" presStyleIdx="0" presStyleCnt="1" custScaleX="90882" custScaleY="131702" custLinFactNeighborY="-3293">
        <dgm:presLayoutVars>
          <dgm:chMax val="0"/>
          <dgm:bulletEnabled val="1"/>
        </dgm:presLayoutVars>
      </dgm:prSet>
      <dgm:spPr/>
    </dgm:pt>
    <dgm:pt modelId="{988B4C47-F340-41D1-9194-59E2F630C7C8}" type="pres">
      <dgm:prSet presAssocID="{F001D3D3-0D9C-40B9-AB04-5AC3A13F99B3}" presName="childText" presStyleLbl="revTx" presStyleIdx="0" presStyleCnt="1" custLinFactNeighborY="83156">
        <dgm:presLayoutVars>
          <dgm:bulletEnabled val="1"/>
        </dgm:presLayoutVars>
      </dgm:prSet>
      <dgm:spPr/>
    </dgm:pt>
  </dgm:ptLst>
  <dgm:cxnLst>
    <dgm:cxn modelId="{041B6003-3C1A-4878-8645-5E4738303EAD}" srcId="{F001D3D3-0D9C-40B9-AB04-5AC3A13F99B3}" destId="{73168F1C-2DEF-46B8-B694-D752EBAC6D69}" srcOrd="4" destOrd="0" parTransId="{DA6992AC-77E9-4230-B200-7E34C29CF2E9}" sibTransId="{1444CB89-8F86-4D2F-8651-13A9306373EE}"/>
    <dgm:cxn modelId="{4DEDA707-8AAD-456D-A0FD-F4AB8E4F6E49}" srcId="{F001D3D3-0D9C-40B9-AB04-5AC3A13F99B3}" destId="{4A97D584-27DF-473E-95C4-21C0BAE8853A}" srcOrd="2" destOrd="0" parTransId="{BC4198A9-E7F8-44F0-B5E2-83C4220948EA}" sibTransId="{E30410CA-92FD-4D38-968B-86375AC2CD95}"/>
    <dgm:cxn modelId="{A721131D-7BF3-4245-A97D-0AF7EAF848F6}" type="presOf" srcId="{73168F1C-2DEF-46B8-B694-D752EBAC6D69}" destId="{988B4C47-F340-41D1-9194-59E2F630C7C8}" srcOrd="0" destOrd="4" presId="urn:microsoft.com/office/officeart/2005/8/layout/vList2"/>
    <dgm:cxn modelId="{4D7C832E-3DEF-4E6E-9B31-A6ED77D591BB}" type="presOf" srcId="{96DE086C-0B38-4ADD-827B-1C544D0B3C19}" destId="{D3D8BE4D-B37E-4CB5-8F20-AEC74DCF82E8}" srcOrd="0" destOrd="0" presId="urn:microsoft.com/office/officeart/2005/8/layout/vList2"/>
    <dgm:cxn modelId="{7765F736-F428-4052-B3EA-6C0FCE93483B}" type="presOf" srcId="{0D5B4C45-D374-46E9-BA35-55FDE37EECB8}" destId="{988B4C47-F340-41D1-9194-59E2F630C7C8}" srcOrd="0" destOrd="1" presId="urn:microsoft.com/office/officeart/2005/8/layout/vList2"/>
    <dgm:cxn modelId="{85268248-85AB-4019-9D3C-6C42E05C1DE1}" srcId="{96DE086C-0B38-4ADD-827B-1C544D0B3C19}" destId="{F001D3D3-0D9C-40B9-AB04-5AC3A13F99B3}" srcOrd="0" destOrd="0" parTransId="{C78FF65D-137D-42C7-922F-80110B071076}" sibTransId="{4B41B0AA-D0C6-435A-86A1-B8F4AB51B837}"/>
    <dgm:cxn modelId="{5ED30E4B-6D56-4F34-ABAD-D3909CF898B8}" type="presOf" srcId="{F001D3D3-0D9C-40B9-AB04-5AC3A13F99B3}" destId="{AC0D6D97-DDC4-4604-9248-8CC927BF9236}" srcOrd="0" destOrd="0" presId="urn:microsoft.com/office/officeart/2005/8/layout/vList2"/>
    <dgm:cxn modelId="{FE204172-284B-4457-A34A-776417B25370}" srcId="{F001D3D3-0D9C-40B9-AB04-5AC3A13F99B3}" destId="{0D5B4C45-D374-46E9-BA35-55FDE37EECB8}" srcOrd="1" destOrd="0" parTransId="{D0045842-DFF7-40B5-A97E-F4CEA45046C0}" sibTransId="{0B026CED-FA6E-44F4-8022-F6BD98220B0B}"/>
    <dgm:cxn modelId="{CB1B217C-B958-4448-9FCA-DCCB50967C0B}" type="presOf" srcId="{4A97D584-27DF-473E-95C4-21C0BAE8853A}" destId="{988B4C47-F340-41D1-9194-59E2F630C7C8}" srcOrd="0" destOrd="2" presId="urn:microsoft.com/office/officeart/2005/8/layout/vList2"/>
    <dgm:cxn modelId="{C2D59D89-5902-44BE-8291-B28F8740D454}" srcId="{F001D3D3-0D9C-40B9-AB04-5AC3A13F99B3}" destId="{EA7D6B57-0819-4F6C-8CFC-38F10619D7C1}" srcOrd="0" destOrd="0" parTransId="{FF668EBE-96FD-4A3D-B1D2-5F2894562B78}" sibTransId="{783D9A9B-EEF6-4B7F-8D4A-3619C581CFA6}"/>
    <dgm:cxn modelId="{21826DB5-8445-425F-9CF7-EE97CA1BCD7A}" type="presOf" srcId="{AE7D669D-751C-45A8-A937-5BF4BB13AD28}" destId="{988B4C47-F340-41D1-9194-59E2F630C7C8}" srcOrd="0" destOrd="3" presId="urn:microsoft.com/office/officeart/2005/8/layout/vList2"/>
    <dgm:cxn modelId="{5DFE51BB-1C51-4009-B66B-04CDD2BF36F0}" type="presOf" srcId="{EA7D6B57-0819-4F6C-8CFC-38F10619D7C1}" destId="{988B4C47-F340-41D1-9194-59E2F630C7C8}" srcOrd="0" destOrd="0" presId="urn:microsoft.com/office/officeart/2005/8/layout/vList2"/>
    <dgm:cxn modelId="{B2E8EAC5-16F4-4FB6-B0C0-38777136265B}" srcId="{F001D3D3-0D9C-40B9-AB04-5AC3A13F99B3}" destId="{AE7D669D-751C-45A8-A937-5BF4BB13AD28}" srcOrd="3" destOrd="0" parTransId="{086BCCE8-8802-456B-B529-2EF0F1123F45}" sibTransId="{EFB7CDD3-2B69-4306-BA28-53830947A1EC}"/>
    <dgm:cxn modelId="{2D789DA8-7DAA-486C-B62B-023FA350478B}" type="presParOf" srcId="{D3D8BE4D-B37E-4CB5-8F20-AEC74DCF82E8}" destId="{AC0D6D97-DDC4-4604-9248-8CC927BF9236}" srcOrd="0" destOrd="0" presId="urn:microsoft.com/office/officeart/2005/8/layout/vList2"/>
    <dgm:cxn modelId="{6CE3EBC4-4F25-4DAB-989F-02C4E8A0624D}" type="presParOf" srcId="{D3D8BE4D-B37E-4CB5-8F20-AEC74DCF82E8}" destId="{988B4C47-F340-41D1-9194-59E2F630C7C8}"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D6D97-DDC4-4604-9248-8CC927BF9236}">
      <dsp:nvSpPr>
        <dsp:cNvPr id="0" name=""/>
        <dsp:cNvSpPr/>
      </dsp:nvSpPr>
      <dsp:spPr>
        <a:xfrm>
          <a:off x="212982" y="0"/>
          <a:ext cx="4245737" cy="1078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GB" sz="3400" kern="1200"/>
            <a:t>Intentional Planning</a:t>
          </a:r>
          <a:endParaRPr lang="en-US" sz="3400" kern="1200"/>
        </a:p>
      </dsp:txBody>
      <dsp:txXfrm>
        <a:off x="265637" y="52655"/>
        <a:ext cx="4140427" cy="973329"/>
      </dsp:txXfrm>
    </dsp:sp>
    <dsp:sp modelId="{988B4C47-F340-41D1-9194-59E2F630C7C8}">
      <dsp:nvSpPr>
        <dsp:cNvPr id="0" name=""/>
        <dsp:cNvSpPr/>
      </dsp:nvSpPr>
      <dsp:spPr>
        <a:xfrm>
          <a:off x="0" y="1082668"/>
          <a:ext cx="4671703" cy="405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327"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GB" sz="2200" kern="1200"/>
            <a:t>Adult initiates learning experience using knowledge of learner and curriculum and progression pathways</a:t>
          </a:r>
          <a:endParaRPr lang="en-US" sz="2200" kern="1200"/>
        </a:p>
        <a:p>
          <a:pPr marL="228600" lvl="1" indent="-228600" algn="l" defTabSz="977900">
            <a:lnSpc>
              <a:spcPct val="90000"/>
            </a:lnSpc>
            <a:spcBef>
              <a:spcPct val="0"/>
            </a:spcBef>
            <a:spcAft>
              <a:spcPct val="20000"/>
            </a:spcAft>
            <a:buChar char="•"/>
          </a:pPr>
          <a:r>
            <a:rPr lang="en-GB" sz="2200" kern="1200"/>
            <a:t>Helps to ensure coverage of </a:t>
          </a:r>
          <a:r>
            <a:rPr lang="en-GB" sz="2200" kern="1200" err="1"/>
            <a:t>CfE</a:t>
          </a:r>
          <a:r>
            <a:rPr lang="en-GB" sz="2200" kern="1200"/>
            <a:t> Es and </a:t>
          </a:r>
          <a:r>
            <a:rPr lang="en-GB" sz="2200" kern="1200" err="1"/>
            <a:t>Os</a:t>
          </a:r>
          <a:r>
            <a:rPr lang="en-GB" sz="2200" kern="1200"/>
            <a:t>/Benchmarks</a:t>
          </a:r>
          <a:endParaRPr lang="en-US" sz="2200" kern="1200"/>
        </a:p>
        <a:p>
          <a:pPr marL="228600" lvl="1" indent="-228600" algn="l" defTabSz="977900">
            <a:lnSpc>
              <a:spcPct val="90000"/>
            </a:lnSpc>
            <a:spcBef>
              <a:spcPct val="0"/>
            </a:spcBef>
            <a:spcAft>
              <a:spcPct val="20000"/>
            </a:spcAft>
            <a:buChar char="•"/>
          </a:pPr>
          <a:r>
            <a:rPr lang="en-GB" sz="2200" kern="1200"/>
            <a:t>7 principles of curriculum design should be evident</a:t>
          </a:r>
          <a:endParaRPr lang="en-US" sz="2200" kern="1200"/>
        </a:p>
        <a:p>
          <a:pPr marL="228600" lvl="1" indent="-228600" algn="l" defTabSz="977900">
            <a:lnSpc>
              <a:spcPct val="90000"/>
            </a:lnSpc>
            <a:spcBef>
              <a:spcPct val="0"/>
            </a:spcBef>
            <a:spcAft>
              <a:spcPct val="20000"/>
            </a:spcAft>
            <a:buChar char="•"/>
          </a:pPr>
          <a:r>
            <a:rPr lang="en-GB" sz="2200" kern="1200"/>
            <a:t>Can plan experiences across the four contexts of learning</a:t>
          </a:r>
          <a:endParaRPr lang="en-US" sz="2200" kern="1200"/>
        </a:p>
        <a:p>
          <a:pPr marL="228600" lvl="1" indent="-228600" algn="l" defTabSz="977900">
            <a:lnSpc>
              <a:spcPct val="90000"/>
            </a:lnSpc>
            <a:spcBef>
              <a:spcPct val="0"/>
            </a:spcBef>
            <a:spcAft>
              <a:spcPct val="20000"/>
            </a:spcAft>
            <a:buChar char="•"/>
          </a:pPr>
          <a:r>
            <a:rPr lang="en-GB" sz="2200" kern="1200"/>
            <a:t>Plan opportunities for skills development</a:t>
          </a:r>
          <a:endParaRPr lang="en-US" sz="2200" kern="1200"/>
        </a:p>
      </dsp:txBody>
      <dsp:txXfrm>
        <a:off x="0" y="1082668"/>
        <a:ext cx="4671703" cy="40572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8D9529-868E-4CA9-A1C7-6AA348A9DFF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9FFFD10-57F7-4ECC-AB13-8ED8D08526A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4FA20A-D65B-4D04-8368-E8612E054690}" type="datetimeFigureOut">
              <a:rPr lang="en-GB" smtClean="0"/>
              <a:t>15/07/2025</a:t>
            </a:fld>
            <a:endParaRPr lang="en-GB"/>
          </a:p>
        </p:txBody>
      </p:sp>
      <p:sp>
        <p:nvSpPr>
          <p:cNvPr id="4" name="Footer Placeholder 3">
            <a:extLst>
              <a:ext uri="{FF2B5EF4-FFF2-40B4-BE49-F238E27FC236}">
                <a16:creationId xmlns:a16="http://schemas.microsoft.com/office/drawing/2014/main" id="{F54A6948-F2E0-4DAD-8E84-3AA8A89E282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B71C129-B1F1-4EFB-9D60-FE9B6704A09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622A74-95FF-44EC-938E-38CE07FC63E2}" type="slidenum">
              <a:rPr lang="en-GB" smtClean="0"/>
              <a:t>‹#›</a:t>
            </a:fld>
            <a:endParaRPr lang="en-GB"/>
          </a:p>
        </p:txBody>
      </p:sp>
    </p:spTree>
    <p:extLst>
      <p:ext uri="{BB962C8B-B14F-4D97-AF65-F5344CB8AC3E}">
        <p14:creationId xmlns:p14="http://schemas.microsoft.com/office/powerpoint/2010/main" val="2588914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C9FC58-D333-44EA-A6A1-ED102E01B74B}" type="datetimeFigureOut">
              <a:rPr lang="en-GB" smtClean="0"/>
              <a:t>15/07/2025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D34696-402C-43E0-8ABD-8ED82B5AB8AF}" type="slidenum">
              <a:rPr lang="en-GB" smtClean="0"/>
              <a:t>‹#›</a:t>
            </a:fld>
            <a:endParaRPr lang="en-GB"/>
          </a:p>
        </p:txBody>
      </p:sp>
    </p:spTree>
    <p:extLst>
      <p:ext uri="{BB962C8B-B14F-4D97-AF65-F5344CB8AC3E}">
        <p14:creationId xmlns:p14="http://schemas.microsoft.com/office/powerpoint/2010/main" val="443049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CD34696-402C-43E0-8ABD-8ED82B5AB8AF}" type="slidenum">
              <a:rPr lang="en-GB" smtClean="0"/>
              <a:t>1</a:t>
            </a:fld>
            <a:endParaRPr lang="en-GB"/>
          </a:p>
        </p:txBody>
      </p:sp>
    </p:spTree>
    <p:extLst>
      <p:ext uri="{BB962C8B-B14F-4D97-AF65-F5344CB8AC3E}">
        <p14:creationId xmlns:p14="http://schemas.microsoft.com/office/powerpoint/2010/main" val="652178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Consider the questions?</a:t>
            </a:r>
          </a:p>
          <a:p>
            <a:r>
              <a:rPr lang="en-GB"/>
              <a:t>Skilled practitioners observe all the time, use them to make accurate judgements about how to further support children’s learning e.g. Kerry Anne (fine motor skills)</a:t>
            </a:r>
          </a:p>
          <a:p>
            <a:r>
              <a:rPr lang="en-GB"/>
              <a:t>Continually carry out informal observations.  Notice the subtleties of what children are doing and saying.  Most observations are </a:t>
            </a:r>
            <a:r>
              <a:rPr lang="en-GB" b="1"/>
              <a:t>not </a:t>
            </a:r>
            <a:r>
              <a:rPr lang="en-GB" b="0"/>
              <a:t>recorded</a:t>
            </a:r>
          </a:p>
          <a:p>
            <a:r>
              <a:rPr lang="en-GB" b="0"/>
              <a:t>Observation is crucial- supports us to facilitate interactions and experiences in appropriate spaces to enhance learning and development</a:t>
            </a:r>
            <a:endParaRPr lang="en-GB"/>
          </a:p>
          <a:p>
            <a:pPr marL="0" indent="0">
              <a:buFont typeface="Arial"/>
              <a:buNone/>
            </a:pPr>
            <a:endParaRPr lang="en-GB" sz="1200">
              <a:latin typeface="Work Sans"/>
            </a:endParaRPr>
          </a:p>
          <a:p>
            <a:endParaRPr lang="en-GB"/>
          </a:p>
        </p:txBody>
      </p:sp>
      <p:sp>
        <p:nvSpPr>
          <p:cNvPr id="4" name="Slide Number Placeholder 3"/>
          <p:cNvSpPr>
            <a:spLocks noGrp="1"/>
          </p:cNvSpPr>
          <p:nvPr>
            <p:ph type="sldNum" sz="quarter" idx="5"/>
          </p:nvPr>
        </p:nvSpPr>
        <p:spPr/>
        <p:txBody>
          <a:bodyPr/>
          <a:lstStyle/>
          <a:p>
            <a:fld id="{6CD34696-402C-43E0-8ABD-8ED82B5AB8AF}" type="slidenum">
              <a:rPr lang="en-GB" smtClean="0"/>
              <a:t>22</a:t>
            </a:fld>
            <a:endParaRPr lang="en-GB"/>
          </a:p>
        </p:txBody>
      </p:sp>
    </p:spTree>
    <p:extLst>
      <p:ext uri="{BB962C8B-B14F-4D97-AF65-F5344CB8AC3E}">
        <p14:creationId xmlns:p14="http://schemas.microsoft.com/office/powerpoint/2010/main" val="272282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Different purpose and tell us different things.  Narrative methods- tell a story, form majority of </a:t>
            </a:r>
            <a:r>
              <a:rPr lang="en-GB" err="1"/>
              <a:t>obs</a:t>
            </a:r>
            <a:endParaRPr lang="en-GB"/>
          </a:p>
          <a:p>
            <a:r>
              <a:rPr lang="en-GB"/>
              <a:t>Narrative </a:t>
            </a:r>
            <a:r>
              <a:rPr lang="en-GB" err="1"/>
              <a:t>Obs</a:t>
            </a:r>
            <a:r>
              <a:rPr lang="en-GB"/>
              <a:t>- Most common- factual account- tell us about children’s skills, interest, abilities and needs</a:t>
            </a:r>
          </a:p>
          <a:p>
            <a:r>
              <a:rPr lang="en-GB"/>
              <a:t>Magic Moments- capture fleeting moments of learning, in the moment- rely on deep understanding of curriculum, learning pathways- leave them as moments/link them together to show how particular child is progressing</a:t>
            </a:r>
          </a:p>
          <a:p>
            <a:r>
              <a:rPr lang="en-GB"/>
              <a:t>Learning Story- written to child, show child’s progress over time, includes child’s voice, family and practitioner- showing links</a:t>
            </a:r>
          </a:p>
          <a:p>
            <a:r>
              <a:rPr lang="en-GB"/>
              <a:t>Running Record- very detailed description of event/behaviour recorded as it happens, factual, written in present tense and include times (commentary)- look closely what child is doing and understand strengths and areas of support</a:t>
            </a:r>
          </a:p>
          <a:p>
            <a:r>
              <a:rPr lang="en-GB"/>
              <a:t>Photos/Videos- usually sit alongside written </a:t>
            </a:r>
            <a:r>
              <a:rPr lang="en-GB" err="1"/>
              <a:t>obs</a:t>
            </a:r>
            <a:r>
              <a:rPr lang="en-GB"/>
              <a:t>, tell 1000 words</a:t>
            </a:r>
          </a:p>
          <a:p>
            <a:r>
              <a:rPr lang="en-GB"/>
              <a:t>Sampling methods- Time sampling-recording what a child is doing at diff points in day, could be used for quiet child, child who plays in certain area, focus on selected behaviours</a:t>
            </a:r>
          </a:p>
          <a:p>
            <a:r>
              <a:rPr lang="en-GB"/>
              <a:t>Event sampling- </a:t>
            </a:r>
            <a:r>
              <a:rPr lang="en-GB" err="1"/>
              <a:t>obs</a:t>
            </a:r>
            <a:r>
              <a:rPr lang="en-GB"/>
              <a:t> behaviour and consequences e.g. how child is portraying type of behaviour</a:t>
            </a:r>
          </a:p>
          <a:p>
            <a:r>
              <a:rPr lang="en-GB"/>
              <a:t>Rating scales- graded levels od response- checklists, Leuven scale (5 point scale- engagement and involvement)</a:t>
            </a:r>
          </a:p>
          <a:p>
            <a:r>
              <a:rPr lang="en-GB"/>
              <a:t>Work Samples- things children make/create, e.g. can sample same thing at different points in year to show progression</a:t>
            </a:r>
          </a:p>
          <a:p>
            <a:r>
              <a:rPr lang="en-GB"/>
              <a:t>Sociograms- how children communicate and socialise with each other</a:t>
            </a:r>
          </a:p>
          <a:p>
            <a:endParaRPr lang="en-GB"/>
          </a:p>
        </p:txBody>
      </p:sp>
      <p:sp>
        <p:nvSpPr>
          <p:cNvPr id="4" name="Slide Number Placeholder 3"/>
          <p:cNvSpPr>
            <a:spLocks noGrp="1"/>
          </p:cNvSpPr>
          <p:nvPr>
            <p:ph type="sldNum" sz="quarter" idx="5"/>
          </p:nvPr>
        </p:nvSpPr>
        <p:spPr/>
        <p:txBody>
          <a:bodyPr/>
          <a:lstStyle/>
          <a:p>
            <a:fld id="{6CD34696-402C-43E0-8ABD-8ED82B5AB8AF}" type="slidenum">
              <a:rPr lang="en-GB" smtClean="0"/>
              <a:t>23</a:t>
            </a:fld>
            <a:endParaRPr lang="en-GB"/>
          </a:p>
        </p:txBody>
      </p:sp>
    </p:spTree>
    <p:extLst>
      <p:ext uri="{BB962C8B-B14F-4D97-AF65-F5344CB8AC3E}">
        <p14:creationId xmlns:p14="http://schemas.microsoft.com/office/powerpoint/2010/main" val="1241165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Missed opportunity- tapping into PROCESS of how a child learns/thinks over end product</a:t>
            </a:r>
          </a:p>
        </p:txBody>
      </p:sp>
      <p:sp>
        <p:nvSpPr>
          <p:cNvPr id="4" name="Slide Number Placeholder 3"/>
          <p:cNvSpPr>
            <a:spLocks noGrp="1"/>
          </p:cNvSpPr>
          <p:nvPr>
            <p:ph type="sldNum" sz="quarter" idx="5"/>
          </p:nvPr>
        </p:nvSpPr>
        <p:spPr/>
        <p:txBody>
          <a:bodyPr/>
          <a:lstStyle/>
          <a:p>
            <a:fld id="{6CD34696-402C-43E0-8ABD-8ED82B5AB8AF}" type="slidenum">
              <a:rPr lang="en-GB" smtClean="0"/>
              <a:t>24</a:t>
            </a:fld>
            <a:endParaRPr lang="en-GB"/>
          </a:p>
        </p:txBody>
      </p:sp>
    </p:spTree>
    <p:extLst>
      <p:ext uri="{BB962C8B-B14F-4D97-AF65-F5344CB8AC3E}">
        <p14:creationId xmlns:p14="http://schemas.microsoft.com/office/powerpoint/2010/main" val="3187971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Teachers are in the children’s spaces capturing their learning</a:t>
            </a:r>
          </a:p>
        </p:txBody>
      </p:sp>
      <p:sp>
        <p:nvSpPr>
          <p:cNvPr id="4" name="Slide Number Placeholder 3"/>
          <p:cNvSpPr>
            <a:spLocks noGrp="1"/>
          </p:cNvSpPr>
          <p:nvPr>
            <p:ph type="sldNum" sz="quarter" idx="5"/>
          </p:nvPr>
        </p:nvSpPr>
        <p:spPr/>
        <p:txBody>
          <a:bodyPr/>
          <a:lstStyle/>
          <a:p>
            <a:fld id="{6CD34696-402C-43E0-8ABD-8ED82B5AB8AF}" type="slidenum">
              <a:rPr lang="en-GB" smtClean="0"/>
              <a:t>25</a:t>
            </a:fld>
            <a:endParaRPr lang="en-GB"/>
          </a:p>
        </p:txBody>
      </p:sp>
    </p:spTree>
    <p:extLst>
      <p:ext uri="{BB962C8B-B14F-4D97-AF65-F5344CB8AC3E}">
        <p14:creationId xmlns:p14="http://schemas.microsoft.com/office/powerpoint/2010/main" val="3808284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GB" sz="1200" b="1">
                <a:latin typeface="Work Sans"/>
              </a:rPr>
              <a:t>Notice-</a:t>
            </a:r>
            <a:r>
              <a:rPr lang="en-GB" sz="1200">
                <a:latin typeface="Work Sans"/>
              </a:rPr>
              <a:t> focus on strengths, factual, non-biased and non-judgemental.  Most important part of cycle is arguably thinking about what we’ve seen, making sense of it, insight into what and how a child is learning- what will our actions be?</a:t>
            </a:r>
          </a:p>
          <a:p>
            <a:r>
              <a:rPr lang="en-GB" b="1"/>
              <a:t>Task- </a:t>
            </a:r>
            <a:r>
              <a:rPr lang="en-GB" b="0"/>
              <a:t>work in groups to look at the example- go through the observation cycle.</a:t>
            </a:r>
            <a:endParaRPr lang="en-GB" b="1"/>
          </a:p>
        </p:txBody>
      </p:sp>
      <p:sp>
        <p:nvSpPr>
          <p:cNvPr id="4" name="Slide Number Placeholder 3"/>
          <p:cNvSpPr>
            <a:spLocks noGrp="1"/>
          </p:cNvSpPr>
          <p:nvPr>
            <p:ph type="sldNum" sz="quarter" idx="5"/>
          </p:nvPr>
        </p:nvSpPr>
        <p:spPr/>
        <p:txBody>
          <a:bodyPr/>
          <a:lstStyle/>
          <a:p>
            <a:fld id="{6CD34696-402C-43E0-8ABD-8ED82B5AB8AF}" type="slidenum">
              <a:rPr lang="en-GB" smtClean="0"/>
              <a:t>26</a:t>
            </a:fld>
            <a:endParaRPr lang="en-GB"/>
          </a:p>
        </p:txBody>
      </p:sp>
    </p:spTree>
    <p:extLst>
      <p:ext uri="{BB962C8B-B14F-4D97-AF65-F5344CB8AC3E}">
        <p14:creationId xmlns:p14="http://schemas.microsoft.com/office/powerpoint/2010/main" val="2773525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Example- recording an observation</a:t>
            </a:r>
          </a:p>
        </p:txBody>
      </p:sp>
      <p:sp>
        <p:nvSpPr>
          <p:cNvPr id="4" name="Slide Number Placeholder 3"/>
          <p:cNvSpPr>
            <a:spLocks noGrp="1"/>
          </p:cNvSpPr>
          <p:nvPr>
            <p:ph type="sldNum" sz="quarter" idx="5"/>
          </p:nvPr>
        </p:nvSpPr>
        <p:spPr/>
        <p:txBody>
          <a:bodyPr/>
          <a:lstStyle/>
          <a:p>
            <a:fld id="{6CD34696-402C-43E0-8ABD-8ED82B5AB8AF}" type="slidenum">
              <a:rPr lang="en-GB" smtClean="0"/>
              <a:t>28</a:t>
            </a:fld>
            <a:endParaRPr lang="en-GB"/>
          </a:p>
        </p:txBody>
      </p:sp>
    </p:spTree>
    <p:extLst>
      <p:ext uri="{BB962C8B-B14F-4D97-AF65-F5344CB8AC3E}">
        <p14:creationId xmlns:p14="http://schemas.microsoft.com/office/powerpoint/2010/main" val="1759682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Share examples of effective practice from your own experiences- pick out couple of these examples to share with wider group</a:t>
            </a:r>
          </a:p>
        </p:txBody>
      </p:sp>
      <p:sp>
        <p:nvSpPr>
          <p:cNvPr id="4" name="Slide Number Placeholder 3"/>
          <p:cNvSpPr>
            <a:spLocks noGrp="1"/>
          </p:cNvSpPr>
          <p:nvPr>
            <p:ph type="sldNum" sz="quarter" idx="5"/>
          </p:nvPr>
        </p:nvSpPr>
        <p:spPr/>
        <p:txBody>
          <a:bodyPr/>
          <a:lstStyle/>
          <a:p>
            <a:fld id="{6CD34696-402C-43E0-8ABD-8ED82B5AB8AF}" type="slidenum">
              <a:rPr lang="en-GB" smtClean="0"/>
              <a:t>7</a:t>
            </a:fld>
            <a:endParaRPr lang="en-GB"/>
          </a:p>
        </p:txBody>
      </p:sp>
    </p:spTree>
    <p:extLst>
      <p:ext uri="{BB962C8B-B14F-4D97-AF65-F5344CB8AC3E}">
        <p14:creationId xmlns:p14="http://schemas.microsoft.com/office/powerpoint/2010/main" val="3183575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Discuss- what skills development/learning could be happening here?  Could anything be added to this to enhance provision e.g. reading- Gingerbread man, Characters in story, Tea Party, Birthday Party, patterns, fine motor, role play (set up pizzerias), sensory, etc.</a:t>
            </a:r>
          </a:p>
          <a:p>
            <a:r>
              <a:rPr lang="en-GB"/>
              <a:t>Construction- adding ramps- spark curiosity, angles, forces, different motions (different objects)</a:t>
            </a:r>
          </a:p>
        </p:txBody>
      </p:sp>
      <p:sp>
        <p:nvSpPr>
          <p:cNvPr id="4" name="Slide Number Placeholder 3"/>
          <p:cNvSpPr>
            <a:spLocks noGrp="1"/>
          </p:cNvSpPr>
          <p:nvPr>
            <p:ph type="sldNum" sz="quarter" idx="5"/>
          </p:nvPr>
        </p:nvSpPr>
        <p:spPr/>
        <p:txBody>
          <a:bodyPr/>
          <a:lstStyle/>
          <a:p>
            <a:fld id="{6CD34696-402C-43E0-8ABD-8ED82B5AB8AF}" type="slidenum">
              <a:rPr lang="en-GB" smtClean="0"/>
              <a:t>8</a:t>
            </a:fld>
            <a:endParaRPr lang="en-GB"/>
          </a:p>
        </p:txBody>
      </p:sp>
    </p:spTree>
    <p:extLst>
      <p:ext uri="{BB962C8B-B14F-4D97-AF65-F5344CB8AC3E}">
        <p14:creationId xmlns:p14="http://schemas.microsoft.com/office/powerpoint/2010/main" val="1815138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CD34696-402C-43E0-8ABD-8ED82B5AB8AF}" type="slidenum">
              <a:rPr lang="en-GB" smtClean="0"/>
              <a:t>12</a:t>
            </a:fld>
            <a:endParaRPr lang="en-GB"/>
          </a:p>
        </p:txBody>
      </p:sp>
    </p:spTree>
    <p:extLst>
      <p:ext uri="{BB962C8B-B14F-4D97-AF65-F5344CB8AC3E}">
        <p14:creationId xmlns:p14="http://schemas.microsoft.com/office/powerpoint/2010/main" val="2663449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CD34696-402C-43E0-8ABD-8ED82B5AB8AF}" type="slidenum">
              <a:rPr lang="en-GB" smtClean="0"/>
              <a:t>13</a:t>
            </a:fld>
            <a:endParaRPr lang="en-GB"/>
          </a:p>
        </p:txBody>
      </p:sp>
    </p:spTree>
    <p:extLst>
      <p:ext uri="{BB962C8B-B14F-4D97-AF65-F5344CB8AC3E}">
        <p14:creationId xmlns:p14="http://schemas.microsoft.com/office/powerpoint/2010/main" val="3337752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CD34696-402C-43E0-8ABD-8ED82B5AB8AF}" type="slidenum">
              <a:rPr lang="en-GB" smtClean="0"/>
              <a:t>15</a:t>
            </a:fld>
            <a:endParaRPr lang="en-GB"/>
          </a:p>
        </p:txBody>
      </p:sp>
    </p:spTree>
    <p:extLst>
      <p:ext uri="{BB962C8B-B14F-4D97-AF65-F5344CB8AC3E}">
        <p14:creationId xmlns:p14="http://schemas.microsoft.com/office/powerpoint/2010/main" val="2898159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CD34696-402C-43E0-8ABD-8ED82B5AB8AF}" type="slidenum">
              <a:rPr lang="en-GB" smtClean="0"/>
              <a:t>19</a:t>
            </a:fld>
            <a:endParaRPr lang="en-GB"/>
          </a:p>
        </p:txBody>
      </p:sp>
    </p:spTree>
    <p:extLst>
      <p:ext uri="{BB962C8B-B14F-4D97-AF65-F5344CB8AC3E}">
        <p14:creationId xmlns:p14="http://schemas.microsoft.com/office/powerpoint/2010/main" val="3555602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On flipchart paper</a:t>
            </a:r>
          </a:p>
        </p:txBody>
      </p:sp>
      <p:sp>
        <p:nvSpPr>
          <p:cNvPr id="4" name="Slide Number Placeholder 3"/>
          <p:cNvSpPr>
            <a:spLocks noGrp="1"/>
          </p:cNvSpPr>
          <p:nvPr>
            <p:ph type="sldNum" sz="quarter" idx="5"/>
          </p:nvPr>
        </p:nvSpPr>
        <p:spPr/>
        <p:txBody>
          <a:bodyPr/>
          <a:lstStyle/>
          <a:p>
            <a:fld id="{6CD34696-402C-43E0-8ABD-8ED82B5AB8AF}" type="slidenum">
              <a:rPr lang="en-GB" smtClean="0"/>
              <a:t>20</a:t>
            </a:fld>
            <a:endParaRPr lang="en-GB"/>
          </a:p>
        </p:txBody>
      </p:sp>
    </p:spTree>
    <p:extLst>
      <p:ext uri="{BB962C8B-B14F-4D97-AF65-F5344CB8AC3E}">
        <p14:creationId xmlns:p14="http://schemas.microsoft.com/office/powerpoint/2010/main" val="369203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effectLst/>
                <a:latin typeface="Calibri" panose="020F0502020204030204" pitchFamily="34" charset="0"/>
              </a:rPr>
              <a:t>A range of formative assessment and summative assessment should be collected throughout the year to determine children’s progress in learning and this should then be used to provide appropriate experiences</a:t>
            </a:r>
            <a:endParaRPr lang="en-GB"/>
          </a:p>
        </p:txBody>
      </p:sp>
      <p:sp>
        <p:nvSpPr>
          <p:cNvPr id="4" name="Slide Number Placeholder 3"/>
          <p:cNvSpPr>
            <a:spLocks noGrp="1"/>
          </p:cNvSpPr>
          <p:nvPr>
            <p:ph type="sldNum" sz="quarter" idx="5"/>
          </p:nvPr>
        </p:nvSpPr>
        <p:spPr/>
        <p:txBody>
          <a:bodyPr/>
          <a:lstStyle/>
          <a:p>
            <a:fld id="{6CD34696-402C-43E0-8ABD-8ED82B5AB8AF}" type="slidenum">
              <a:rPr lang="en-GB" smtClean="0"/>
              <a:t>21</a:t>
            </a:fld>
            <a:endParaRPr lang="en-GB"/>
          </a:p>
        </p:txBody>
      </p:sp>
    </p:spTree>
    <p:extLst>
      <p:ext uri="{BB962C8B-B14F-4D97-AF65-F5344CB8AC3E}">
        <p14:creationId xmlns:p14="http://schemas.microsoft.com/office/powerpoint/2010/main" val="10312887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2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LC Title">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22ECB-B30C-428A-AA46-34DA95C1F8E7}"/>
              </a:ext>
            </a:extLst>
          </p:cNvPr>
          <p:cNvSpPr>
            <a:spLocks noGrp="1"/>
          </p:cNvSpPr>
          <p:nvPr>
            <p:ph type="title"/>
          </p:nvPr>
        </p:nvSpPr>
        <p:spPr>
          <a:xfrm>
            <a:off x="838200" y="1732107"/>
            <a:ext cx="10515600" cy="1500619"/>
          </a:xfrm>
          <a:prstGeom prst="rect">
            <a:avLst/>
          </a:prstGeom>
        </p:spPr>
        <p:txBody>
          <a:bodyPr/>
          <a:lstStyle/>
          <a:p>
            <a:r>
              <a:rPr lang="en-US"/>
              <a:t>Click to edit Master title style</a:t>
            </a:r>
            <a:endParaRPr lang="en-GB"/>
          </a:p>
        </p:txBody>
      </p:sp>
      <p:pic>
        <p:nvPicPr>
          <p:cNvPr id="5" name="Picture 4" descr="A picture containing text, sign&#10;&#10;Description automatically generated">
            <a:extLst>
              <a:ext uri="{FF2B5EF4-FFF2-40B4-BE49-F238E27FC236}">
                <a16:creationId xmlns:a16="http://schemas.microsoft.com/office/drawing/2014/main" id="{FE4DDF62-14DF-4B63-B894-A349A12F82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89556" y="345964"/>
            <a:ext cx="2419543" cy="1131854"/>
          </a:xfrm>
          <a:prstGeom prst="rect">
            <a:avLst/>
          </a:prstGeom>
        </p:spPr>
      </p:pic>
      <p:pic>
        <p:nvPicPr>
          <p:cNvPr id="9" name="Picture 8">
            <a:extLst>
              <a:ext uri="{FF2B5EF4-FFF2-40B4-BE49-F238E27FC236}">
                <a16:creationId xmlns:a16="http://schemas.microsoft.com/office/drawing/2014/main" id="{3F018D3A-B781-4EC2-BDCE-6F48F1BB9EB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323939" y="4467472"/>
            <a:ext cx="1185136" cy="1870847"/>
          </a:xfrm>
          <a:prstGeom prst="rect">
            <a:avLst/>
          </a:prstGeom>
        </p:spPr>
      </p:pic>
    </p:spTree>
    <p:extLst>
      <p:ext uri="{BB962C8B-B14F-4D97-AF65-F5344CB8AC3E}">
        <p14:creationId xmlns:p14="http://schemas.microsoft.com/office/powerpoint/2010/main" val="3730133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VE page">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C63CAE-88B4-4122-BCA8-7CCF315B752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919645" y="6147173"/>
            <a:ext cx="1829217" cy="364088"/>
          </a:xfrm>
          <a:prstGeom prst="rect">
            <a:avLst/>
          </a:prstGeom>
        </p:spPr>
      </p:pic>
    </p:spTree>
    <p:extLst>
      <p:ext uri="{BB962C8B-B14F-4D97-AF65-F5344CB8AC3E}">
        <p14:creationId xmlns:p14="http://schemas.microsoft.com/office/powerpoint/2010/main" val="36996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ARN title NL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22ECB-B30C-428A-AA46-34DA95C1F8E7}"/>
              </a:ext>
            </a:extLst>
          </p:cNvPr>
          <p:cNvSpPr>
            <a:spLocks noGrp="1"/>
          </p:cNvSpPr>
          <p:nvPr>
            <p:ph type="title"/>
          </p:nvPr>
        </p:nvSpPr>
        <p:spPr>
          <a:xfrm>
            <a:off x="838200" y="2405681"/>
            <a:ext cx="10515600" cy="1325563"/>
          </a:xfrm>
          <a:prstGeom prst="rect">
            <a:avLst/>
          </a:prstGeom>
        </p:spPr>
        <p:txBody>
          <a:bodyPr/>
          <a:lstStyle>
            <a:lvl1pPr>
              <a:defRPr>
                <a:solidFill>
                  <a:schemeClr val="bg1"/>
                </a:solidFill>
              </a:defRPr>
            </a:lvl1pPr>
          </a:lstStyle>
          <a:p>
            <a:r>
              <a:rPr lang="en-US"/>
              <a:t>Click to edit Master title style</a:t>
            </a:r>
            <a:endParaRPr lang="en-GB"/>
          </a:p>
        </p:txBody>
      </p:sp>
      <p:pic>
        <p:nvPicPr>
          <p:cNvPr id="4" name="Picture 3">
            <a:extLst>
              <a:ext uri="{FF2B5EF4-FFF2-40B4-BE49-F238E27FC236}">
                <a16:creationId xmlns:a16="http://schemas.microsoft.com/office/drawing/2014/main" id="{0F541C54-0CEC-4ED4-B42B-D34A7C5B256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527585" y="4659240"/>
            <a:ext cx="1177894" cy="1830209"/>
          </a:xfrm>
          <a:prstGeom prst="rect">
            <a:avLst/>
          </a:prstGeom>
        </p:spPr>
      </p:pic>
      <p:pic>
        <p:nvPicPr>
          <p:cNvPr id="6" name="Picture 5">
            <a:extLst>
              <a:ext uri="{FF2B5EF4-FFF2-40B4-BE49-F238E27FC236}">
                <a16:creationId xmlns:a16="http://schemas.microsoft.com/office/drawing/2014/main" id="{21FAF7BE-5301-43EA-AD20-847BC59F99B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291606" y="347055"/>
            <a:ext cx="2415442" cy="1129671"/>
          </a:xfrm>
          <a:prstGeom prst="rect">
            <a:avLst/>
          </a:prstGeom>
        </p:spPr>
      </p:pic>
    </p:spTree>
    <p:extLst>
      <p:ext uri="{BB962C8B-B14F-4D97-AF65-F5344CB8AC3E}">
        <p14:creationId xmlns:p14="http://schemas.microsoft.com/office/powerpoint/2010/main" val="3236627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LEARN title N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22ECB-B30C-428A-AA46-34DA95C1F8E7}"/>
              </a:ext>
            </a:extLst>
          </p:cNvPr>
          <p:cNvSpPr>
            <a:spLocks noGrp="1"/>
          </p:cNvSpPr>
          <p:nvPr>
            <p:ph type="title"/>
          </p:nvPr>
        </p:nvSpPr>
        <p:spPr>
          <a:xfrm>
            <a:off x="838200" y="2405681"/>
            <a:ext cx="10515600" cy="1325563"/>
          </a:xfrm>
          <a:prstGeom prst="rect">
            <a:avLst/>
          </a:prstGeom>
        </p:spPr>
        <p:txBody>
          <a:bodyPr/>
          <a:lstStyle>
            <a:lvl1pPr>
              <a:defRPr>
                <a:solidFill>
                  <a:schemeClr val="bg1"/>
                </a:solidFill>
              </a:defRPr>
            </a:lvl1pPr>
          </a:lstStyle>
          <a:p>
            <a:r>
              <a:rPr lang="en-US"/>
              <a:t>Click to edit Master title style</a:t>
            </a:r>
            <a:endParaRPr lang="en-GB"/>
          </a:p>
        </p:txBody>
      </p:sp>
      <p:pic>
        <p:nvPicPr>
          <p:cNvPr id="4" name="Picture 3">
            <a:extLst>
              <a:ext uri="{FF2B5EF4-FFF2-40B4-BE49-F238E27FC236}">
                <a16:creationId xmlns:a16="http://schemas.microsoft.com/office/drawing/2014/main" id="{0F541C54-0CEC-4ED4-B42B-D34A7C5B256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527585" y="4659240"/>
            <a:ext cx="1177894" cy="1830209"/>
          </a:xfrm>
          <a:prstGeom prst="rect">
            <a:avLst/>
          </a:prstGeom>
        </p:spPr>
      </p:pic>
      <p:pic>
        <p:nvPicPr>
          <p:cNvPr id="5" name="Picture 4">
            <a:extLst>
              <a:ext uri="{FF2B5EF4-FFF2-40B4-BE49-F238E27FC236}">
                <a16:creationId xmlns:a16="http://schemas.microsoft.com/office/drawing/2014/main" id="{1C6D3267-2232-4932-B8AF-B790EDEBAE6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291606" y="345964"/>
            <a:ext cx="2415442" cy="1131854"/>
          </a:xfrm>
          <a:prstGeom prst="rect">
            <a:avLst/>
          </a:prstGeom>
        </p:spPr>
      </p:pic>
    </p:spTree>
    <p:extLst>
      <p:ext uri="{BB962C8B-B14F-4D97-AF65-F5344CB8AC3E}">
        <p14:creationId xmlns:p14="http://schemas.microsoft.com/office/powerpoint/2010/main" val="986320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ARN HE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6D3267-2232-4932-B8AF-B790EDEBAE6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291606" y="345964"/>
            <a:ext cx="2415442" cy="1131854"/>
          </a:xfrm>
          <a:prstGeom prst="rect">
            <a:avLst/>
          </a:prstGeom>
        </p:spPr>
      </p:pic>
      <p:pic>
        <p:nvPicPr>
          <p:cNvPr id="6" name="Picture 5">
            <a:extLst>
              <a:ext uri="{FF2B5EF4-FFF2-40B4-BE49-F238E27FC236}">
                <a16:creationId xmlns:a16="http://schemas.microsoft.com/office/drawing/2014/main" id="{F809A0D3-9A13-4F43-955D-7D670803B6A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24237" y="2574398"/>
            <a:ext cx="10543525" cy="1709204"/>
          </a:xfrm>
          <a:prstGeom prst="rect">
            <a:avLst/>
          </a:prstGeom>
        </p:spPr>
      </p:pic>
    </p:spTree>
    <p:extLst>
      <p:ext uri="{BB962C8B-B14F-4D97-AF65-F5344CB8AC3E}">
        <p14:creationId xmlns:p14="http://schemas.microsoft.com/office/powerpoint/2010/main" val="1433262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Custom Layout">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CE7C51-64F0-4771-9926-26D35FF16BB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919645" y="6180950"/>
            <a:ext cx="1829217" cy="296533"/>
          </a:xfrm>
          <a:prstGeom prst="rect">
            <a:avLst/>
          </a:prstGeom>
        </p:spPr>
      </p:pic>
    </p:spTree>
    <p:extLst>
      <p:ext uri="{BB962C8B-B14F-4D97-AF65-F5344CB8AC3E}">
        <p14:creationId xmlns:p14="http://schemas.microsoft.com/office/powerpoint/2010/main" val="3048495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ORK title NL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22ECB-B30C-428A-AA46-34DA95C1F8E7}"/>
              </a:ext>
            </a:extLst>
          </p:cNvPr>
          <p:cNvSpPr>
            <a:spLocks noGrp="1"/>
          </p:cNvSpPr>
          <p:nvPr>
            <p:ph type="title"/>
          </p:nvPr>
        </p:nvSpPr>
        <p:spPr>
          <a:xfrm>
            <a:off x="838200" y="2405681"/>
            <a:ext cx="10515600" cy="1325563"/>
          </a:xfrm>
          <a:prstGeom prst="rect">
            <a:avLst/>
          </a:prstGeom>
        </p:spPr>
        <p:txBody>
          <a:bodyPr/>
          <a:lstStyle>
            <a:lvl1pPr>
              <a:defRPr>
                <a:solidFill>
                  <a:schemeClr val="bg1"/>
                </a:solidFill>
              </a:defRPr>
            </a:lvl1pPr>
          </a:lstStyle>
          <a:p>
            <a:r>
              <a:rPr lang="en-US"/>
              <a:t>Click to edit Master title style</a:t>
            </a:r>
            <a:endParaRPr lang="en-GB"/>
          </a:p>
        </p:txBody>
      </p:sp>
      <p:pic>
        <p:nvPicPr>
          <p:cNvPr id="4" name="Picture 3">
            <a:extLst>
              <a:ext uri="{FF2B5EF4-FFF2-40B4-BE49-F238E27FC236}">
                <a16:creationId xmlns:a16="http://schemas.microsoft.com/office/drawing/2014/main" id="{D2E36409-C388-4610-AB8F-BE81BEC0411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531161" y="4659240"/>
            <a:ext cx="1170741" cy="1830209"/>
          </a:xfrm>
          <a:prstGeom prst="rect">
            <a:avLst/>
          </a:prstGeom>
        </p:spPr>
      </p:pic>
      <p:pic>
        <p:nvPicPr>
          <p:cNvPr id="7" name="Picture 6">
            <a:extLst>
              <a:ext uri="{FF2B5EF4-FFF2-40B4-BE49-F238E27FC236}">
                <a16:creationId xmlns:a16="http://schemas.microsoft.com/office/drawing/2014/main" id="{E6929D71-A534-4C57-ABB9-7A1E8D884C1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291606" y="347055"/>
            <a:ext cx="2415442" cy="1129671"/>
          </a:xfrm>
          <a:prstGeom prst="rect">
            <a:avLst/>
          </a:prstGeom>
        </p:spPr>
      </p:pic>
    </p:spTree>
    <p:extLst>
      <p:ext uri="{BB962C8B-B14F-4D97-AF65-F5344CB8AC3E}">
        <p14:creationId xmlns:p14="http://schemas.microsoft.com/office/powerpoint/2010/main" val="2962074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ORK title N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22ECB-B30C-428A-AA46-34DA95C1F8E7}"/>
              </a:ext>
            </a:extLst>
          </p:cNvPr>
          <p:cNvSpPr>
            <a:spLocks noGrp="1"/>
          </p:cNvSpPr>
          <p:nvPr>
            <p:ph type="title"/>
          </p:nvPr>
        </p:nvSpPr>
        <p:spPr>
          <a:xfrm>
            <a:off x="838200" y="2405681"/>
            <a:ext cx="10515600" cy="1325563"/>
          </a:xfrm>
          <a:prstGeom prst="rect">
            <a:avLst/>
          </a:prstGeom>
        </p:spPr>
        <p:txBody>
          <a:bodyPr/>
          <a:lstStyle>
            <a:lvl1pPr>
              <a:defRPr>
                <a:solidFill>
                  <a:schemeClr val="bg1"/>
                </a:solidFill>
              </a:defRPr>
            </a:lvl1pPr>
          </a:lstStyle>
          <a:p>
            <a:r>
              <a:rPr lang="en-US"/>
              <a:t>Click to edit Master title style</a:t>
            </a:r>
            <a:endParaRPr lang="en-GB"/>
          </a:p>
        </p:txBody>
      </p:sp>
      <p:pic>
        <p:nvPicPr>
          <p:cNvPr id="4" name="Picture 3">
            <a:extLst>
              <a:ext uri="{FF2B5EF4-FFF2-40B4-BE49-F238E27FC236}">
                <a16:creationId xmlns:a16="http://schemas.microsoft.com/office/drawing/2014/main" id="{D2E36409-C388-4610-AB8F-BE81BEC0411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531161" y="4659240"/>
            <a:ext cx="1170741" cy="1830209"/>
          </a:xfrm>
          <a:prstGeom prst="rect">
            <a:avLst/>
          </a:prstGeom>
        </p:spPr>
      </p:pic>
      <p:pic>
        <p:nvPicPr>
          <p:cNvPr id="6" name="Picture 5">
            <a:extLst>
              <a:ext uri="{FF2B5EF4-FFF2-40B4-BE49-F238E27FC236}">
                <a16:creationId xmlns:a16="http://schemas.microsoft.com/office/drawing/2014/main" id="{C2372A09-609E-42E8-8282-F0FCC811F10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291606" y="345964"/>
            <a:ext cx="2415442" cy="1131854"/>
          </a:xfrm>
          <a:prstGeom prst="rect">
            <a:avLst/>
          </a:prstGeom>
        </p:spPr>
      </p:pic>
    </p:spTree>
    <p:extLst>
      <p:ext uri="{BB962C8B-B14F-4D97-AF65-F5344CB8AC3E}">
        <p14:creationId xmlns:p14="http://schemas.microsoft.com/office/powerpoint/2010/main" val="1044356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ORK HE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2372A09-609E-42E8-8282-F0FCC811F10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291606" y="345964"/>
            <a:ext cx="2415442" cy="1131854"/>
          </a:xfrm>
          <a:prstGeom prst="rect">
            <a:avLst/>
          </a:prstGeom>
        </p:spPr>
      </p:pic>
      <p:pic>
        <p:nvPicPr>
          <p:cNvPr id="5" name="Picture 4">
            <a:extLst>
              <a:ext uri="{FF2B5EF4-FFF2-40B4-BE49-F238E27FC236}">
                <a16:creationId xmlns:a16="http://schemas.microsoft.com/office/drawing/2014/main" id="{A62F73CB-C61F-443D-8456-A32A78D61CC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09573" y="2574398"/>
            <a:ext cx="10172854" cy="1709204"/>
          </a:xfrm>
          <a:prstGeom prst="rect">
            <a:avLst/>
          </a:prstGeom>
        </p:spPr>
      </p:pic>
    </p:spTree>
    <p:extLst>
      <p:ext uri="{BB962C8B-B14F-4D97-AF65-F5344CB8AC3E}">
        <p14:creationId xmlns:p14="http://schemas.microsoft.com/office/powerpoint/2010/main" val="388855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Custom Layout">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ED1859-C9ED-4FDD-832C-3B766494436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919645" y="6175548"/>
            <a:ext cx="1829217" cy="307338"/>
          </a:xfrm>
          <a:prstGeom prst="rect">
            <a:avLst/>
          </a:prstGeom>
        </p:spPr>
      </p:pic>
    </p:spTree>
    <p:extLst>
      <p:ext uri="{BB962C8B-B14F-4D97-AF65-F5344CB8AC3E}">
        <p14:creationId xmlns:p14="http://schemas.microsoft.com/office/powerpoint/2010/main" val="529807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VEST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81FD6-0D8B-45DB-8786-46232553F71D}"/>
              </a:ext>
            </a:extLst>
          </p:cNvPr>
          <p:cNvSpPr>
            <a:spLocks noGrp="1"/>
          </p:cNvSpPr>
          <p:nvPr>
            <p:ph type="title"/>
          </p:nvPr>
        </p:nvSpPr>
        <p:spPr>
          <a:xfrm>
            <a:off x="838200" y="2405681"/>
            <a:ext cx="10515600" cy="1325563"/>
          </a:xfrm>
          <a:prstGeom prst="rect">
            <a:avLst/>
          </a:prstGeom>
        </p:spPr>
        <p:txBody>
          <a:bodyPr/>
          <a:lstStyle>
            <a:lvl1pPr>
              <a:defRPr>
                <a:solidFill>
                  <a:schemeClr val="bg1"/>
                </a:solidFill>
              </a:defRPr>
            </a:lvl1pPr>
          </a:lstStyle>
          <a:p>
            <a:r>
              <a:rPr lang="en-US"/>
              <a:t>Click to edit Master title style</a:t>
            </a:r>
            <a:endParaRPr lang="en-GB"/>
          </a:p>
        </p:txBody>
      </p:sp>
      <p:pic>
        <p:nvPicPr>
          <p:cNvPr id="4" name="Picture 3">
            <a:extLst>
              <a:ext uri="{FF2B5EF4-FFF2-40B4-BE49-F238E27FC236}">
                <a16:creationId xmlns:a16="http://schemas.microsoft.com/office/drawing/2014/main" id="{AC00C77D-B1E8-4B5E-95DF-40F5D73C83F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534694" y="4659240"/>
            <a:ext cx="1163674" cy="1830209"/>
          </a:xfrm>
          <a:prstGeom prst="rect">
            <a:avLst/>
          </a:prstGeom>
        </p:spPr>
      </p:pic>
      <p:pic>
        <p:nvPicPr>
          <p:cNvPr id="6" name="Picture 5">
            <a:extLst>
              <a:ext uri="{FF2B5EF4-FFF2-40B4-BE49-F238E27FC236}">
                <a16:creationId xmlns:a16="http://schemas.microsoft.com/office/drawing/2014/main" id="{CADC6972-F032-4BFB-9CBB-D833AD5C82A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291606" y="347055"/>
            <a:ext cx="2415442" cy="1129671"/>
          </a:xfrm>
          <a:prstGeom prst="rect">
            <a:avLst/>
          </a:prstGeom>
        </p:spPr>
      </p:pic>
    </p:spTree>
    <p:extLst>
      <p:ext uri="{BB962C8B-B14F-4D97-AF65-F5344CB8AC3E}">
        <p14:creationId xmlns:p14="http://schemas.microsoft.com/office/powerpoint/2010/main" val="254522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L Title">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4DDF62-14DF-4B63-B894-A349A12F823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2378522" y="193564"/>
            <a:ext cx="2413810" cy="1131854"/>
          </a:xfrm>
          <a:prstGeom prst="rect">
            <a:avLst/>
          </a:prstGeom>
        </p:spPr>
      </p:pic>
      <p:pic>
        <p:nvPicPr>
          <p:cNvPr id="6" name="Picture 5">
            <a:extLst>
              <a:ext uri="{FF2B5EF4-FFF2-40B4-BE49-F238E27FC236}">
                <a16:creationId xmlns:a16="http://schemas.microsoft.com/office/drawing/2014/main" id="{317DD5BB-1B53-4B73-9BB2-A4FD55E3673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2495639" y="4191247"/>
            <a:ext cx="1185136" cy="1870847"/>
          </a:xfrm>
          <a:prstGeom prst="rect">
            <a:avLst/>
          </a:prstGeom>
        </p:spPr>
      </p:pic>
    </p:spTree>
    <p:extLst>
      <p:ext uri="{BB962C8B-B14F-4D97-AF65-F5344CB8AC3E}">
        <p14:creationId xmlns:p14="http://schemas.microsoft.com/office/powerpoint/2010/main" val="21281123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INVEST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81FD6-0D8B-45DB-8786-46232553F71D}"/>
              </a:ext>
            </a:extLst>
          </p:cNvPr>
          <p:cNvSpPr>
            <a:spLocks noGrp="1"/>
          </p:cNvSpPr>
          <p:nvPr>
            <p:ph type="title"/>
          </p:nvPr>
        </p:nvSpPr>
        <p:spPr>
          <a:xfrm>
            <a:off x="838200" y="2405681"/>
            <a:ext cx="10515600" cy="1325563"/>
          </a:xfrm>
          <a:prstGeom prst="rect">
            <a:avLst/>
          </a:prstGeom>
        </p:spPr>
        <p:txBody>
          <a:bodyPr/>
          <a:lstStyle>
            <a:lvl1pPr>
              <a:defRPr>
                <a:solidFill>
                  <a:schemeClr val="bg1"/>
                </a:solidFill>
              </a:defRPr>
            </a:lvl1pPr>
          </a:lstStyle>
          <a:p>
            <a:r>
              <a:rPr lang="en-US"/>
              <a:t>Click to edit Master title style</a:t>
            </a:r>
            <a:endParaRPr lang="en-GB"/>
          </a:p>
        </p:txBody>
      </p:sp>
      <p:pic>
        <p:nvPicPr>
          <p:cNvPr id="4" name="Picture 3">
            <a:extLst>
              <a:ext uri="{FF2B5EF4-FFF2-40B4-BE49-F238E27FC236}">
                <a16:creationId xmlns:a16="http://schemas.microsoft.com/office/drawing/2014/main" id="{AC00C77D-B1E8-4B5E-95DF-40F5D73C83F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534694" y="4659240"/>
            <a:ext cx="1163674" cy="1830209"/>
          </a:xfrm>
          <a:prstGeom prst="rect">
            <a:avLst/>
          </a:prstGeom>
        </p:spPr>
      </p:pic>
      <p:pic>
        <p:nvPicPr>
          <p:cNvPr id="5" name="Picture 4">
            <a:extLst>
              <a:ext uri="{FF2B5EF4-FFF2-40B4-BE49-F238E27FC236}">
                <a16:creationId xmlns:a16="http://schemas.microsoft.com/office/drawing/2014/main" id="{7E88CBA2-7939-4C92-B8B2-EAA88886F88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291606" y="345964"/>
            <a:ext cx="2415442" cy="1131854"/>
          </a:xfrm>
          <a:prstGeom prst="rect">
            <a:avLst/>
          </a:prstGeom>
        </p:spPr>
      </p:pic>
    </p:spTree>
    <p:extLst>
      <p:ext uri="{BB962C8B-B14F-4D97-AF65-F5344CB8AC3E}">
        <p14:creationId xmlns:p14="http://schemas.microsoft.com/office/powerpoint/2010/main" val="10612420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VEST HE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88CBA2-7939-4C92-B8B2-EAA88886F88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291606" y="345964"/>
            <a:ext cx="2415442" cy="1131854"/>
          </a:xfrm>
          <a:prstGeom prst="rect">
            <a:avLst/>
          </a:prstGeom>
        </p:spPr>
      </p:pic>
      <p:pic>
        <p:nvPicPr>
          <p:cNvPr id="6" name="Picture 5" descr="A black and white sign&#10;&#10;Description automatically generated with low confidence">
            <a:extLst>
              <a:ext uri="{FF2B5EF4-FFF2-40B4-BE49-F238E27FC236}">
                <a16:creationId xmlns:a16="http://schemas.microsoft.com/office/drawing/2014/main" id="{D3BAABE5-2CC9-41ED-8689-B7561CADD25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3455" y="2574398"/>
            <a:ext cx="10945090" cy="1709204"/>
          </a:xfrm>
          <a:prstGeom prst="rect">
            <a:avLst/>
          </a:prstGeom>
        </p:spPr>
      </p:pic>
    </p:spTree>
    <p:extLst>
      <p:ext uri="{BB962C8B-B14F-4D97-AF65-F5344CB8AC3E}">
        <p14:creationId xmlns:p14="http://schemas.microsoft.com/office/powerpoint/2010/main" val="42177052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_Custom Layout">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0AB845-B7A0-48CE-923F-723586D33A4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919645" y="6186391"/>
            <a:ext cx="1829217" cy="285653"/>
          </a:xfrm>
          <a:prstGeom prst="rect">
            <a:avLst/>
          </a:prstGeom>
        </p:spPr>
      </p:pic>
    </p:spTree>
    <p:extLst>
      <p:ext uri="{BB962C8B-B14F-4D97-AF65-F5344CB8AC3E}">
        <p14:creationId xmlns:p14="http://schemas.microsoft.com/office/powerpoint/2010/main" val="24561858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ISIT title NL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2876F-56C8-4BD3-800D-1E0C4BA68351}"/>
              </a:ext>
            </a:extLst>
          </p:cNvPr>
          <p:cNvSpPr>
            <a:spLocks noGrp="1"/>
          </p:cNvSpPr>
          <p:nvPr>
            <p:ph type="title"/>
          </p:nvPr>
        </p:nvSpPr>
        <p:spPr>
          <a:xfrm>
            <a:off x="838200" y="3071380"/>
            <a:ext cx="10515600" cy="1325563"/>
          </a:xfrm>
          <a:prstGeom prst="rect">
            <a:avLst/>
          </a:prstGeom>
        </p:spPr>
        <p:txBody>
          <a:bodyPr/>
          <a:lstStyle>
            <a:lvl1pPr>
              <a:defRPr>
                <a:solidFill>
                  <a:schemeClr val="bg1"/>
                </a:solidFill>
              </a:defRPr>
            </a:lvl1pPr>
          </a:lstStyle>
          <a:p>
            <a:r>
              <a:rPr lang="en-US"/>
              <a:t>Click to edit Master title style</a:t>
            </a:r>
            <a:endParaRPr lang="en-GB"/>
          </a:p>
        </p:txBody>
      </p:sp>
      <p:pic>
        <p:nvPicPr>
          <p:cNvPr id="4" name="Picture 3">
            <a:extLst>
              <a:ext uri="{FF2B5EF4-FFF2-40B4-BE49-F238E27FC236}">
                <a16:creationId xmlns:a16="http://schemas.microsoft.com/office/drawing/2014/main" id="{6A4559E5-84D4-474A-BD92-D19B8BAA587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523964" y="4659240"/>
            <a:ext cx="1185135" cy="1830209"/>
          </a:xfrm>
          <a:prstGeom prst="rect">
            <a:avLst/>
          </a:prstGeom>
        </p:spPr>
      </p:pic>
      <p:pic>
        <p:nvPicPr>
          <p:cNvPr id="6" name="Picture 5">
            <a:extLst>
              <a:ext uri="{FF2B5EF4-FFF2-40B4-BE49-F238E27FC236}">
                <a16:creationId xmlns:a16="http://schemas.microsoft.com/office/drawing/2014/main" id="{FF06F5B7-7A9B-4352-88BA-D05CA7D1CFC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291606" y="347055"/>
            <a:ext cx="2415442" cy="1129671"/>
          </a:xfrm>
          <a:prstGeom prst="rect">
            <a:avLst/>
          </a:prstGeom>
        </p:spPr>
      </p:pic>
    </p:spTree>
    <p:extLst>
      <p:ext uri="{BB962C8B-B14F-4D97-AF65-F5344CB8AC3E}">
        <p14:creationId xmlns:p14="http://schemas.microsoft.com/office/powerpoint/2010/main" val="11825383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ISIT title N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2876F-56C8-4BD3-800D-1E0C4BA68351}"/>
              </a:ext>
            </a:extLst>
          </p:cNvPr>
          <p:cNvSpPr>
            <a:spLocks noGrp="1"/>
          </p:cNvSpPr>
          <p:nvPr>
            <p:ph type="title"/>
          </p:nvPr>
        </p:nvSpPr>
        <p:spPr>
          <a:xfrm>
            <a:off x="838200" y="3071380"/>
            <a:ext cx="10515600" cy="1325563"/>
          </a:xfrm>
          <a:prstGeom prst="rect">
            <a:avLst/>
          </a:prstGeom>
        </p:spPr>
        <p:txBody>
          <a:bodyPr/>
          <a:lstStyle>
            <a:lvl1pPr>
              <a:defRPr>
                <a:solidFill>
                  <a:schemeClr val="bg1"/>
                </a:solidFill>
              </a:defRPr>
            </a:lvl1pPr>
          </a:lstStyle>
          <a:p>
            <a:r>
              <a:rPr lang="en-US"/>
              <a:t>Click to edit Master title style</a:t>
            </a:r>
            <a:endParaRPr lang="en-GB"/>
          </a:p>
        </p:txBody>
      </p:sp>
      <p:pic>
        <p:nvPicPr>
          <p:cNvPr id="4" name="Picture 3">
            <a:extLst>
              <a:ext uri="{FF2B5EF4-FFF2-40B4-BE49-F238E27FC236}">
                <a16:creationId xmlns:a16="http://schemas.microsoft.com/office/drawing/2014/main" id="{6A4559E5-84D4-474A-BD92-D19B8BAA587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523964" y="4659240"/>
            <a:ext cx="1185135" cy="1830209"/>
          </a:xfrm>
          <a:prstGeom prst="rect">
            <a:avLst/>
          </a:prstGeom>
        </p:spPr>
      </p:pic>
      <p:pic>
        <p:nvPicPr>
          <p:cNvPr id="5" name="Picture 4">
            <a:extLst>
              <a:ext uri="{FF2B5EF4-FFF2-40B4-BE49-F238E27FC236}">
                <a16:creationId xmlns:a16="http://schemas.microsoft.com/office/drawing/2014/main" id="{6AC43D60-74D5-40BD-BC53-0C2B8828F9B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291606" y="345964"/>
            <a:ext cx="2415442" cy="1131854"/>
          </a:xfrm>
          <a:prstGeom prst="rect">
            <a:avLst/>
          </a:prstGeom>
        </p:spPr>
      </p:pic>
    </p:spTree>
    <p:extLst>
      <p:ext uri="{BB962C8B-B14F-4D97-AF65-F5344CB8AC3E}">
        <p14:creationId xmlns:p14="http://schemas.microsoft.com/office/powerpoint/2010/main" val="28221769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SIT HE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C43D60-74D5-40BD-BC53-0C2B8828F9B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291606" y="345964"/>
            <a:ext cx="2415442" cy="1131854"/>
          </a:xfrm>
          <a:prstGeom prst="rect">
            <a:avLst/>
          </a:prstGeom>
        </p:spPr>
      </p:pic>
      <p:pic>
        <p:nvPicPr>
          <p:cNvPr id="6" name="Picture 5">
            <a:extLst>
              <a:ext uri="{FF2B5EF4-FFF2-40B4-BE49-F238E27FC236}">
                <a16:creationId xmlns:a16="http://schemas.microsoft.com/office/drawing/2014/main" id="{E6B4381E-DD43-4164-8D64-F451E156F50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426577" y="2574398"/>
            <a:ext cx="9338845" cy="1709204"/>
          </a:xfrm>
          <a:prstGeom prst="rect">
            <a:avLst/>
          </a:prstGeom>
        </p:spPr>
      </p:pic>
    </p:spTree>
    <p:extLst>
      <p:ext uri="{BB962C8B-B14F-4D97-AF65-F5344CB8AC3E}">
        <p14:creationId xmlns:p14="http://schemas.microsoft.com/office/powerpoint/2010/main" val="2170418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_Custom Layout">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6ADE8B-306A-4799-B699-3F0DADE718E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919645" y="6161825"/>
            <a:ext cx="1829217" cy="334784"/>
          </a:xfrm>
          <a:prstGeom prst="rect">
            <a:avLst/>
          </a:prstGeom>
        </p:spPr>
      </p:pic>
    </p:spTree>
    <p:extLst>
      <p:ext uri="{BB962C8B-B14F-4D97-AF65-F5344CB8AC3E}">
        <p14:creationId xmlns:p14="http://schemas.microsoft.com/office/powerpoint/2010/main" val="19752026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5377" y="536965"/>
            <a:ext cx="10836972" cy="429193"/>
          </a:xfrm>
        </p:spPr>
        <p:txBody>
          <a:bodyPr/>
          <a:lstStyle/>
          <a:p>
            <a:r>
              <a:rPr lang="en-US"/>
              <a:t>Click to edit Master title style</a:t>
            </a:r>
            <a:endParaRPr lang="en-GB"/>
          </a:p>
        </p:txBody>
      </p:sp>
      <p:sp>
        <p:nvSpPr>
          <p:cNvPr id="3" name="Content Placeholder 2"/>
          <p:cNvSpPr>
            <a:spLocks noGrp="1"/>
          </p:cNvSpPr>
          <p:nvPr>
            <p:ph idx="1" hasCustomPrompt="1"/>
          </p:nvPr>
        </p:nvSpPr>
        <p:spPr>
          <a:xfrm>
            <a:off x="677174" y="1387206"/>
            <a:ext cx="10817923" cy="3702050"/>
          </a:xfrm>
        </p:spPr>
        <p:txBody>
          <a:bodyPr/>
          <a:lstStyle>
            <a:lvl1pPr>
              <a:defRPr sz="2400" b="0" baseline="0"/>
            </a:lvl1pPr>
            <a:lvl2pPr marL="742950" indent="-285750">
              <a:buFont typeface="Arial"/>
              <a:buChar char="•"/>
              <a:defRPr sz="2400"/>
            </a:lvl2pPr>
            <a:lvl3pPr marL="1257300" indent="-342900">
              <a:buFont typeface="Lucida Grande"/>
              <a:buChar char="-"/>
              <a:defRPr sz="2400"/>
            </a:lvl3pPr>
            <a:lvl4pPr marL="1714500" indent="-342900">
              <a:buClr>
                <a:srgbClr val="00ABB5"/>
              </a:buClr>
              <a:buFont typeface="Wingdings" charset="2"/>
              <a:buChar char="Ø"/>
              <a:defRPr sz="2400"/>
            </a:lvl4pPr>
            <a:lvl5pPr marL="2171700" indent="-342900">
              <a:buClr>
                <a:srgbClr val="00ABB5"/>
              </a:buClr>
              <a:buFont typeface="Lucida Grande"/>
              <a:buChar char="-"/>
              <a:defRPr sz="2400"/>
            </a:lvl5pPr>
            <a:lvl6pPr>
              <a:buClr>
                <a:srgbClr val="00ABB5"/>
              </a:buClr>
              <a:defRPr sz="2400"/>
            </a:lvl6p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spTree>
    <p:extLst>
      <p:ext uri="{BB962C8B-B14F-4D97-AF65-F5344CB8AC3E}">
        <p14:creationId xmlns:p14="http://schemas.microsoft.com/office/powerpoint/2010/main" val="483923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LC Corporate title 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0A0B2-1A94-45B7-93CC-C1548C2A5725}"/>
              </a:ext>
            </a:extLst>
          </p:cNvPr>
          <p:cNvSpPr>
            <a:spLocks noGrp="1"/>
          </p:cNvSpPr>
          <p:nvPr>
            <p:ph type="title"/>
          </p:nvPr>
        </p:nvSpPr>
        <p:spPr>
          <a:xfrm>
            <a:off x="838200" y="2103437"/>
            <a:ext cx="10515600" cy="1325563"/>
          </a:xfrm>
          <a:prstGeom prst="rect">
            <a:avLst/>
          </a:prstGeom>
        </p:spPr>
        <p:txBody>
          <a:bodyPr/>
          <a:lstStyle>
            <a:lvl1pPr>
              <a:defRPr>
                <a:solidFill>
                  <a:schemeClr val="bg1"/>
                </a:solidFill>
              </a:defRPr>
            </a:lvl1pPr>
          </a:lstStyle>
          <a:p>
            <a:r>
              <a:rPr lang="en-US"/>
              <a:t>Click to edit Master title style</a:t>
            </a:r>
            <a:endParaRPr lang="en-GB"/>
          </a:p>
        </p:txBody>
      </p:sp>
      <p:pic>
        <p:nvPicPr>
          <p:cNvPr id="3" name="Picture 2">
            <a:extLst>
              <a:ext uri="{FF2B5EF4-FFF2-40B4-BE49-F238E27FC236}">
                <a16:creationId xmlns:a16="http://schemas.microsoft.com/office/drawing/2014/main" id="{E6FF4CF2-EA3E-402F-9B2E-A9EBB51ED21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291606" y="347055"/>
            <a:ext cx="2415442" cy="1129671"/>
          </a:xfrm>
          <a:prstGeom prst="rect">
            <a:avLst/>
          </a:prstGeom>
        </p:spPr>
      </p:pic>
      <p:pic>
        <p:nvPicPr>
          <p:cNvPr id="4" name="Picture 3">
            <a:extLst>
              <a:ext uri="{FF2B5EF4-FFF2-40B4-BE49-F238E27FC236}">
                <a16:creationId xmlns:a16="http://schemas.microsoft.com/office/drawing/2014/main" id="{A3D7D66D-549D-4D6A-8B80-B0A5A989FDC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523964" y="4639247"/>
            <a:ext cx="1185136" cy="1870195"/>
          </a:xfrm>
          <a:prstGeom prst="rect">
            <a:avLst/>
          </a:prstGeom>
        </p:spPr>
      </p:pic>
    </p:spTree>
    <p:extLst>
      <p:ext uri="{BB962C8B-B14F-4D97-AF65-F5344CB8AC3E}">
        <p14:creationId xmlns:p14="http://schemas.microsoft.com/office/powerpoint/2010/main" val="3406374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L Corporate title 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0A0B2-1A94-45B7-93CC-C1548C2A5725}"/>
              </a:ext>
            </a:extLst>
          </p:cNvPr>
          <p:cNvSpPr>
            <a:spLocks noGrp="1"/>
          </p:cNvSpPr>
          <p:nvPr>
            <p:ph type="title"/>
          </p:nvPr>
        </p:nvSpPr>
        <p:spPr>
          <a:xfrm>
            <a:off x="838200" y="2103437"/>
            <a:ext cx="10515600" cy="1325563"/>
          </a:xfrm>
          <a:prstGeom prst="rect">
            <a:avLst/>
          </a:prstGeom>
        </p:spPr>
        <p:txBody>
          <a:bodyPr/>
          <a:lstStyle>
            <a:lvl1pPr>
              <a:defRPr>
                <a:solidFill>
                  <a:schemeClr val="bg1"/>
                </a:solidFill>
              </a:defRPr>
            </a:lvl1pPr>
          </a:lstStyle>
          <a:p>
            <a:r>
              <a:rPr lang="en-US"/>
              <a:t>Click to edit Master title style</a:t>
            </a:r>
            <a:endParaRPr lang="en-GB"/>
          </a:p>
        </p:txBody>
      </p:sp>
      <p:pic>
        <p:nvPicPr>
          <p:cNvPr id="3" name="Picture 2">
            <a:extLst>
              <a:ext uri="{FF2B5EF4-FFF2-40B4-BE49-F238E27FC236}">
                <a16:creationId xmlns:a16="http://schemas.microsoft.com/office/drawing/2014/main" id="{E6FF4CF2-EA3E-402F-9B2E-A9EBB51ED21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291606" y="345964"/>
            <a:ext cx="2415442" cy="1131854"/>
          </a:xfrm>
          <a:prstGeom prst="rect">
            <a:avLst/>
          </a:prstGeom>
        </p:spPr>
      </p:pic>
      <p:pic>
        <p:nvPicPr>
          <p:cNvPr id="6" name="Picture 5">
            <a:extLst>
              <a:ext uri="{FF2B5EF4-FFF2-40B4-BE49-F238E27FC236}">
                <a16:creationId xmlns:a16="http://schemas.microsoft.com/office/drawing/2014/main" id="{B496824F-BE7F-42BB-86F8-7003681B523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523964" y="4639247"/>
            <a:ext cx="1185136" cy="1870195"/>
          </a:xfrm>
          <a:prstGeom prst="rect">
            <a:avLst/>
          </a:prstGeom>
        </p:spPr>
      </p:pic>
    </p:spTree>
    <p:extLst>
      <p:ext uri="{BB962C8B-B14F-4D97-AF65-F5344CB8AC3E}">
        <p14:creationId xmlns:p14="http://schemas.microsoft.com/office/powerpoint/2010/main" val="378399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E9354C-0B69-49C8-8B4E-0DDAAB831E9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212944" y="5727860"/>
            <a:ext cx="496155" cy="783226"/>
          </a:xfrm>
          <a:prstGeom prst="rect">
            <a:avLst/>
          </a:prstGeom>
        </p:spPr>
      </p:pic>
    </p:spTree>
    <p:extLst>
      <p:ext uri="{BB962C8B-B14F-4D97-AF65-F5344CB8AC3E}">
        <p14:creationId xmlns:p14="http://schemas.microsoft.com/office/powerpoint/2010/main" val="2308473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blank">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7997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VE title NL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25FED-3510-477A-9DCE-2F81F54CD613}"/>
              </a:ext>
            </a:extLst>
          </p:cNvPr>
          <p:cNvSpPr>
            <a:spLocks noGrp="1"/>
          </p:cNvSpPr>
          <p:nvPr>
            <p:ph type="title"/>
          </p:nvPr>
        </p:nvSpPr>
        <p:spPr>
          <a:xfrm>
            <a:off x="838200" y="2405681"/>
            <a:ext cx="10515600" cy="1325563"/>
          </a:xfrm>
          <a:prstGeom prst="rect">
            <a:avLst/>
          </a:prstGeom>
        </p:spPr>
        <p:txBody>
          <a:bodyPr/>
          <a:lstStyle>
            <a:lvl1pPr>
              <a:defRPr>
                <a:solidFill>
                  <a:schemeClr val="bg1"/>
                </a:solidFill>
              </a:defRPr>
            </a:lvl1pPr>
          </a:lstStyle>
          <a:p>
            <a:r>
              <a:rPr lang="en-US"/>
              <a:t>Click to edit Master title style</a:t>
            </a:r>
            <a:endParaRPr lang="en-GB"/>
          </a:p>
        </p:txBody>
      </p:sp>
      <p:pic>
        <p:nvPicPr>
          <p:cNvPr id="4" name="Picture 3">
            <a:extLst>
              <a:ext uri="{FF2B5EF4-FFF2-40B4-BE49-F238E27FC236}">
                <a16:creationId xmlns:a16="http://schemas.microsoft.com/office/drawing/2014/main" id="{278534BF-26CA-416C-B571-1BEF4D2B1B5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523964" y="4659240"/>
            <a:ext cx="1185136" cy="1830209"/>
          </a:xfrm>
          <a:prstGeom prst="rect">
            <a:avLst/>
          </a:prstGeom>
        </p:spPr>
      </p:pic>
      <p:pic>
        <p:nvPicPr>
          <p:cNvPr id="5" name="Picture 4">
            <a:extLst>
              <a:ext uri="{FF2B5EF4-FFF2-40B4-BE49-F238E27FC236}">
                <a16:creationId xmlns:a16="http://schemas.microsoft.com/office/drawing/2014/main" id="{08E13ED7-BAAF-48E0-AE53-85319D99092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291606" y="347055"/>
            <a:ext cx="2415442" cy="1129671"/>
          </a:xfrm>
          <a:prstGeom prst="rect">
            <a:avLst/>
          </a:prstGeom>
        </p:spPr>
      </p:pic>
    </p:spTree>
    <p:extLst>
      <p:ext uri="{BB962C8B-B14F-4D97-AF65-F5344CB8AC3E}">
        <p14:creationId xmlns:p14="http://schemas.microsoft.com/office/powerpoint/2010/main" val="3046086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VE title N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25FED-3510-477A-9DCE-2F81F54CD613}"/>
              </a:ext>
            </a:extLst>
          </p:cNvPr>
          <p:cNvSpPr>
            <a:spLocks noGrp="1"/>
          </p:cNvSpPr>
          <p:nvPr>
            <p:ph type="title"/>
          </p:nvPr>
        </p:nvSpPr>
        <p:spPr>
          <a:xfrm>
            <a:off x="838200" y="2405681"/>
            <a:ext cx="10515600" cy="1325563"/>
          </a:xfrm>
          <a:prstGeom prst="rect">
            <a:avLst/>
          </a:prstGeom>
        </p:spPr>
        <p:txBody>
          <a:bodyPr/>
          <a:lstStyle>
            <a:lvl1pPr>
              <a:defRPr>
                <a:solidFill>
                  <a:schemeClr val="bg1"/>
                </a:solidFill>
              </a:defRPr>
            </a:lvl1pPr>
          </a:lstStyle>
          <a:p>
            <a:r>
              <a:rPr lang="en-US"/>
              <a:t>Click to edit Master title style</a:t>
            </a:r>
            <a:endParaRPr lang="en-GB"/>
          </a:p>
        </p:txBody>
      </p:sp>
      <p:pic>
        <p:nvPicPr>
          <p:cNvPr id="4" name="Picture 3">
            <a:extLst>
              <a:ext uri="{FF2B5EF4-FFF2-40B4-BE49-F238E27FC236}">
                <a16:creationId xmlns:a16="http://schemas.microsoft.com/office/drawing/2014/main" id="{278534BF-26CA-416C-B571-1BEF4D2B1B5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523964" y="4659240"/>
            <a:ext cx="1185136" cy="1830209"/>
          </a:xfrm>
          <a:prstGeom prst="rect">
            <a:avLst/>
          </a:prstGeom>
        </p:spPr>
      </p:pic>
      <p:pic>
        <p:nvPicPr>
          <p:cNvPr id="5" name="Picture 4">
            <a:extLst>
              <a:ext uri="{FF2B5EF4-FFF2-40B4-BE49-F238E27FC236}">
                <a16:creationId xmlns:a16="http://schemas.microsoft.com/office/drawing/2014/main" id="{08E13ED7-BAAF-48E0-AE53-85319D99092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291606" y="345964"/>
            <a:ext cx="2415442" cy="1131853"/>
          </a:xfrm>
          <a:prstGeom prst="rect">
            <a:avLst/>
          </a:prstGeom>
        </p:spPr>
      </p:pic>
    </p:spTree>
    <p:extLst>
      <p:ext uri="{BB962C8B-B14F-4D97-AF65-F5344CB8AC3E}">
        <p14:creationId xmlns:p14="http://schemas.microsoft.com/office/powerpoint/2010/main" val="3902682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VE HE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E13ED7-BAAF-48E0-AE53-85319D99092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291606" y="345964"/>
            <a:ext cx="2415442" cy="1131853"/>
          </a:xfrm>
          <a:prstGeom prst="rect">
            <a:avLst/>
          </a:prstGeom>
        </p:spPr>
      </p:pic>
      <p:pic>
        <p:nvPicPr>
          <p:cNvPr id="6" name="Picture 5">
            <a:extLst>
              <a:ext uri="{FF2B5EF4-FFF2-40B4-BE49-F238E27FC236}">
                <a16:creationId xmlns:a16="http://schemas.microsoft.com/office/drawing/2014/main" id="{D0279808-F06C-4AC7-8DF0-3487AF625C5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802396" y="2574398"/>
            <a:ext cx="8587207" cy="1709204"/>
          </a:xfrm>
          <a:prstGeom prst="rect">
            <a:avLst/>
          </a:prstGeom>
        </p:spPr>
      </p:pic>
    </p:spTree>
    <p:extLst>
      <p:ext uri="{BB962C8B-B14F-4D97-AF65-F5344CB8AC3E}">
        <p14:creationId xmlns:p14="http://schemas.microsoft.com/office/powerpoint/2010/main" val="1889642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9">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6344905"/>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64" r:id="rId3"/>
    <p:sldLayoutId id="2147483649" r:id="rId4"/>
    <p:sldLayoutId id="2147483656" r:id="rId5"/>
    <p:sldLayoutId id="2147483657" r:id="rId6"/>
    <p:sldLayoutId id="2147483650" r:id="rId7"/>
    <p:sldLayoutId id="2147483665" r:id="rId8"/>
    <p:sldLayoutId id="2147483670" r:id="rId9"/>
    <p:sldLayoutId id="2147483658" r:id="rId10"/>
    <p:sldLayoutId id="2147483652" r:id="rId11"/>
    <p:sldLayoutId id="2147483666" r:id="rId12"/>
    <p:sldLayoutId id="2147483671" r:id="rId13"/>
    <p:sldLayoutId id="2147483659" r:id="rId14"/>
    <p:sldLayoutId id="2147483653" r:id="rId15"/>
    <p:sldLayoutId id="2147483667" r:id="rId16"/>
    <p:sldLayoutId id="2147483672" r:id="rId17"/>
    <p:sldLayoutId id="2147483660" r:id="rId18"/>
    <p:sldLayoutId id="2147483654" r:id="rId19"/>
    <p:sldLayoutId id="2147483668" r:id="rId20"/>
    <p:sldLayoutId id="2147483673" r:id="rId21"/>
    <p:sldLayoutId id="2147483661" r:id="rId22"/>
    <p:sldLayoutId id="2147483655" r:id="rId23"/>
    <p:sldLayoutId id="2147483669" r:id="rId24"/>
    <p:sldLayoutId id="2147483674" r:id="rId25"/>
    <p:sldLayoutId id="2147483662" r:id="rId26"/>
    <p:sldLayoutId id="2147483675"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hyperlink" Target="https://pixabay.com/en/magnifier-glass-office-magnifying-23612/"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RRWKp4hXadQ?feature=oembed" TargetMode="External"/><Relationship Id="rId4" Type="http://schemas.openxmlformats.org/officeDocument/2006/relationships/image" Target="../media/image51.jpeg"/></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education.gov.scot/improvement/practice-exemplars/woodmuir-primary-school-involving-children-in-planning-and-assessing-their-own-learning/" TargetMode="External"/><Relationship Id="rId2" Type="http://schemas.openxmlformats.org/officeDocument/2006/relationships/hyperlink" Target="https://education.gov.scot/improvement/practice-exemplars/lead9-how-portmoak-primary-school-achieved-success" TargetMode="External"/><Relationship Id="rId1" Type="http://schemas.openxmlformats.org/officeDocument/2006/relationships/slideLayout" Target="../slideLayouts/slideLayout2.xml"/><Relationship Id="rId5" Type="http://schemas.openxmlformats.org/officeDocument/2006/relationships/hyperlink" Target="https://www.froebel.org.uk/uploads/documents/FT_Observing-young-children_Pamphlet_INTERACTIVE_REV-2.pdf" TargetMode="External"/><Relationship Id="rId4" Type="http://schemas.openxmlformats.org/officeDocument/2006/relationships/hyperlink" Target="https://youtu.be/9KCp6OYYz2o?si=AuxRVWhGGNUFfWS3"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9.xml.rels><?xml version="1.0" encoding="UTF-8" standalone="yes"?>
<Relationships xmlns="http://schemas.openxmlformats.org/package/2006/relationships"><Relationship Id="rId3" Type="http://schemas.openxmlformats.org/officeDocument/2006/relationships/hyperlink" Target="https://sway.cloud.microsoft/zyzhoxc0lPLR97pK?ref=Link" TargetMode="External"/><Relationship Id="rId2" Type="http://schemas.openxmlformats.org/officeDocument/2006/relationships/image" Target="../media/image4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F8AA5-B86A-433F-A8C6-5F3626C1B5B5}"/>
              </a:ext>
            </a:extLst>
          </p:cNvPr>
          <p:cNvSpPr>
            <a:spLocks noGrp="1"/>
          </p:cNvSpPr>
          <p:nvPr>
            <p:ph type="title"/>
          </p:nvPr>
        </p:nvSpPr>
        <p:spPr>
          <a:xfrm>
            <a:off x="626843" y="2126806"/>
            <a:ext cx="10545567" cy="1296201"/>
          </a:xfrm>
          <a:prstGeom prst="rect">
            <a:avLst/>
          </a:prstGeom>
        </p:spPr>
        <p:txBody>
          <a:bodyPr/>
          <a:lstStyle/>
          <a:p>
            <a:pPr algn="ctr"/>
            <a:r>
              <a:rPr lang="en-GB" sz="7200" b="1">
                <a:solidFill>
                  <a:schemeClr val="accent1"/>
                </a:solidFill>
              </a:rPr>
              <a:t>Play Pedagogy in NLC</a:t>
            </a:r>
          </a:p>
        </p:txBody>
      </p:sp>
      <p:pic>
        <p:nvPicPr>
          <p:cNvPr id="12" name="Picture 11" descr="A logo for a children's company&#10;&#10;Description automatically generated">
            <a:extLst>
              <a:ext uri="{FF2B5EF4-FFF2-40B4-BE49-F238E27FC236}">
                <a16:creationId xmlns:a16="http://schemas.microsoft.com/office/drawing/2014/main" id="{15B233C0-B784-1315-951E-6C87A1EBDB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387" y="120779"/>
            <a:ext cx="1438382" cy="1406322"/>
          </a:xfrm>
          <a:prstGeom prst="rect">
            <a:avLst/>
          </a:prstGeom>
        </p:spPr>
      </p:pic>
      <p:sp>
        <p:nvSpPr>
          <p:cNvPr id="13" name="Title 1">
            <a:extLst>
              <a:ext uri="{FF2B5EF4-FFF2-40B4-BE49-F238E27FC236}">
                <a16:creationId xmlns:a16="http://schemas.microsoft.com/office/drawing/2014/main" id="{252EE2C7-004D-828A-780B-461615FC1FE2}"/>
              </a:ext>
            </a:extLst>
          </p:cNvPr>
          <p:cNvSpPr txBox="1">
            <a:spLocks/>
          </p:cNvSpPr>
          <p:nvPr/>
        </p:nvSpPr>
        <p:spPr>
          <a:xfrm>
            <a:off x="-221752" y="3434993"/>
            <a:ext cx="10545567" cy="129620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7200" b="1">
              <a:solidFill>
                <a:schemeClr val="accent1"/>
              </a:solidFill>
            </a:endParaRPr>
          </a:p>
        </p:txBody>
      </p:sp>
      <p:sp>
        <p:nvSpPr>
          <p:cNvPr id="14" name="Title 1">
            <a:extLst>
              <a:ext uri="{FF2B5EF4-FFF2-40B4-BE49-F238E27FC236}">
                <a16:creationId xmlns:a16="http://schemas.microsoft.com/office/drawing/2014/main" id="{102AAF43-D715-1812-C9DA-ED96E30EB1C7}"/>
              </a:ext>
            </a:extLst>
          </p:cNvPr>
          <p:cNvSpPr txBox="1">
            <a:spLocks/>
          </p:cNvSpPr>
          <p:nvPr/>
        </p:nvSpPr>
        <p:spPr>
          <a:xfrm>
            <a:off x="754952" y="3237643"/>
            <a:ext cx="9904288" cy="1690899"/>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t>   Session 5 </a:t>
            </a:r>
            <a:endParaRPr lang="en-GB" sz="4000" b="1" dirty="0"/>
          </a:p>
          <a:p>
            <a:pPr algn="ctr"/>
            <a:r>
              <a:rPr lang="en-GB" sz="4000" b="1" dirty="0"/>
              <a:t>High Quality Learning, Teaching and Assessment through Play</a:t>
            </a:r>
            <a:endParaRPr lang="en-GB" sz="4000" b="1" dirty="0">
              <a:ea typeface="Calibri Light"/>
              <a:cs typeface="Calibri Light"/>
            </a:endParaRPr>
          </a:p>
          <a:p>
            <a:pPr algn="ctr"/>
            <a:endParaRPr lang="en-GB" sz="2400" b="1" dirty="0">
              <a:ea typeface="Calibri Light"/>
              <a:cs typeface="Calibri Light"/>
            </a:endParaRPr>
          </a:p>
          <a:p>
            <a:endParaRPr lang="en-GB" sz="3600" b="1" dirty="0"/>
          </a:p>
          <a:p>
            <a:r>
              <a:rPr lang="en-GB" sz="2400" b="1" dirty="0"/>
              <a:t>                      Fiona Kirk (ESO- Play &amp; Enquiry) kirkfiona@northlan.gov.uk</a:t>
            </a:r>
            <a:endParaRPr lang="en-GB" sz="2400" b="1" dirty="0">
              <a:ea typeface="Calibri Light"/>
              <a:cs typeface="Calibri Light"/>
            </a:endParaRPr>
          </a:p>
          <a:p>
            <a:pPr algn="ctr"/>
            <a:r>
              <a:rPr lang="en-GB" sz="2400" b="1" dirty="0"/>
              <a:t>   Lisa Lettis (ESO- Play &amp; Enquiry) lettislisa@northlan.gov.uk</a:t>
            </a:r>
            <a:endParaRPr lang="en-GB" sz="2400" b="1" dirty="0">
              <a:ea typeface="Calibri Light"/>
              <a:cs typeface="Calibri Light"/>
            </a:endParaRPr>
          </a:p>
          <a:p>
            <a:endParaRPr lang="en-GB" sz="3600" b="1" dirty="0"/>
          </a:p>
        </p:txBody>
      </p:sp>
    </p:spTree>
    <p:extLst>
      <p:ext uri="{BB962C8B-B14F-4D97-AF65-F5344CB8AC3E}">
        <p14:creationId xmlns:p14="http://schemas.microsoft.com/office/powerpoint/2010/main" val="2410918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ritical Thinking for Good Decision ...">
            <a:extLst>
              <a:ext uri="{FF2B5EF4-FFF2-40B4-BE49-F238E27FC236}">
                <a16:creationId xmlns:a16="http://schemas.microsoft.com/office/drawing/2014/main" id="{D2DC6E92-B49A-6AB9-592C-90B46EF3B2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177" y="1903639"/>
            <a:ext cx="2330223" cy="42139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4">
            <a:extLst>
              <a:ext uri="{FF2B5EF4-FFF2-40B4-BE49-F238E27FC236}">
                <a16:creationId xmlns:a16="http://schemas.microsoft.com/office/drawing/2014/main" id="{CE7C4367-699A-3126-E477-26DE23A05B05}"/>
              </a:ext>
            </a:extLst>
          </p:cNvPr>
          <p:cNvSpPr txBox="1"/>
          <p:nvPr/>
        </p:nvSpPr>
        <p:spPr>
          <a:xfrm>
            <a:off x="4419600" y="1870258"/>
            <a:ext cx="7005820" cy="424731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000"/>
              <a:t>“The important role for the practitioner is to determine what the young child could learn through their own interests, balanced with learning across the areas of the curriculum. Supporting this in a quality learning environment with high quality interactions will enable the young child to support and extend their learning, deepen thinking and make progress.” RTA pg. 21</a:t>
            </a:r>
          </a:p>
        </p:txBody>
      </p:sp>
      <p:sp>
        <p:nvSpPr>
          <p:cNvPr id="3" name="Rectangle: Rounded Corners 4">
            <a:extLst>
              <a:ext uri="{FF2B5EF4-FFF2-40B4-BE49-F238E27FC236}">
                <a16:creationId xmlns:a16="http://schemas.microsoft.com/office/drawing/2014/main" id="{42C8D970-292F-5A14-772C-203C7C494F62}"/>
              </a:ext>
            </a:extLst>
          </p:cNvPr>
          <p:cNvSpPr txBox="1"/>
          <p:nvPr/>
        </p:nvSpPr>
        <p:spPr>
          <a:xfrm>
            <a:off x="1121229" y="557157"/>
            <a:ext cx="10580914" cy="1019911"/>
          </a:xfrm>
          <a:prstGeom prst="rect">
            <a:avLst/>
          </a:prstGeom>
          <a:solidFill>
            <a:schemeClr val="accent1"/>
          </a:solidFill>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l" defTabSz="1377950">
              <a:lnSpc>
                <a:spcPct val="90000"/>
              </a:lnSpc>
              <a:spcBef>
                <a:spcPct val="0"/>
              </a:spcBef>
              <a:spcAft>
                <a:spcPct val="35000"/>
              </a:spcAft>
              <a:buNone/>
            </a:pPr>
            <a:r>
              <a:rPr lang="en-GB" sz="3100" b="1" kern="1200"/>
              <a:t>Potential Difficulties/Advantages with Planning, Monitoring and Trac</a:t>
            </a:r>
            <a:r>
              <a:rPr lang="en-GB" sz="3100" b="1"/>
              <a:t>king with Play Pedagogy</a:t>
            </a:r>
            <a:endParaRPr lang="en-US" sz="3100" kern="1200"/>
          </a:p>
        </p:txBody>
      </p:sp>
    </p:spTree>
    <p:extLst>
      <p:ext uri="{BB962C8B-B14F-4D97-AF65-F5344CB8AC3E}">
        <p14:creationId xmlns:p14="http://schemas.microsoft.com/office/powerpoint/2010/main" val="1899437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pedagogy&#10;&#10;AI-generated content may be incorrect.">
            <a:extLst>
              <a:ext uri="{FF2B5EF4-FFF2-40B4-BE49-F238E27FC236}">
                <a16:creationId xmlns:a16="http://schemas.microsoft.com/office/drawing/2014/main" id="{D247779F-F32C-EDF1-3772-FBA308D02C60}"/>
              </a:ext>
            </a:extLst>
          </p:cNvPr>
          <p:cNvPicPr>
            <a:picLocks noChangeAspect="1"/>
          </p:cNvPicPr>
          <p:nvPr/>
        </p:nvPicPr>
        <p:blipFill>
          <a:blip r:embed="rId2"/>
          <a:srcRect b="7787"/>
          <a:stretch/>
        </p:blipFill>
        <p:spPr>
          <a:xfrm>
            <a:off x="20" y="10"/>
            <a:ext cx="12191980" cy="6857990"/>
          </a:xfrm>
          <a:prstGeom prst="rect">
            <a:avLst/>
          </a:prstGeom>
          <a:noFill/>
        </p:spPr>
      </p:pic>
    </p:spTree>
    <p:extLst>
      <p:ext uri="{BB962C8B-B14F-4D97-AF65-F5344CB8AC3E}">
        <p14:creationId xmlns:p14="http://schemas.microsoft.com/office/powerpoint/2010/main" val="1727779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peech Bubble: Oval 11">
            <a:extLst>
              <a:ext uri="{FF2B5EF4-FFF2-40B4-BE49-F238E27FC236}">
                <a16:creationId xmlns:a16="http://schemas.microsoft.com/office/drawing/2014/main" id="{CE963953-5FE2-DAEA-635B-B6523D193E52}"/>
              </a:ext>
            </a:extLst>
          </p:cNvPr>
          <p:cNvSpPr/>
          <p:nvPr/>
        </p:nvSpPr>
        <p:spPr>
          <a:xfrm>
            <a:off x="2751600" y="2251118"/>
            <a:ext cx="9287219" cy="4043190"/>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peech Bubble: Oval 10">
            <a:extLst>
              <a:ext uri="{FF2B5EF4-FFF2-40B4-BE49-F238E27FC236}">
                <a16:creationId xmlns:a16="http://schemas.microsoft.com/office/drawing/2014/main" id="{3630F6D2-309E-A850-813D-57223C20AD1F}"/>
              </a:ext>
            </a:extLst>
          </p:cNvPr>
          <p:cNvSpPr/>
          <p:nvPr/>
        </p:nvSpPr>
        <p:spPr>
          <a:xfrm>
            <a:off x="153181" y="142627"/>
            <a:ext cx="6950404" cy="2245651"/>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D1C9B250-0437-E197-E1A5-CA753088362C}"/>
              </a:ext>
            </a:extLst>
          </p:cNvPr>
          <p:cNvSpPr txBox="1"/>
          <p:nvPr/>
        </p:nvSpPr>
        <p:spPr>
          <a:xfrm>
            <a:off x="1449384" y="501657"/>
            <a:ext cx="4357997" cy="1477328"/>
          </a:xfrm>
          <a:prstGeom prst="rect">
            <a:avLst/>
          </a:prstGeom>
          <a:noFill/>
        </p:spPr>
        <p:txBody>
          <a:bodyPr wrap="square">
            <a:spAutoFit/>
          </a:bodyPr>
          <a:lstStyle/>
          <a:p>
            <a:pPr algn="l"/>
            <a:r>
              <a:rPr lang="en-GB" sz="2400">
                <a:solidFill>
                  <a:schemeClr val="bg1"/>
                </a:solidFill>
              </a:rPr>
              <a:t>“</a:t>
            </a:r>
            <a:r>
              <a:rPr lang="en-GB" sz="2400" b="0" i="0">
                <a:solidFill>
                  <a:schemeClr val="bg1"/>
                </a:solidFill>
                <a:effectLst/>
              </a:rPr>
              <a:t>All planning must focus directly on </a:t>
            </a:r>
            <a:r>
              <a:rPr lang="en-GB" sz="2400" b="0" i="0" u="sng">
                <a:solidFill>
                  <a:schemeClr val="bg1"/>
                </a:solidFill>
                <a:effectLst/>
              </a:rPr>
              <a:t>enhancing the learning journey.”</a:t>
            </a:r>
          </a:p>
          <a:p>
            <a:pPr algn="l"/>
            <a:r>
              <a:rPr lang="en-GB" b="0" i="0">
                <a:solidFill>
                  <a:schemeClr val="bg1"/>
                </a:solidFill>
                <a:effectLst/>
              </a:rPr>
              <a:t>Education Scotland August 2016</a:t>
            </a:r>
          </a:p>
        </p:txBody>
      </p:sp>
      <p:sp>
        <p:nvSpPr>
          <p:cNvPr id="10" name="TextBox 9">
            <a:extLst>
              <a:ext uri="{FF2B5EF4-FFF2-40B4-BE49-F238E27FC236}">
                <a16:creationId xmlns:a16="http://schemas.microsoft.com/office/drawing/2014/main" id="{4A3385B1-C5B1-7D44-E38D-033C8088119E}"/>
              </a:ext>
            </a:extLst>
          </p:cNvPr>
          <p:cNvSpPr txBox="1"/>
          <p:nvPr/>
        </p:nvSpPr>
        <p:spPr>
          <a:xfrm>
            <a:off x="4218772" y="2795385"/>
            <a:ext cx="7382678" cy="2954655"/>
          </a:xfrm>
          <a:prstGeom prst="rect">
            <a:avLst/>
          </a:prstGeom>
          <a:noFill/>
        </p:spPr>
        <p:txBody>
          <a:bodyPr wrap="square">
            <a:spAutoFit/>
          </a:bodyPr>
          <a:lstStyle/>
          <a:p>
            <a:r>
              <a:rPr lang="en-GB" sz="2400" b="0" i="0">
                <a:solidFill>
                  <a:schemeClr val="bg1"/>
                </a:solidFill>
                <a:effectLst/>
              </a:rPr>
              <a:t>“It is important that we recognise that planning and assessment is a </a:t>
            </a:r>
            <a:r>
              <a:rPr lang="en-GB" sz="2400" b="0" i="0" u="sng">
                <a:solidFill>
                  <a:schemeClr val="bg1"/>
                </a:solidFill>
                <a:effectLst/>
              </a:rPr>
              <a:t>process</a:t>
            </a:r>
            <a:r>
              <a:rPr lang="en-GB" sz="2400" b="0" i="0">
                <a:solidFill>
                  <a:schemeClr val="bg1"/>
                </a:solidFill>
                <a:effectLst/>
              </a:rPr>
              <a:t> not an end result, that it is neither limited </a:t>
            </a:r>
            <a:r>
              <a:rPr lang="en-GB" sz="2400" b="0" i="0" u="sng">
                <a:solidFill>
                  <a:schemeClr val="bg1"/>
                </a:solidFill>
                <a:effectLst/>
              </a:rPr>
              <a:t>nor driven by paperwork</a:t>
            </a:r>
            <a:r>
              <a:rPr lang="en-GB" sz="2400" b="0" i="0">
                <a:solidFill>
                  <a:schemeClr val="bg1"/>
                </a:solidFill>
                <a:effectLst/>
              </a:rPr>
              <a:t>, but is part of an ethos of </a:t>
            </a:r>
            <a:r>
              <a:rPr lang="en-GB" sz="2400" b="0" i="0" u="sng">
                <a:solidFill>
                  <a:schemeClr val="bg1"/>
                </a:solidFill>
                <a:effectLst/>
              </a:rPr>
              <a:t>ensuring quality experiences and environments </a:t>
            </a:r>
            <a:r>
              <a:rPr lang="en-GB" sz="2400" b="0" i="0">
                <a:solidFill>
                  <a:schemeClr val="bg1"/>
                </a:solidFill>
                <a:effectLst/>
              </a:rPr>
              <a:t>for children in order that they develop into successful learners, confident individuals, effective contributors and responsible citizens.”</a:t>
            </a:r>
          </a:p>
          <a:p>
            <a:r>
              <a:rPr lang="en-GB">
                <a:solidFill>
                  <a:schemeClr val="bg1"/>
                </a:solidFill>
              </a:rPr>
              <a:t>Curriculum for Excellence, 2007</a:t>
            </a:r>
          </a:p>
        </p:txBody>
      </p:sp>
    </p:spTree>
    <p:extLst>
      <p:ext uri="{BB962C8B-B14F-4D97-AF65-F5344CB8AC3E}">
        <p14:creationId xmlns:p14="http://schemas.microsoft.com/office/powerpoint/2010/main" val="3238620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44BF43B-C797-1C37-DC9A-B01F9C11A914}"/>
              </a:ext>
            </a:extLst>
          </p:cNvPr>
          <p:cNvGrpSpPr/>
          <p:nvPr/>
        </p:nvGrpSpPr>
        <p:grpSpPr>
          <a:xfrm>
            <a:off x="3600127" y="415861"/>
            <a:ext cx="4671703" cy="815490"/>
            <a:chOff x="0" y="50789"/>
            <a:chExt cx="4671703" cy="815490"/>
          </a:xfrm>
        </p:grpSpPr>
        <p:sp>
          <p:nvSpPr>
            <p:cNvPr id="7" name="Rectangle: Rounded Corners 6">
              <a:extLst>
                <a:ext uri="{FF2B5EF4-FFF2-40B4-BE49-F238E27FC236}">
                  <a16:creationId xmlns:a16="http://schemas.microsoft.com/office/drawing/2014/main" id="{1AFDB29B-EC0E-C5BF-D35C-4D5A4E78A314}"/>
                </a:ext>
              </a:extLst>
            </p:cNvPr>
            <p:cNvSpPr/>
            <p:nvPr/>
          </p:nvSpPr>
          <p:spPr>
            <a:xfrm>
              <a:off x="0" y="50789"/>
              <a:ext cx="4671703" cy="81549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8" name="Rectangle: Rounded Corners 4">
              <a:extLst>
                <a:ext uri="{FF2B5EF4-FFF2-40B4-BE49-F238E27FC236}">
                  <a16:creationId xmlns:a16="http://schemas.microsoft.com/office/drawing/2014/main" id="{EF20E86F-4C57-EF6E-E37A-CF45A0FC1A75}"/>
                </a:ext>
              </a:extLst>
            </p:cNvPr>
            <p:cNvSpPr txBox="1">
              <a:spLocks noGrp="1" noRot="1" noMove="1" noResize="1" noEditPoints="1" noAdjustHandles="1" noChangeArrowheads="1" noChangeShapeType="1"/>
            </p:cNvSpPr>
            <p:nvPr/>
          </p:nvSpPr>
          <p:spPr>
            <a:xfrm>
              <a:off x="39809" y="90598"/>
              <a:ext cx="4592085" cy="7358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GB" sz="3400" kern="1200"/>
                <a:t>Planning Across the Year</a:t>
              </a:r>
              <a:endParaRPr lang="en-US" sz="3400" kern="1200"/>
            </a:p>
          </p:txBody>
        </p:sp>
      </p:grpSp>
      <p:grpSp>
        <p:nvGrpSpPr>
          <p:cNvPr id="4" name="Group 3">
            <a:extLst>
              <a:ext uri="{FF2B5EF4-FFF2-40B4-BE49-F238E27FC236}">
                <a16:creationId xmlns:a16="http://schemas.microsoft.com/office/drawing/2014/main" id="{CFC730BB-0210-39C9-B767-5A2F4D05D81D}"/>
              </a:ext>
            </a:extLst>
          </p:cNvPr>
          <p:cNvGrpSpPr/>
          <p:nvPr/>
        </p:nvGrpSpPr>
        <p:grpSpPr>
          <a:xfrm>
            <a:off x="506407" y="1404189"/>
            <a:ext cx="2666451" cy="567831"/>
            <a:chOff x="0" y="50789"/>
            <a:chExt cx="4671703" cy="815490"/>
          </a:xfrm>
        </p:grpSpPr>
        <p:sp>
          <p:nvSpPr>
            <p:cNvPr id="9" name="Rectangle: Rounded Corners 8">
              <a:extLst>
                <a:ext uri="{FF2B5EF4-FFF2-40B4-BE49-F238E27FC236}">
                  <a16:creationId xmlns:a16="http://schemas.microsoft.com/office/drawing/2014/main" id="{B958BF06-2084-9E8C-E83C-4B79846DF119}"/>
                </a:ext>
              </a:extLst>
            </p:cNvPr>
            <p:cNvSpPr/>
            <p:nvPr/>
          </p:nvSpPr>
          <p:spPr>
            <a:xfrm>
              <a:off x="0" y="50789"/>
              <a:ext cx="4671703" cy="81549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0" name="Rectangle: Rounded Corners 4">
              <a:extLst>
                <a:ext uri="{FF2B5EF4-FFF2-40B4-BE49-F238E27FC236}">
                  <a16:creationId xmlns:a16="http://schemas.microsoft.com/office/drawing/2014/main" id="{7971BF1F-CDB3-CD55-22C5-C7A527B065E9}"/>
                </a:ext>
              </a:extLst>
            </p:cNvPr>
            <p:cNvSpPr txBox="1"/>
            <p:nvPr/>
          </p:nvSpPr>
          <p:spPr>
            <a:xfrm>
              <a:off x="1243073" y="70693"/>
              <a:ext cx="2185554" cy="7756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kern="1200"/>
                <a:t>Long-term</a:t>
              </a:r>
              <a:endParaRPr lang="en-US" kern="1200"/>
            </a:p>
          </p:txBody>
        </p:sp>
      </p:grpSp>
      <p:grpSp>
        <p:nvGrpSpPr>
          <p:cNvPr id="11" name="Group 10">
            <a:extLst>
              <a:ext uri="{FF2B5EF4-FFF2-40B4-BE49-F238E27FC236}">
                <a16:creationId xmlns:a16="http://schemas.microsoft.com/office/drawing/2014/main" id="{46092739-92B7-8767-06B2-52F2C8DF2BB0}"/>
              </a:ext>
            </a:extLst>
          </p:cNvPr>
          <p:cNvGrpSpPr/>
          <p:nvPr/>
        </p:nvGrpSpPr>
        <p:grpSpPr>
          <a:xfrm>
            <a:off x="4823549" y="1425937"/>
            <a:ext cx="2666452" cy="567831"/>
            <a:chOff x="-2" y="50789"/>
            <a:chExt cx="4671705" cy="815490"/>
          </a:xfrm>
        </p:grpSpPr>
        <p:sp>
          <p:nvSpPr>
            <p:cNvPr id="12" name="Rectangle: Rounded Corners 11">
              <a:extLst>
                <a:ext uri="{FF2B5EF4-FFF2-40B4-BE49-F238E27FC236}">
                  <a16:creationId xmlns:a16="http://schemas.microsoft.com/office/drawing/2014/main" id="{9C2D0BBD-A5AB-7058-F656-3CBAB224C6B3}"/>
                </a:ext>
              </a:extLst>
            </p:cNvPr>
            <p:cNvSpPr/>
            <p:nvPr/>
          </p:nvSpPr>
          <p:spPr>
            <a:xfrm>
              <a:off x="0" y="50789"/>
              <a:ext cx="4671703" cy="81549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3" name="Rectangle: Rounded Corners 4">
              <a:extLst>
                <a:ext uri="{FF2B5EF4-FFF2-40B4-BE49-F238E27FC236}">
                  <a16:creationId xmlns:a16="http://schemas.microsoft.com/office/drawing/2014/main" id="{7FFB8DA8-418B-318A-C021-5CE93A3B6CF5}"/>
                </a:ext>
              </a:extLst>
            </p:cNvPr>
            <p:cNvSpPr txBox="1"/>
            <p:nvPr/>
          </p:nvSpPr>
          <p:spPr>
            <a:xfrm>
              <a:off x="-2" y="125406"/>
              <a:ext cx="4671703" cy="6102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kern="1200"/>
                <a:t>Medium-term</a:t>
              </a:r>
              <a:endParaRPr lang="en-US" kern="1200"/>
            </a:p>
          </p:txBody>
        </p:sp>
      </p:grpSp>
      <p:grpSp>
        <p:nvGrpSpPr>
          <p:cNvPr id="14" name="Group 13">
            <a:extLst>
              <a:ext uri="{FF2B5EF4-FFF2-40B4-BE49-F238E27FC236}">
                <a16:creationId xmlns:a16="http://schemas.microsoft.com/office/drawing/2014/main" id="{5933C33E-3FDC-68F2-69C4-E5E580695BC6}"/>
              </a:ext>
            </a:extLst>
          </p:cNvPr>
          <p:cNvGrpSpPr/>
          <p:nvPr/>
        </p:nvGrpSpPr>
        <p:grpSpPr>
          <a:xfrm>
            <a:off x="9083957" y="1447972"/>
            <a:ext cx="2666451" cy="567831"/>
            <a:chOff x="0" y="50789"/>
            <a:chExt cx="4671703" cy="815490"/>
          </a:xfrm>
        </p:grpSpPr>
        <p:sp>
          <p:nvSpPr>
            <p:cNvPr id="15" name="Rectangle: Rounded Corners 14">
              <a:extLst>
                <a:ext uri="{FF2B5EF4-FFF2-40B4-BE49-F238E27FC236}">
                  <a16:creationId xmlns:a16="http://schemas.microsoft.com/office/drawing/2014/main" id="{23D1E471-3566-A08F-E0DB-3E9D0C01EE58}"/>
                </a:ext>
              </a:extLst>
            </p:cNvPr>
            <p:cNvSpPr/>
            <p:nvPr/>
          </p:nvSpPr>
          <p:spPr>
            <a:xfrm>
              <a:off x="0" y="50789"/>
              <a:ext cx="4671703" cy="81549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6" name="Rectangle: Rounded Corners 4">
              <a:extLst>
                <a:ext uri="{FF2B5EF4-FFF2-40B4-BE49-F238E27FC236}">
                  <a16:creationId xmlns:a16="http://schemas.microsoft.com/office/drawing/2014/main" id="{A2581BB4-81C1-568F-A434-CA024E83B9A8}"/>
                </a:ext>
              </a:extLst>
            </p:cNvPr>
            <p:cNvSpPr txBox="1"/>
            <p:nvPr/>
          </p:nvSpPr>
          <p:spPr>
            <a:xfrm>
              <a:off x="1058184" y="113666"/>
              <a:ext cx="2555331" cy="6264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kern="1200"/>
                <a:t>Short-term</a:t>
              </a:r>
              <a:endParaRPr lang="en-US" kern="1200"/>
            </a:p>
          </p:txBody>
        </p:sp>
      </p:grpSp>
      <p:sp>
        <p:nvSpPr>
          <p:cNvPr id="17" name="TextBox 16">
            <a:extLst>
              <a:ext uri="{FF2B5EF4-FFF2-40B4-BE49-F238E27FC236}">
                <a16:creationId xmlns:a16="http://schemas.microsoft.com/office/drawing/2014/main" id="{F5804BCE-1763-4B07-FE00-50178DB73FB5}"/>
              </a:ext>
            </a:extLst>
          </p:cNvPr>
          <p:cNvSpPr txBox="1"/>
          <p:nvPr/>
        </p:nvSpPr>
        <p:spPr>
          <a:xfrm>
            <a:off x="627961" y="2203373"/>
            <a:ext cx="2544897" cy="3693319"/>
          </a:xfrm>
          <a:prstGeom prst="rect">
            <a:avLst/>
          </a:prstGeom>
          <a:noFill/>
        </p:spPr>
        <p:txBody>
          <a:bodyPr wrap="square" rtlCol="0">
            <a:spAutoFit/>
          </a:bodyPr>
          <a:lstStyle/>
          <a:p>
            <a:pPr marL="285750" indent="-285750">
              <a:buFont typeface="Arial" panose="020B0604020202020204" pitchFamily="34" charset="0"/>
              <a:buChar char="•"/>
            </a:pPr>
            <a:r>
              <a:rPr lang="en-GB"/>
              <a:t>Outline the structure of the year.</a:t>
            </a:r>
          </a:p>
          <a:p>
            <a:pPr marL="285750" indent="-285750">
              <a:buFont typeface="Arial" panose="020B0604020202020204" pitchFamily="34" charset="0"/>
              <a:buChar char="•"/>
            </a:pPr>
            <a:r>
              <a:rPr lang="en-GB"/>
              <a:t>Shouldn’t limit your flexibility to respond to children’s needs, interests or progression.</a:t>
            </a:r>
          </a:p>
          <a:p>
            <a:pPr marL="285750" indent="-285750">
              <a:buFont typeface="Arial" panose="020B0604020202020204" pitchFamily="34" charset="0"/>
              <a:buChar char="•"/>
            </a:pPr>
            <a:r>
              <a:rPr lang="en-GB"/>
              <a:t>Ensure coverage of Es and </a:t>
            </a:r>
            <a:r>
              <a:rPr lang="en-GB" err="1"/>
              <a:t>Os</a:t>
            </a:r>
            <a:r>
              <a:rPr lang="en-GB"/>
              <a:t> (achievement of Early Level).</a:t>
            </a:r>
          </a:p>
          <a:p>
            <a:pPr marL="285750" indent="-285750">
              <a:buFont typeface="Arial" panose="020B0604020202020204" pitchFamily="34" charset="0"/>
              <a:buChar char="•"/>
            </a:pPr>
            <a:r>
              <a:rPr lang="en-GB"/>
              <a:t>Plan across the four contexts of learning? </a:t>
            </a:r>
          </a:p>
          <a:p>
            <a:pPr marL="285750" indent="-285750">
              <a:buFont typeface="Arial" panose="020B0604020202020204" pitchFamily="34" charset="0"/>
              <a:buChar char="•"/>
            </a:pPr>
            <a:r>
              <a:rPr lang="en-GB"/>
              <a:t>Forward plan</a:t>
            </a:r>
          </a:p>
        </p:txBody>
      </p:sp>
      <p:sp>
        <p:nvSpPr>
          <p:cNvPr id="18" name="TextBox 17">
            <a:extLst>
              <a:ext uri="{FF2B5EF4-FFF2-40B4-BE49-F238E27FC236}">
                <a16:creationId xmlns:a16="http://schemas.microsoft.com/office/drawing/2014/main" id="{3522D6E9-4D50-1E4F-6258-B37E66BF964D}"/>
              </a:ext>
            </a:extLst>
          </p:cNvPr>
          <p:cNvSpPr txBox="1"/>
          <p:nvPr/>
        </p:nvSpPr>
        <p:spPr>
          <a:xfrm>
            <a:off x="4884325" y="2226263"/>
            <a:ext cx="2544897" cy="3693319"/>
          </a:xfrm>
          <a:prstGeom prst="rect">
            <a:avLst/>
          </a:prstGeom>
          <a:noFill/>
        </p:spPr>
        <p:txBody>
          <a:bodyPr wrap="square" rtlCol="0">
            <a:spAutoFit/>
          </a:bodyPr>
          <a:lstStyle/>
          <a:p>
            <a:pPr marL="285750" indent="-285750">
              <a:buFont typeface="Arial" panose="020B0604020202020204" pitchFamily="34" charset="0"/>
              <a:buChar char="•"/>
            </a:pPr>
            <a:r>
              <a:rPr lang="en-GB"/>
              <a:t>Short and focused on the main learning activities and experiences developed from Es and </a:t>
            </a:r>
            <a:r>
              <a:rPr lang="en-GB" err="1"/>
              <a:t>Os</a:t>
            </a:r>
            <a:r>
              <a:rPr lang="en-GB"/>
              <a:t> </a:t>
            </a:r>
          </a:p>
          <a:p>
            <a:pPr marL="285750" indent="-285750">
              <a:buFont typeface="Arial" panose="020B0604020202020204" pitchFamily="34" charset="0"/>
              <a:buChar char="•"/>
            </a:pPr>
            <a:r>
              <a:rPr lang="en-GB"/>
              <a:t>Termly</a:t>
            </a:r>
          </a:p>
          <a:p>
            <a:pPr marL="285750" indent="-285750">
              <a:buFont typeface="Arial" panose="020B0604020202020204" pitchFamily="34" charset="0"/>
              <a:buChar char="•"/>
            </a:pPr>
            <a:r>
              <a:rPr lang="en-GB"/>
              <a:t>Following children’s ideas and interests e.g. IDL theme</a:t>
            </a:r>
          </a:p>
          <a:p>
            <a:pPr marL="285750" indent="-285750">
              <a:buFont typeface="Arial" panose="020B0604020202020204" pitchFamily="34" charset="0"/>
              <a:buChar char="•"/>
            </a:pPr>
            <a:r>
              <a:rPr lang="en-GB"/>
              <a:t>Linked to observations.</a:t>
            </a:r>
          </a:p>
          <a:p>
            <a:pPr marL="285750" indent="-285750">
              <a:buFont typeface="Arial" panose="020B0604020202020204" pitchFamily="34" charset="0"/>
              <a:buChar char="•"/>
            </a:pPr>
            <a:endParaRPr lang="en-GB"/>
          </a:p>
        </p:txBody>
      </p:sp>
      <p:sp>
        <p:nvSpPr>
          <p:cNvPr id="19" name="TextBox 18">
            <a:extLst>
              <a:ext uri="{FF2B5EF4-FFF2-40B4-BE49-F238E27FC236}">
                <a16:creationId xmlns:a16="http://schemas.microsoft.com/office/drawing/2014/main" id="{ADD0A656-BD86-AF47-FF9F-B439ED4E5D1B}"/>
              </a:ext>
            </a:extLst>
          </p:cNvPr>
          <p:cNvSpPr txBox="1"/>
          <p:nvPr/>
        </p:nvSpPr>
        <p:spPr>
          <a:xfrm>
            <a:off x="9144732" y="2111674"/>
            <a:ext cx="2544897" cy="4524315"/>
          </a:xfrm>
          <a:prstGeom prst="rect">
            <a:avLst/>
          </a:prstGeom>
          <a:noFill/>
        </p:spPr>
        <p:txBody>
          <a:bodyPr wrap="square" rtlCol="0">
            <a:spAutoFit/>
          </a:bodyPr>
          <a:lstStyle/>
          <a:p>
            <a:pPr marL="285750" indent="-285750">
              <a:buFont typeface="Arial" panose="020B0604020202020204" pitchFamily="34" charset="0"/>
              <a:buChar char="•"/>
            </a:pPr>
            <a:r>
              <a:rPr lang="en-GB"/>
              <a:t>Daily/Weekly</a:t>
            </a:r>
          </a:p>
          <a:p>
            <a:pPr marL="285750" indent="-285750">
              <a:buFont typeface="Arial" panose="020B0604020202020204" pitchFamily="34" charset="0"/>
              <a:buChar char="•"/>
            </a:pPr>
            <a:r>
              <a:rPr lang="en-GB"/>
              <a:t>Blend of adult-led, adult-initiated and child-led</a:t>
            </a:r>
          </a:p>
          <a:p>
            <a:pPr marL="285750" indent="-285750">
              <a:buFont typeface="Arial" panose="020B0604020202020204" pitchFamily="34" charset="0"/>
              <a:buChar char="•"/>
            </a:pPr>
            <a:r>
              <a:rPr lang="en-GB"/>
              <a:t>Working document</a:t>
            </a:r>
          </a:p>
          <a:p>
            <a:pPr marL="285750" indent="-285750">
              <a:buFont typeface="Arial" panose="020B0604020202020204" pitchFamily="34" charset="0"/>
              <a:buChar char="•"/>
            </a:pPr>
            <a:r>
              <a:rPr lang="en-GB"/>
              <a:t>Links made to medium and long-term plans</a:t>
            </a:r>
          </a:p>
          <a:p>
            <a:pPr marL="285750" indent="-285750">
              <a:buFont typeface="Arial" panose="020B0604020202020204" pitchFamily="34" charset="0"/>
              <a:buChar char="•"/>
            </a:pPr>
            <a:r>
              <a:rPr lang="en-GB"/>
              <a:t>Are children involved in planning their next steps</a:t>
            </a:r>
          </a:p>
          <a:p>
            <a:pPr marL="285750" indent="-285750">
              <a:buFont typeface="Arial" panose="020B0604020202020204" pitchFamily="34" charset="0"/>
              <a:buChar char="•"/>
            </a:pPr>
            <a:r>
              <a:rPr lang="en-GB"/>
              <a:t>Possible lines of development established and reflected in zones (observations)?</a:t>
            </a:r>
          </a:p>
        </p:txBody>
      </p:sp>
    </p:spTree>
    <p:extLst>
      <p:ext uri="{BB962C8B-B14F-4D97-AF65-F5344CB8AC3E}">
        <p14:creationId xmlns:p14="http://schemas.microsoft.com/office/powerpoint/2010/main" val="997425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82AA44DA-56FE-D6E5-4F54-FFDBFA35E756}"/>
              </a:ext>
            </a:extLst>
          </p:cNvPr>
          <p:cNvGrpSpPr/>
          <p:nvPr/>
        </p:nvGrpSpPr>
        <p:grpSpPr>
          <a:xfrm>
            <a:off x="105972" y="4712083"/>
            <a:ext cx="5968762" cy="2073898"/>
            <a:chOff x="150718" y="4733349"/>
            <a:chExt cx="5968762" cy="2073898"/>
          </a:xfrm>
        </p:grpSpPr>
        <p:grpSp>
          <p:nvGrpSpPr>
            <p:cNvPr id="16" name="Group 15">
              <a:extLst>
                <a:ext uri="{FF2B5EF4-FFF2-40B4-BE49-F238E27FC236}">
                  <a16:creationId xmlns:a16="http://schemas.microsoft.com/office/drawing/2014/main" id="{D4B00217-8CA0-8190-440C-8FE059D88706}"/>
                </a:ext>
              </a:extLst>
            </p:cNvPr>
            <p:cNvGrpSpPr/>
            <p:nvPr/>
          </p:nvGrpSpPr>
          <p:grpSpPr>
            <a:xfrm>
              <a:off x="150718" y="4733349"/>
              <a:ext cx="5968762" cy="2073898"/>
              <a:chOff x="315016" y="288779"/>
              <a:chExt cx="5518334" cy="2073898"/>
            </a:xfrm>
          </p:grpSpPr>
          <p:sp>
            <p:nvSpPr>
              <p:cNvPr id="17" name="Rectangle: Rounded Corners 16">
                <a:extLst>
                  <a:ext uri="{FF2B5EF4-FFF2-40B4-BE49-F238E27FC236}">
                    <a16:creationId xmlns:a16="http://schemas.microsoft.com/office/drawing/2014/main" id="{A248138D-3561-73D3-59BB-F93CCD8413A0}"/>
                  </a:ext>
                </a:extLst>
              </p:cNvPr>
              <p:cNvSpPr/>
              <p:nvPr/>
            </p:nvSpPr>
            <p:spPr>
              <a:xfrm>
                <a:off x="315016" y="288779"/>
                <a:ext cx="5518334" cy="207389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02CFD508-C5F8-2CBE-FF11-8F7DD728B2E4}"/>
                  </a:ext>
                </a:extLst>
              </p:cNvPr>
              <p:cNvSpPr/>
              <p:nvPr/>
            </p:nvSpPr>
            <p:spPr>
              <a:xfrm>
                <a:off x="467416" y="419913"/>
                <a:ext cx="5210370" cy="180676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TextBox 3">
              <a:extLst>
                <a:ext uri="{FF2B5EF4-FFF2-40B4-BE49-F238E27FC236}">
                  <a16:creationId xmlns:a16="http://schemas.microsoft.com/office/drawing/2014/main" id="{E1B7F11E-B2AC-8C5A-4690-E8151056FE51}"/>
                </a:ext>
              </a:extLst>
            </p:cNvPr>
            <p:cNvSpPr txBox="1"/>
            <p:nvPr/>
          </p:nvSpPr>
          <p:spPr>
            <a:xfrm>
              <a:off x="350739" y="4938952"/>
              <a:ext cx="5576999" cy="1554272"/>
            </a:xfrm>
            <a:prstGeom prst="rect">
              <a:avLst/>
            </a:prstGeom>
            <a:noFill/>
          </p:spPr>
          <p:txBody>
            <a:bodyPr wrap="square">
              <a:spAutoFit/>
            </a:bodyPr>
            <a:lstStyle/>
            <a:p>
              <a:r>
                <a:rPr lang="en-GB" sz="1900"/>
                <a:t>Learning should be facilitated through a cyclical process of responsive and intentional planning, which includes observations, interpretation and documentation of learning, responsive and intentional planning and facilitation. RTA Pg 47</a:t>
              </a:r>
            </a:p>
          </p:txBody>
        </p:sp>
      </p:grpSp>
      <p:grpSp>
        <p:nvGrpSpPr>
          <p:cNvPr id="33" name="Group 32">
            <a:extLst>
              <a:ext uri="{FF2B5EF4-FFF2-40B4-BE49-F238E27FC236}">
                <a16:creationId xmlns:a16="http://schemas.microsoft.com/office/drawing/2014/main" id="{8F0079DB-D72F-DDFD-879C-189938EAE11F}"/>
              </a:ext>
            </a:extLst>
          </p:cNvPr>
          <p:cNvGrpSpPr/>
          <p:nvPr/>
        </p:nvGrpSpPr>
        <p:grpSpPr>
          <a:xfrm>
            <a:off x="8159548" y="2174319"/>
            <a:ext cx="3942610" cy="2476897"/>
            <a:chOff x="8084703" y="2365713"/>
            <a:chExt cx="3942610" cy="2476897"/>
          </a:xfrm>
        </p:grpSpPr>
        <p:grpSp>
          <p:nvGrpSpPr>
            <p:cNvPr id="29" name="Group 28">
              <a:extLst>
                <a:ext uri="{FF2B5EF4-FFF2-40B4-BE49-F238E27FC236}">
                  <a16:creationId xmlns:a16="http://schemas.microsoft.com/office/drawing/2014/main" id="{7FF9D630-C464-D31E-9540-7B35EB869CC7}"/>
                </a:ext>
              </a:extLst>
            </p:cNvPr>
            <p:cNvGrpSpPr/>
            <p:nvPr/>
          </p:nvGrpSpPr>
          <p:grpSpPr>
            <a:xfrm>
              <a:off x="8084703" y="2365713"/>
              <a:ext cx="3942610" cy="2476897"/>
              <a:chOff x="315016" y="288779"/>
              <a:chExt cx="5518334" cy="2073898"/>
            </a:xfrm>
          </p:grpSpPr>
          <p:sp>
            <p:nvSpPr>
              <p:cNvPr id="30" name="Rectangle: Rounded Corners 29">
                <a:extLst>
                  <a:ext uri="{FF2B5EF4-FFF2-40B4-BE49-F238E27FC236}">
                    <a16:creationId xmlns:a16="http://schemas.microsoft.com/office/drawing/2014/main" id="{D283A49B-8680-9505-E6F3-07C6E71A7A98}"/>
                  </a:ext>
                </a:extLst>
              </p:cNvPr>
              <p:cNvSpPr/>
              <p:nvPr/>
            </p:nvSpPr>
            <p:spPr>
              <a:xfrm>
                <a:off x="315016" y="288779"/>
                <a:ext cx="5518334" cy="207389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Rounded Corners 30">
                <a:extLst>
                  <a:ext uri="{FF2B5EF4-FFF2-40B4-BE49-F238E27FC236}">
                    <a16:creationId xmlns:a16="http://schemas.microsoft.com/office/drawing/2014/main" id="{B2D9D8AF-B2EA-4123-7545-E0551BFE8BCA}"/>
                  </a:ext>
                </a:extLst>
              </p:cNvPr>
              <p:cNvSpPr/>
              <p:nvPr/>
            </p:nvSpPr>
            <p:spPr>
              <a:xfrm>
                <a:off x="467416" y="419913"/>
                <a:ext cx="5210370" cy="180676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TextBox 5">
              <a:extLst>
                <a:ext uri="{FF2B5EF4-FFF2-40B4-BE49-F238E27FC236}">
                  <a16:creationId xmlns:a16="http://schemas.microsoft.com/office/drawing/2014/main" id="{9C98DBF2-C77B-030C-BC29-E5F29F98625C}"/>
                </a:ext>
              </a:extLst>
            </p:cNvPr>
            <p:cNvSpPr txBox="1"/>
            <p:nvPr/>
          </p:nvSpPr>
          <p:spPr>
            <a:xfrm>
              <a:off x="8217965" y="2585263"/>
              <a:ext cx="3685088" cy="1846659"/>
            </a:xfrm>
            <a:prstGeom prst="rect">
              <a:avLst/>
            </a:prstGeom>
            <a:noFill/>
          </p:spPr>
          <p:txBody>
            <a:bodyPr wrap="square">
              <a:spAutoFit/>
            </a:bodyPr>
            <a:lstStyle/>
            <a:p>
              <a:r>
                <a:rPr lang="en-GB" sz="1900"/>
                <a:t>A balance of responsive planning and intentional planning is essential in providing suitable experiences that connect with and extend children’s interests and motivations. RTA Pg 63</a:t>
              </a:r>
            </a:p>
          </p:txBody>
        </p:sp>
      </p:grpSp>
      <p:grpSp>
        <p:nvGrpSpPr>
          <p:cNvPr id="39" name="Group 38">
            <a:extLst>
              <a:ext uri="{FF2B5EF4-FFF2-40B4-BE49-F238E27FC236}">
                <a16:creationId xmlns:a16="http://schemas.microsoft.com/office/drawing/2014/main" id="{4ED054E2-2CBE-A9C8-C558-C977FA51D823}"/>
              </a:ext>
            </a:extLst>
          </p:cNvPr>
          <p:cNvGrpSpPr/>
          <p:nvPr/>
        </p:nvGrpSpPr>
        <p:grpSpPr>
          <a:xfrm>
            <a:off x="6133396" y="4698958"/>
            <a:ext cx="5968762" cy="2073898"/>
            <a:chOff x="6186561" y="4752123"/>
            <a:chExt cx="5968762" cy="2073898"/>
          </a:xfrm>
        </p:grpSpPr>
        <p:grpSp>
          <p:nvGrpSpPr>
            <p:cNvPr id="36" name="Group 35">
              <a:extLst>
                <a:ext uri="{FF2B5EF4-FFF2-40B4-BE49-F238E27FC236}">
                  <a16:creationId xmlns:a16="http://schemas.microsoft.com/office/drawing/2014/main" id="{BD44C3A6-BE92-854C-DA9F-8348916C2089}"/>
                </a:ext>
              </a:extLst>
            </p:cNvPr>
            <p:cNvGrpSpPr/>
            <p:nvPr/>
          </p:nvGrpSpPr>
          <p:grpSpPr>
            <a:xfrm>
              <a:off x="6186561" y="4752123"/>
              <a:ext cx="5968762" cy="2073898"/>
              <a:chOff x="315016" y="288779"/>
              <a:chExt cx="5518334" cy="2073898"/>
            </a:xfrm>
          </p:grpSpPr>
          <p:sp>
            <p:nvSpPr>
              <p:cNvPr id="37" name="Rectangle: Rounded Corners 36">
                <a:extLst>
                  <a:ext uri="{FF2B5EF4-FFF2-40B4-BE49-F238E27FC236}">
                    <a16:creationId xmlns:a16="http://schemas.microsoft.com/office/drawing/2014/main" id="{5F94C05C-8ED5-EEEC-7022-2116B98ED302}"/>
                  </a:ext>
                </a:extLst>
              </p:cNvPr>
              <p:cNvSpPr/>
              <p:nvPr/>
            </p:nvSpPr>
            <p:spPr>
              <a:xfrm>
                <a:off x="315016" y="288779"/>
                <a:ext cx="5518334" cy="207389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Rounded Corners 37">
                <a:extLst>
                  <a:ext uri="{FF2B5EF4-FFF2-40B4-BE49-F238E27FC236}">
                    <a16:creationId xmlns:a16="http://schemas.microsoft.com/office/drawing/2014/main" id="{3C87B1C3-8856-39A6-C7C6-6D6D69308C84}"/>
                  </a:ext>
                </a:extLst>
              </p:cNvPr>
              <p:cNvSpPr/>
              <p:nvPr/>
            </p:nvSpPr>
            <p:spPr>
              <a:xfrm>
                <a:off x="467416" y="419913"/>
                <a:ext cx="5210370" cy="180676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a:extLst>
                <a:ext uri="{FF2B5EF4-FFF2-40B4-BE49-F238E27FC236}">
                  <a16:creationId xmlns:a16="http://schemas.microsoft.com/office/drawing/2014/main" id="{8992F641-641C-68AA-71B7-24E2F81C7EBB}"/>
                </a:ext>
              </a:extLst>
            </p:cNvPr>
            <p:cNvSpPr txBox="1"/>
            <p:nvPr/>
          </p:nvSpPr>
          <p:spPr>
            <a:xfrm>
              <a:off x="6369527" y="4970851"/>
              <a:ext cx="5715118" cy="969496"/>
            </a:xfrm>
            <a:prstGeom prst="rect">
              <a:avLst/>
            </a:prstGeom>
            <a:noFill/>
          </p:spPr>
          <p:txBody>
            <a:bodyPr wrap="square">
              <a:spAutoFit/>
            </a:bodyPr>
            <a:lstStyle/>
            <a:p>
              <a:r>
                <a:rPr lang="en-GB" sz="1900"/>
                <a:t>Has both intentional and responsive planning for continuity and progression using Curriculum for Excellence Early Level been considered? RTA Pg 46</a:t>
              </a:r>
            </a:p>
          </p:txBody>
        </p:sp>
      </p:grpSp>
      <p:grpSp>
        <p:nvGrpSpPr>
          <p:cNvPr id="23" name="Group 22">
            <a:extLst>
              <a:ext uri="{FF2B5EF4-FFF2-40B4-BE49-F238E27FC236}">
                <a16:creationId xmlns:a16="http://schemas.microsoft.com/office/drawing/2014/main" id="{E54E196F-5533-5EEA-A05D-AAF251FA0896}"/>
              </a:ext>
            </a:extLst>
          </p:cNvPr>
          <p:cNvGrpSpPr/>
          <p:nvPr/>
        </p:nvGrpSpPr>
        <p:grpSpPr>
          <a:xfrm>
            <a:off x="6133396" y="42046"/>
            <a:ext cx="5968762" cy="2073898"/>
            <a:chOff x="6169188" y="190908"/>
            <a:chExt cx="5968762" cy="2073898"/>
          </a:xfrm>
        </p:grpSpPr>
        <p:grpSp>
          <p:nvGrpSpPr>
            <p:cNvPr id="20" name="Group 19">
              <a:extLst>
                <a:ext uri="{FF2B5EF4-FFF2-40B4-BE49-F238E27FC236}">
                  <a16:creationId xmlns:a16="http://schemas.microsoft.com/office/drawing/2014/main" id="{82798748-32E2-8CF6-9A9D-88BD70494BED}"/>
                </a:ext>
              </a:extLst>
            </p:cNvPr>
            <p:cNvGrpSpPr/>
            <p:nvPr/>
          </p:nvGrpSpPr>
          <p:grpSpPr>
            <a:xfrm>
              <a:off x="6169188" y="190908"/>
              <a:ext cx="5968762" cy="2073898"/>
              <a:chOff x="315016" y="288779"/>
              <a:chExt cx="5518334" cy="2073898"/>
            </a:xfrm>
          </p:grpSpPr>
          <p:sp>
            <p:nvSpPr>
              <p:cNvPr id="21" name="Rectangle: Rounded Corners 20">
                <a:extLst>
                  <a:ext uri="{FF2B5EF4-FFF2-40B4-BE49-F238E27FC236}">
                    <a16:creationId xmlns:a16="http://schemas.microsoft.com/office/drawing/2014/main" id="{CB63B380-7E38-9429-69B3-7C3BE2717E87}"/>
                  </a:ext>
                </a:extLst>
              </p:cNvPr>
              <p:cNvSpPr/>
              <p:nvPr/>
            </p:nvSpPr>
            <p:spPr>
              <a:xfrm>
                <a:off x="315016" y="288779"/>
                <a:ext cx="5518334" cy="207389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Rounded Corners 21">
                <a:extLst>
                  <a:ext uri="{FF2B5EF4-FFF2-40B4-BE49-F238E27FC236}">
                    <a16:creationId xmlns:a16="http://schemas.microsoft.com/office/drawing/2014/main" id="{C936EB97-D993-F6FC-8211-3A52E8B4C7E9}"/>
                  </a:ext>
                </a:extLst>
              </p:cNvPr>
              <p:cNvSpPr/>
              <p:nvPr/>
            </p:nvSpPr>
            <p:spPr>
              <a:xfrm>
                <a:off x="467416" y="419913"/>
                <a:ext cx="5210370" cy="180676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Box 9">
              <a:extLst>
                <a:ext uri="{FF2B5EF4-FFF2-40B4-BE49-F238E27FC236}">
                  <a16:creationId xmlns:a16="http://schemas.microsoft.com/office/drawing/2014/main" id="{1E53F3D2-9AE6-9F50-C553-9D52312410E0}"/>
                </a:ext>
              </a:extLst>
            </p:cNvPr>
            <p:cNvSpPr txBox="1"/>
            <p:nvPr/>
          </p:nvSpPr>
          <p:spPr>
            <a:xfrm>
              <a:off x="6409256" y="339551"/>
              <a:ext cx="5635661" cy="1846659"/>
            </a:xfrm>
            <a:prstGeom prst="rect">
              <a:avLst/>
            </a:prstGeom>
            <a:noFill/>
          </p:spPr>
          <p:txBody>
            <a:bodyPr wrap="square">
              <a:spAutoFit/>
            </a:bodyPr>
            <a:lstStyle/>
            <a:p>
              <a:r>
                <a:rPr lang="en-GB" sz="1900"/>
                <a:t>It is important then that practitioners and teachers provide, through responsive and intentional planning, a blend of child-initiated and adult-initiated learning experiences. The emphasis should be on child-centred play pedagogy to ensure continuity in children’s curriculum experiences. RTA Pg 52</a:t>
              </a:r>
            </a:p>
          </p:txBody>
        </p:sp>
      </p:grpSp>
      <p:grpSp>
        <p:nvGrpSpPr>
          <p:cNvPr id="19" name="Group 18">
            <a:extLst>
              <a:ext uri="{FF2B5EF4-FFF2-40B4-BE49-F238E27FC236}">
                <a16:creationId xmlns:a16="http://schemas.microsoft.com/office/drawing/2014/main" id="{EA4E246B-EC03-2824-05B9-1E01992A6AF4}"/>
              </a:ext>
            </a:extLst>
          </p:cNvPr>
          <p:cNvGrpSpPr/>
          <p:nvPr/>
        </p:nvGrpSpPr>
        <p:grpSpPr>
          <a:xfrm>
            <a:off x="105972" y="42046"/>
            <a:ext cx="5968762" cy="2073898"/>
            <a:chOff x="127238" y="224981"/>
            <a:chExt cx="5968762" cy="2073898"/>
          </a:xfrm>
        </p:grpSpPr>
        <p:grpSp>
          <p:nvGrpSpPr>
            <p:cNvPr id="15" name="Group 14">
              <a:extLst>
                <a:ext uri="{FF2B5EF4-FFF2-40B4-BE49-F238E27FC236}">
                  <a16:creationId xmlns:a16="http://schemas.microsoft.com/office/drawing/2014/main" id="{358563FD-6126-8200-E709-14ECD7474F17}"/>
                </a:ext>
              </a:extLst>
            </p:cNvPr>
            <p:cNvGrpSpPr/>
            <p:nvPr/>
          </p:nvGrpSpPr>
          <p:grpSpPr>
            <a:xfrm>
              <a:off x="127238" y="224981"/>
              <a:ext cx="5968762" cy="2073898"/>
              <a:chOff x="315016" y="288779"/>
              <a:chExt cx="5518334" cy="2073898"/>
            </a:xfrm>
          </p:grpSpPr>
          <p:sp>
            <p:nvSpPr>
              <p:cNvPr id="11" name="Rectangle: Rounded Corners 10">
                <a:extLst>
                  <a:ext uri="{FF2B5EF4-FFF2-40B4-BE49-F238E27FC236}">
                    <a16:creationId xmlns:a16="http://schemas.microsoft.com/office/drawing/2014/main" id="{22F1CD6A-26F5-A262-600E-F458CC0BE6A5}"/>
                  </a:ext>
                </a:extLst>
              </p:cNvPr>
              <p:cNvSpPr/>
              <p:nvPr/>
            </p:nvSpPr>
            <p:spPr>
              <a:xfrm>
                <a:off x="315016" y="288779"/>
                <a:ext cx="5518334" cy="207389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702BE498-30CF-52FC-3F99-9BED2207E1D3}"/>
                  </a:ext>
                </a:extLst>
              </p:cNvPr>
              <p:cNvSpPr/>
              <p:nvPr/>
            </p:nvSpPr>
            <p:spPr>
              <a:xfrm>
                <a:off x="467416" y="419913"/>
                <a:ext cx="5210370" cy="180676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a:extLst>
                <a:ext uri="{FF2B5EF4-FFF2-40B4-BE49-F238E27FC236}">
                  <a16:creationId xmlns:a16="http://schemas.microsoft.com/office/drawing/2014/main" id="{171E042E-82E7-3237-D1E3-8B3601D51559}"/>
                </a:ext>
              </a:extLst>
            </p:cNvPr>
            <p:cNvSpPr txBox="1"/>
            <p:nvPr/>
          </p:nvSpPr>
          <p:spPr>
            <a:xfrm>
              <a:off x="315016" y="371450"/>
              <a:ext cx="5706112" cy="1846659"/>
            </a:xfrm>
            <a:prstGeom prst="rect">
              <a:avLst/>
            </a:prstGeom>
            <a:noFill/>
          </p:spPr>
          <p:txBody>
            <a:bodyPr wrap="square">
              <a:spAutoFit/>
            </a:bodyPr>
            <a:lstStyle/>
            <a:p>
              <a:r>
                <a:rPr lang="en-GB" sz="1900"/>
                <a:t>The next part of the planning cycle involves the ‘what do we do next?’ – the planning, assessing and evaluation. “Informed by the child’s actions, emotions and words – what needs to stay to reinforce learning and development – and what needs to change to inspire new learning and development?” RTA Pg 66</a:t>
              </a:r>
            </a:p>
          </p:txBody>
        </p:sp>
      </p:grpSp>
      <p:grpSp>
        <p:nvGrpSpPr>
          <p:cNvPr id="32" name="Group 31">
            <a:extLst>
              <a:ext uri="{FF2B5EF4-FFF2-40B4-BE49-F238E27FC236}">
                <a16:creationId xmlns:a16="http://schemas.microsoft.com/office/drawing/2014/main" id="{029F1057-EE9C-15D4-9C4D-0C23623C2720}"/>
              </a:ext>
            </a:extLst>
          </p:cNvPr>
          <p:cNvGrpSpPr/>
          <p:nvPr/>
        </p:nvGrpSpPr>
        <p:grpSpPr>
          <a:xfrm>
            <a:off x="105972" y="2174319"/>
            <a:ext cx="3952966" cy="2476897"/>
            <a:chOff x="76287" y="2379760"/>
            <a:chExt cx="3952966" cy="2476897"/>
          </a:xfrm>
        </p:grpSpPr>
        <p:grpSp>
          <p:nvGrpSpPr>
            <p:cNvPr id="24" name="Group 23">
              <a:extLst>
                <a:ext uri="{FF2B5EF4-FFF2-40B4-BE49-F238E27FC236}">
                  <a16:creationId xmlns:a16="http://schemas.microsoft.com/office/drawing/2014/main" id="{0567F821-0F5E-AD22-A6AB-73B258A43E88}"/>
                </a:ext>
              </a:extLst>
            </p:cNvPr>
            <p:cNvGrpSpPr/>
            <p:nvPr/>
          </p:nvGrpSpPr>
          <p:grpSpPr>
            <a:xfrm>
              <a:off x="76287" y="2379760"/>
              <a:ext cx="3942610" cy="2476897"/>
              <a:chOff x="315016" y="288779"/>
              <a:chExt cx="5518334" cy="2073898"/>
            </a:xfrm>
          </p:grpSpPr>
          <p:sp>
            <p:nvSpPr>
              <p:cNvPr id="25" name="Rectangle: Rounded Corners 24">
                <a:extLst>
                  <a:ext uri="{FF2B5EF4-FFF2-40B4-BE49-F238E27FC236}">
                    <a16:creationId xmlns:a16="http://schemas.microsoft.com/office/drawing/2014/main" id="{D80677C0-06D9-219D-9E8F-10EC01E97382}"/>
                  </a:ext>
                </a:extLst>
              </p:cNvPr>
              <p:cNvSpPr/>
              <p:nvPr/>
            </p:nvSpPr>
            <p:spPr>
              <a:xfrm>
                <a:off x="315016" y="288779"/>
                <a:ext cx="5518334" cy="207389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Rounded Corners 25">
                <a:extLst>
                  <a:ext uri="{FF2B5EF4-FFF2-40B4-BE49-F238E27FC236}">
                    <a16:creationId xmlns:a16="http://schemas.microsoft.com/office/drawing/2014/main" id="{6B59FB7A-48D1-7899-F72A-779E812A64F6}"/>
                  </a:ext>
                </a:extLst>
              </p:cNvPr>
              <p:cNvSpPr/>
              <p:nvPr/>
            </p:nvSpPr>
            <p:spPr>
              <a:xfrm>
                <a:off x="467416" y="419913"/>
                <a:ext cx="5210370" cy="180676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TextBox 13">
              <a:extLst>
                <a:ext uri="{FF2B5EF4-FFF2-40B4-BE49-F238E27FC236}">
                  <a16:creationId xmlns:a16="http://schemas.microsoft.com/office/drawing/2014/main" id="{88BE8B95-A51B-D026-B5CA-09E943F2B38B}"/>
                </a:ext>
              </a:extLst>
            </p:cNvPr>
            <p:cNvSpPr txBox="1"/>
            <p:nvPr/>
          </p:nvSpPr>
          <p:spPr>
            <a:xfrm>
              <a:off x="155169" y="2599640"/>
              <a:ext cx="3874084" cy="2031325"/>
            </a:xfrm>
            <a:prstGeom prst="rect">
              <a:avLst/>
            </a:prstGeom>
            <a:noFill/>
          </p:spPr>
          <p:txBody>
            <a:bodyPr wrap="square">
              <a:spAutoFit/>
            </a:bodyPr>
            <a:lstStyle/>
            <a:p>
              <a:r>
                <a:rPr lang="en-GB"/>
                <a:t>Quality settings understand the learning possibilities afforded by the interactions, experiences and spaces we facilitate for the children so that their learning can be both responsively and intentionally planned for, supported and extended. RTA Pg 83</a:t>
              </a:r>
            </a:p>
          </p:txBody>
        </p:sp>
      </p:grpSp>
      <p:grpSp>
        <p:nvGrpSpPr>
          <p:cNvPr id="9" name="Group 8">
            <a:extLst>
              <a:ext uri="{FF2B5EF4-FFF2-40B4-BE49-F238E27FC236}">
                <a16:creationId xmlns:a16="http://schemas.microsoft.com/office/drawing/2014/main" id="{B0CAC3D1-C9B2-56B8-2C67-D0951ECB4A9F}"/>
              </a:ext>
            </a:extLst>
          </p:cNvPr>
          <p:cNvGrpSpPr/>
          <p:nvPr/>
        </p:nvGrpSpPr>
        <p:grpSpPr>
          <a:xfrm>
            <a:off x="4083477" y="2336043"/>
            <a:ext cx="4029173" cy="2073899"/>
            <a:chOff x="3827721" y="2384821"/>
            <a:chExt cx="4263656" cy="2139101"/>
          </a:xfrm>
        </p:grpSpPr>
        <p:grpSp>
          <p:nvGrpSpPr>
            <p:cNvPr id="5" name="Group 4">
              <a:extLst>
                <a:ext uri="{FF2B5EF4-FFF2-40B4-BE49-F238E27FC236}">
                  <a16:creationId xmlns:a16="http://schemas.microsoft.com/office/drawing/2014/main" id="{92B1158A-C093-7E2B-37B5-EDAFECEEF5F2}"/>
                </a:ext>
              </a:extLst>
            </p:cNvPr>
            <p:cNvGrpSpPr/>
            <p:nvPr/>
          </p:nvGrpSpPr>
          <p:grpSpPr>
            <a:xfrm>
              <a:off x="3827721" y="2384821"/>
              <a:ext cx="4263656" cy="2139101"/>
              <a:chOff x="2416249" y="1563486"/>
              <a:chExt cx="7570382" cy="3731027"/>
            </a:xfrm>
          </p:grpSpPr>
          <p:sp>
            <p:nvSpPr>
              <p:cNvPr id="2" name="Oval 1">
                <a:extLst>
                  <a:ext uri="{FF2B5EF4-FFF2-40B4-BE49-F238E27FC236}">
                    <a16:creationId xmlns:a16="http://schemas.microsoft.com/office/drawing/2014/main" id="{0C21D5D3-33AE-7791-2C41-9C57E148AD98}"/>
                  </a:ext>
                </a:extLst>
              </p:cNvPr>
              <p:cNvSpPr/>
              <p:nvPr/>
            </p:nvSpPr>
            <p:spPr>
              <a:xfrm>
                <a:off x="2416249" y="1563486"/>
                <a:ext cx="7570382" cy="373102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59770B68-316D-20EC-4176-0A06FD14F379}"/>
                  </a:ext>
                </a:extLst>
              </p:cNvPr>
              <p:cNvSpPr/>
              <p:nvPr/>
            </p:nvSpPr>
            <p:spPr>
              <a:xfrm>
                <a:off x="2594344" y="1776570"/>
                <a:ext cx="7181407" cy="3252005"/>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Rectangle 6">
              <a:extLst>
                <a:ext uri="{FF2B5EF4-FFF2-40B4-BE49-F238E27FC236}">
                  <a16:creationId xmlns:a16="http://schemas.microsoft.com/office/drawing/2014/main" id="{B90C3928-EC8C-8F64-440F-A23FD1526474}"/>
                </a:ext>
              </a:extLst>
            </p:cNvPr>
            <p:cNvSpPr/>
            <p:nvPr/>
          </p:nvSpPr>
          <p:spPr>
            <a:xfrm>
              <a:off x="4655345" y="2974470"/>
              <a:ext cx="2608407" cy="923330"/>
            </a:xfrm>
            <a:prstGeom prst="rect">
              <a:avLst/>
            </a:prstGeom>
            <a:noFill/>
          </p:spPr>
          <p:txBody>
            <a:bodyPr wrap="none" lIns="91440" tIns="45720" rIns="91440" bIns="45720">
              <a:spAutoFit/>
            </a:bodyPr>
            <a:lstStyle/>
            <a:p>
              <a:pPr algn="ctr"/>
              <a:r>
                <a:rPr lang="en-GB" sz="5400" b="0" cap="none" spc="0">
                  <a:ln w="0"/>
                  <a:solidFill>
                    <a:schemeClr val="tx1"/>
                  </a:solidFill>
                  <a:effectLst>
                    <a:outerShdw blurRad="38100" dist="19050" dir="2700000" algn="tl" rotWithShape="0">
                      <a:schemeClr val="dk1">
                        <a:alpha val="40000"/>
                      </a:schemeClr>
                    </a:outerShdw>
                  </a:effectLst>
                </a:rPr>
                <a:t>Planning</a:t>
              </a:r>
            </a:p>
          </p:txBody>
        </p:sp>
      </p:grpSp>
    </p:spTree>
    <p:extLst>
      <p:ext uri="{BB962C8B-B14F-4D97-AF65-F5344CB8AC3E}">
        <p14:creationId xmlns:p14="http://schemas.microsoft.com/office/powerpoint/2010/main" val="3911479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50B5B9-8517-E2BE-5735-4D92F8429334}"/>
              </a:ext>
            </a:extLst>
          </p:cNvPr>
          <p:cNvSpPr txBox="1">
            <a:spLocks noGrp="1" noRot="1" noMove="1" noResize="1" noEditPoints="1" noAdjustHandles="1" noChangeArrowheads="1" noChangeShapeType="1"/>
          </p:cNvSpPr>
          <p:nvPr/>
        </p:nvSpPr>
        <p:spPr>
          <a:xfrm>
            <a:off x="6734996" y="1150252"/>
            <a:ext cx="4384714" cy="6524863"/>
          </a:xfrm>
          <a:prstGeom prst="rect">
            <a:avLst/>
          </a:prstGeom>
          <a:noFill/>
          <a:ln>
            <a:noFill/>
          </a:ln>
        </p:spPr>
        <p:txBody>
          <a:bodyPr wrap="square" rtlCol="0">
            <a:spAutoFit/>
          </a:bodyPr>
          <a:lstStyle/>
          <a:p>
            <a:pPr marL="457200" indent="-457200">
              <a:buFont typeface="Arial" panose="020B0604020202020204" pitchFamily="34" charset="0"/>
              <a:buChar char="•"/>
            </a:pPr>
            <a:endParaRPr lang="en-GB" sz="2200"/>
          </a:p>
          <a:p>
            <a:pPr marL="457200" indent="-457200">
              <a:buFont typeface="Arial" panose="020B0604020202020204" pitchFamily="34" charset="0"/>
              <a:buChar char="•"/>
            </a:pPr>
            <a:r>
              <a:rPr lang="en-GB" sz="2200"/>
              <a:t>Take account of learners’ interests</a:t>
            </a:r>
          </a:p>
          <a:p>
            <a:pPr marL="342900" indent="-342900">
              <a:buFont typeface="Arial" panose="020B0604020202020204" pitchFamily="34" charset="0"/>
              <a:buChar char="•"/>
            </a:pPr>
            <a:r>
              <a:rPr lang="en-GB" sz="2200"/>
              <a:t>May involve helping with a new discovery, providing guidance and support or seizing an opportunity to develop a new skill</a:t>
            </a:r>
          </a:p>
          <a:p>
            <a:pPr marL="342900" indent="-342900">
              <a:buFont typeface="Arial" panose="020B0604020202020204" pitchFamily="34" charset="0"/>
              <a:buChar char="•"/>
            </a:pPr>
            <a:r>
              <a:rPr lang="en-GB" sz="2200"/>
              <a:t>Starts with an observation/’noticing’</a:t>
            </a:r>
          </a:p>
          <a:p>
            <a:pPr marL="342900" indent="-342900">
              <a:buFont typeface="Arial" panose="020B0604020202020204" pitchFamily="34" charset="0"/>
              <a:buChar char="•"/>
            </a:pPr>
            <a:r>
              <a:rPr lang="en-GB" sz="2200"/>
              <a:t>May lead to intentional planning</a:t>
            </a:r>
          </a:p>
          <a:p>
            <a:pPr marL="342900" indent="-342900">
              <a:buFont typeface="Arial" panose="020B0604020202020204" pitchFamily="34" charset="0"/>
              <a:buChar char="•"/>
            </a:pPr>
            <a:r>
              <a:rPr lang="en-GB" sz="2200"/>
              <a:t>Brief</a:t>
            </a:r>
          </a:p>
          <a:p>
            <a:pPr marL="342900" indent="-342900">
              <a:buFont typeface="Arial" panose="020B0604020202020204" pitchFamily="34" charset="0"/>
              <a:buChar char="•"/>
            </a:pPr>
            <a:r>
              <a:rPr lang="en-GB" sz="2200"/>
              <a:t>Be ready to adapt intentional planning if necessary- be sensitive to children’s needs</a:t>
            </a:r>
          </a:p>
          <a:p>
            <a:endParaRPr lang="en-GB" sz="2000"/>
          </a:p>
          <a:p>
            <a:pPr algn="ctr"/>
            <a:endParaRPr lang="en-GB"/>
          </a:p>
          <a:p>
            <a:pPr algn="ctr"/>
            <a:endParaRPr lang="en-GB"/>
          </a:p>
          <a:p>
            <a:pPr algn="ctr"/>
            <a:endParaRPr lang="en-GB"/>
          </a:p>
          <a:p>
            <a:pPr algn="ctr"/>
            <a:endParaRPr lang="en-GB"/>
          </a:p>
          <a:p>
            <a:pPr algn="ctr"/>
            <a:endParaRPr lang="en-GB"/>
          </a:p>
        </p:txBody>
      </p:sp>
      <p:graphicFrame>
        <p:nvGraphicFramePr>
          <p:cNvPr id="5" name="TextBox 1">
            <a:extLst>
              <a:ext uri="{FF2B5EF4-FFF2-40B4-BE49-F238E27FC236}">
                <a16:creationId xmlns:a16="http://schemas.microsoft.com/office/drawing/2014/main" id="{A5BC4832-2B43-A2E3-1877-AE533234E06F}"/>
              </a:ext>
            </a:extLst>
          </p:cNvPr>
          <p:cNvGraphicFramePr/>
          <p:nvPr/>
        </p:nvGraphicFramePr>
        <p:xfrm>
          <a:off x="653101" y="374571"/>
          <a:ext cx="4671703" cy="51398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a:extLst>
              <a:ext uri="{FF2B5EF4-FFF2-40B4-BE49-F238E27FC236}">
                <a16:creationId xmlns:a16="http://schemas.microsoft.com/office/drawing/2014/main" id="{744BF43B-C797-1C37-DC9A-B01F9C11A914}"/>
              </a:ext>
            </a:extLst>
          </p:cNvPr>
          <p:cNvGrpSpPr/>
          <p:nvPr/>
        </p:nvGrpSpPr>
        <p:grpSpPr>
          <a:xfrm>
            <a:off x="6591501" y="374571"/>
            <a:ext cx="4671703" cy="815490"/>
            <a:chOff x="0" y="50789"/>
            <a:chExt cx="4671703" cy="815490"/>
          </a:xfrm>
        </p:grpSpPr>
        <p:sp>
          <p:nvSpPr>
            <p:cNvPr id="7" name="Rectangle: Rounded Corners 6">
              <a:extLst>
                <a:ext uri="{FF2B5EF4-FFF2-40B4-BE49-F238E27FC236}">
                  <a16:creationId xmlns:a16="http://schemas.microsoft.com/office/drawing/2014/main" id="{1AFDB29B-EC0E-C5BF-D35C-4D5A4E78A314}"/>
                </a:ext>
              </a:extLst>
            </p:cNvPr>
            <p:cNvSpPr/>
            <p:nvPr/>
          </p:nvSpPr>
          <p:spPr>
            <a:xfrm>
              <a:off x="0" y="50789"/>
              <a:ext cx="4671703" cy="81549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8" name="Rectangle: Rounded Corners 4">
              <a:extLst>
                <a:ext uri="{FF2B5EF4-FFF2-40B4-BE49-F238E27FC236}">
                  <a16:creationId xmlns:a16="http://schemas.microsoft.com/office/drawing/2014/main" id="{EF20E86F-4C57-EF6E-E37A-CF45A0FC1A75}"/>
                </a:ext>
              </a:extLst>
            </p:cNvPr>
            <p:cNvSpPr txBox="1">
              <a:spLocks noGrp="1" noRot="1" noMove="1" noResize="1" noEditPoints="1" noAdjustHandles="1" noChangeArrowheads="1" noChangeShapeType="1"/>
            </p:cNvSpPr>
            <p:nvPr/>
          </p:nvSpPr>
          <p:spPr>
            <a:xfrm>
              <a:off x="39809" y="90598"/>
              <a:ext cx="4592085" cy="7358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GB" sz="3400" kern="1200"/>
                <a:t>Responsive Planning</a:t>
              </a:r>
              <a:endParaRPr lang="en-US" sz="3400" kern="1200"/>
            </a:p>
          </p:txBody>
        </p:sp>
      </p:grpSp>
    </p:spTree>
    <p:extLst>
      <p:ext uri="{BB962C8B-B14F-4D97-AF65-F5344CB8AC3E}">
        <p14:creationId xmlns:p14="http://schemas.microsoft.com/office/powerpoint/2010/main" val="325210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pyramid&#10;&#10;AI-generated content may be incorrect.">
            <a:extLst>
              <a:ext uri="{FF2B5EF4-FFF2-40B4-BE49-F238E27FC236}">
                <a16:creationId xmlns:a16="http://schemas.microsoft.com/office/drawing/2014/main" id="{1DCF3932-D55B-0062-7253-00861260594B}"/>
              </a:ext>
            </a:extLst>
          </p:cNvPr>
          <p:cNvPicPr>
            <a:picLocks noChangeAspect="1"/>
          </p:cNvPicPr>
          <p:nvPr/>
        </p:nvPicPr>
        <p:blipFill>
          <a:blip r:embed="rId2"/>
          <a:stretch>
            <a:fillRect/>
          </a:stretch>
        </p:blipFill>
        <p:spPr>
          <a:xfrm>
            <a:off x="1246909" y="0"/>
            <a:ext cx="9698182" cy="6858000"/>
          </a:xfrm>
          <a:prstGeom prst="rect">
            <a:avLst/>
          </a:prstGeom>
        </p:spPr>
      </p:pic>
    </p:spTree>
    <p:extLst>
      <p:ext uri="{BB962C8B-B14F-4D97-AF65-F5344CB8AC3E}">
        <p14:creationId xmlns:p14="http://schemas.microsoft.com/office/powerpoint/2010/main" val="423055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96C07B91-9236-F98A-76EB-7DC942FD1AF5}"/>
              </a:ext>
            </a:extLst>
          </p:cNvPr>
          <p:cNvPicPr>
            <a:picLocks noChangeAspect="1"/>
          </p:cNvPicPr>
          <p:nvPr/>
        </p:nvPicPr>
        <p:blipFill>
          <a:blip r:embed="rId2"/>
          <a:stretch>
            <a:fillRect/>
          </a:stretch>
        </p:blipFill>
        <p:spPr>
          <a:xfrm>
            <a:off x="968106" y="0"/>
            <a:ext cx="10255787" cy="6858000"/>
          </a:xfrm>
          <a:prstGeom prst="rect">
            <a:avLst/>
          </a:prstGeom>
        </p:spPr>
      </p:pic>
      <p:grpSp>
        <p:nvGrpSpPr>
          <p:cNvPr id="19" name="Group 18">
            <a:extLst>
              <a:ext uri="{FF2B5EF4-FFF2-40B4-BE49-F238E27FC236}">
                <a16:creationId xmlns:a16="http://schemas.microsoft.com/office/drawing/2014/main" id="{64F26CF1-D4B6-6FDC-9059-A6B1D994CE2B}"/>
              </a:ext>
            </a:extLst>
          </p:cNvPr>
          <p:cNvGrpSpPr/>
          <p:nvPr/>
        </p:nvGrpSpPr>
        <p:grpSpPr>
          <a:xfrm>
            <a:off x="0" y="1889034"/>
            <a:ext cx="4109042" cy="4293201"/>
            <a:chOff x="0" y="1889034"/>
            <a:chExt cx="4109042" cy="4293201"/>
          </a:xfrm>
        </p:grpSpPr>
        <p:sp>
          <p:nvSpPr>
            <p:cNvPr id="6" name="TextBox 5">
              <a:extLst>
                <a:ext uri="{FF2B5EF4-FFF2-40B4-BE49-F238E27FC236}">
                  <a16:creationId xmlns:a16="http://schemas.microsoft.com/office/drawing/2014/main" id="{142C7A93-A8C5-6862-C98A-07EE013FCC3E}"/>
                </a:ext>
              </a:extLst>
            </p:cNvPr>
            <p:cNvSpPr txBox="1"/>
            <p:nvPr/>
          </p:nvSpPr>
          <p:spPr>
            <a:xfrm>
              <a:off x="0" y="4704907"/>
              <a:ext cx="3519377" cy="1477328"/>
            </a:xfrm>
            <a:prstGeom prst="rect">
              <a:avLst/>
            </a:prstGeom>
            <a:solidFill>
              <a:srgbClr val="E48CA3"/>
            </a:solidFill>
          </p:spPr>
          <p:txBody>
            <a:bodyPr wrap="square" rtlCol="0">
              <a:spAutoFit/>
            </a:bodyPr>
            <a:lstStyle/>
            <a:p>
              <a:r>
                <a:rPr lang="en-GB"/>
                <a:t>Intentional Planning linked to Es and </a:t>
              </a:r>
              <a:r>
                <a:rPr lang="en-GB" err="1"/>
                <a:t>Os</a:t>
              </a:r>
              <a:r>
                <a:rPr lang="en-GB"/>
                <a:t> and with appropriate LI and SC. Some of it may be responsive planning coming from observational assessments</a:t>
              </a:r>
            </a:p>
          </p:txBody>
        </p:sp>
        <p:cxnSp>
          <p:nvCxnSpPr>
            <p:cNvPr id="10" name="Straight Arrow Connector 9">
              <a:extLst>
                <a:ext uri="{FF2B5EF4-FFF2-40B4-BE49-F238E27FC236}">
                  <a16:creationId xmlns:a16="http://schemas.microsoft.com/office/drawing/2014/main" id="{C76E751F-9D11-1CA5-1E4B-E44F14451D8B}"/>
                </a:ext>
              </a:extLst>
            </p:cNvPr>
            <p:cNvCxnSpPr>
              <a:cxnSpLocks/>
            </p:cNvCxnSpPr>
            <p:nvPr/>
          </p:nvCxnSpPr>
          <p:spPr>
            <a:xfrm flipH="1" flipV="1">
              <a:off x="2594344" y="4029142"/>
              <a:ext cx="659219" cy="77381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9CF8B6B-E3A5-6947-FDD2-1D32DDB9AC0A}"/>
                </a:ext>
              </a:extLst>
            </p:cNvPr>
            <p:cNvCxnSpPr>
              <a:cxnSpLocks/>
            </p:cNvCxnSpPr>
            <p:nvPr/>
          </p:nvCxnSpPr>
          <p:spPr>
            <a:xfrm flipV="1">
              <a:off x="3321789" y="4295553"/>
              <a:ext cx="787253" cy="52571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E9ADC1E-D21A-2C1C-C7A6-822C7C79334F}"/>
                </a:ext>
              </a:extLst>
            </p:cNvPr>
            <p:cNvCxnSpPr>
              <a:cxnSpLocks/>
            </p:cNvCxnSpPr>
            <p:nvPr/>
          </p:nvCxnSpPr>
          <p:spPr>
            <a:xfrm flipH="1" flipV="1">
              <a:off x="2502638" y="1889034"/>
              <a:ext cx="811619" cy="298125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4A5E61A-8C1D-BA15-12DB-8B258D441F9C}"/>
                </a:ext>
              </a:extLst>
            </p:cNvPr>
            <p:cNvCxnSpPr>
              <a:cxnSpLocks/>
            </p:cNvCxnSpPr>
            <p:nvPr/>
          </p:nvCxnSpPr>
          <p:spPr>
            <a:xfrm flipV="1">
              <a:off x="3297423" y="1889034"/>
              <a:ext cx="349988" cy="298125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BB4AF27C-7A35-2038-4F5F-F32B2B989762}"/>
              </a:ext>
            </a:extLst>
          </p:cNvPr>
          <p:cNvGrpSpPr/>
          <p:nvPr/>
        </p:nvGrpSpPr>
        <p:grpSpPr>
          <a:xfrm>
            <a:off x="7336466" y="1148316"/>
            <a:ext cx="4646408" cy="2316080"/>
            <a:chOff x="7746042" y="1148316"/>
            <a:chExt cx="4236830" cy="2316080"/>
          </a:xfrm>
        </p:grpSpPr>
        <p:sp>
          <p:nvSpPr>
            <p:cNvPr id="20" name="TextBox 19">
              <a:extLst>
                <a:ext uri="{FF2B5EF4-FFF2-40B4-BE49-F238E27FC236}">
                  <a16:creationId xmlns:a16="http://schemas.microsoft.com/office/drawing/2014/main" id="{C1017152-C14C-9DBC-68E5-261FA3625661}"/>
                </a:ext>
              </a:extLst>
            </p:cNvPr>
            <p:cNvSpPr txBox="1"/>
            <p:nvPr/>
          </p:nvSpPr>
          <p:spPr>
            <a:xfrm>
              <a:off x="7746042" y="1710070"/>
              <a:ext cx="4236830" cy="1754326"/>
            </a:xfrm>
            <a:prstGeom prst="rect">
              <a:avLst/>
            </a:prstGeom>
            <a:solidFill>
              <a:srgbClr val="E48CA3"/>
            </a:solidFill>
          </p:spPr>
          <p:txBody>
            <a:bodyPr wrap="square" rtlCol="0">
              <a:spAutoFit/>
            </a:bodyPr>
            <a:lstStyle/>
            <a:p>
              <a:r>
                <a:rPr lang="en-GB"/>
                <a:t>Planning for potential learning and opportunities for children to build on teaching but open ended enough that children can lead where they choose. This is also responsive planning as depending on observations and interests can be adapted throughout the week.</a:t>
              </a:r>
            </a:p>
          </p:txBody>
        </p:sp>
        <p:cxnSp>
          <p:nvCxnSpPr>
            <p:cNvPr id="21" name="Straight Arrow Connector 20">
              <a:extLst>
                <a:ext uri="{FF2B5EF4-FFF2-40B4-BE49-F238E27FC236}">
                  <a16:creationId xmlns:a16="http://schemas.microsoft.com/office/drawing/2014/main" id="{7D3A3B10-C300-6B96-BC63-3EDADC9DB30D}"/>
                </a:ext>
              </a:extLst>
            </p:cNvPr>
            <p:cNvCxnSpPr>
              <a:cxnSpLocks/>
            </p:cNvCxnSpPr>
            <p:nvPr/>
          </p:nvCxnSpPr>
          <p:spPr>
            <a:xfrm flipH="1" flipV="1">
              <a:off x="8825023" y="1148316"/>
              <a:ext cx="1180214" cy="56175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38112584-C0D2-7C86-8136-CFADA5BD72B0}"/>
              </a:ext>
            </a:extLst>
          </p:cNvPr>
          <p:cNvGrpSpPr/>
          <p:nvPr/>
        </p:nvGrpSpPr>
        <p:grpSpPr>
          <a:xfrm>
            <a:off x="4651323" y="2023880"/>
            <a:ext cx="3812172" cy="2075892"/>
            <a:chOff x="4651323" y="2023880"/>
            <a:chExt cx="3812172" cy="2075892"/>
          </a:xfrm>
        </p:grpSpPr>
        <p:sp>
          <p:nvSpPr>
            <p:cNvPr id="25" name="TextBox 24">
              <a:extLst>
                <a:ext uri="{FF2B5EF4-FFF2-40B4-BE49-F238E27FC236}">
                  <a16:creationId xmlns:a16="http://schemas.microsoft.com/office/drawing/2014/main" id="{E4871141-8E89-3461-50F5-490C10FBD88A}"/>
                </a:ext>
              </a:extLst>
            </p:cNvPr>
            <p:cNvSpPr txBox="1"/>
            <p:nvPr/>
          </p:nvSpPr>
          <p:spPr>
            <a:xfrm>
              <a:off x="4944118" y="2899443"/>
              <a:ext cx="3519377" cy="1200329"/>
            </a:xfrm>
            <a:prstGeom prst="rect">
              <a:avLst/>
            </a:prstGeom>
            <a:solidFill>
              <a:srgbClr val="E48CA3"/>
            </a:solidFill>
          </p:spPr>
          <p:txBody>
            <a:bodyPr wrap="square" rtlCol="0">
              <a:spAutoFit/>
            </a:bodyPr>
            <a:lstStyle/>
            <a:p>
              <a:r>
                <a:rPr lang="en-GB"/>
                <a:t>Adult Initiated activities can be active activities or traditional jotter activities depending on what is needed.</a:t>
              </a:r>
            </a:p>
          </p:txBody>
        </p:sp>
        <p:cxnSp>
          <p:nvCxnSpPr>
            <p:cNvPr id="26" name="Straight Arrow Connector 25">
              <a:extLst>
                <a:ext uri="{FF2B5EF4-FFF2-40B4-BE49-F238E27FC236}">
                  <a16:creationId xmlns:a16="http://schemas.microsoft.com/office/drawing/2014/main" id="{C1E98325-0B67-D734-9F54-06C5A6A6345C}"/>
                </a:ext>
              </a:extLst>
            </p:cNvPr>
            <p:cNvCxnSpPr>
              <a:cxnSpLocks/>
            </p:cNvCxnSpPr>
            <p:nvPr/>
          </p:nvCxnSpPr>
          <p:spPr>
            <a:xfrm flipH="1" flipV="1">
              <a:off x="4651323" y="2023880"/>
              <a:ext cx="1237553" cy="81915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385E85C-C329-5885-4442-A83E940DD1C9}"/>
                </a:ext>
              </a:extLst>
            </p:cNvPr>
            <p:cNvCxnSpPr>
              <a:cxnSpLocks/>
            </p:cNvCxnSpPr>
            <p:nvPr/>
          </p:nvCxnSpPr>
          <p:spPr>
            <a:xfrm flipH="1" flipV="1">
              <a:off x="5339315" y="2244953"/>
              <a:ext cx="568611" cy="65449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pic>
        <p:nvPicPr>
          <p:cNvPr id="40" name="Picture 39" descr="A close-up of a magnifying glass&#10;&#10;AI-generated content may be incorrect.">
            <a:extLst>
              <a:ext uri="{FF2B5EF4-FFF2-40B4-BE49-F238E27FC236}">
                <a16:creationId xmlns:a16="http://schemas.microsoft.com/office/drawing/2014/main" id="{A1FF73CD-B989-47DF-0C45-F84DD6AE1A8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189528" y="1640990"/>
            <a:ext cx="1334908" cy="1327533"/>
          </a:xfrm>
          <a:prstGeom prst="rect">
            <a:avLst/>
          </a:prstGeom>
        </p:spPr>
      </p:pic>
      <p:pic>
        <p:nvPicPr>
          <p:cNvPr id="41" name="Picture 2" descr="A diagram of a cycle&#10;&#10;AI-generated content may be incorrect.">
            <a:extLst>
              <a:ext uri="{FF2B5EF4-FFF2-40B4-BE49-F238E27FC236}">
                <a16:creationId xmlns:a16="http://schemas.microsoft.com/office/drawing/2014/main" id="{575C3788-50D9-4053-6C82-1BCADE00C0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9975" y="1033463"/>
            <a:ext cx="4972050" cy="4791075"/>
          </a:xfrm>
          <a:prstGeom prst="rect">
            <a:avLst/>
          </a:prstGeom>
          <a:noFill/>
          <a:extLst>
            <a:ext uri="{909E8E84-426E-40DD-AFC4-6F175D3DCCD1}">
              <a14:hiddenFill xmlns:a14="http://schemas.microsoft.com/office/drawing/2010/main">
                <a:solidFill>
                  <a:srgbClr val="FFFFFF"/>
                </a:solidFill>
              </a14:hiddenFill>
            </a:ext>
          </a:extLst>
        </p:spPr>
      </p:pic>
      <p:sp>
        <p:nvSpPr>
          <p:cNvPr id="42" name="Speech Bubble: Oval 41">
            <a:extLst>
              <a:ext uri="{FF2B5EF4-FFF2-40B4-BE49-F238E27FC236}">
                <a16:creationId xmlns:a16="http://schemas.microsoft.com/office/drawing/2014/main" id="{7900629F-AC0B-18D1-2912-20BF4323CA83}"/>
              </a:ext>
            </a:extLst>
          </p:cNvPr>
          <p:cNvSpPr/>
          <p:nvPr/>
        </p:nvSpPr>
        <p:spPr>
          <a:xfrm>
            <a:off x="6832445" y="1487925"/>
            <a:ext cx="2930770" cy="1180276"/>
          </a:xfrm>
          <a:prstGeom prst="wedgeEllipseCallout">
            <a:avLst>
              <a:gd name="adj1" fmla="val -53518"/>
              <a:gd name="adj2" fmla="val -23683"/>
            </a:avLst>
          </a:prstGeom>
          <a:solidFill>
            <a:srgbClr val="E48CA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a:solidFill>
                  <a:schemeClr val="tx1"/>
                </a:solidFill>
              </a:rPr>
              <a:t>What did I notice?</a:t>
            </a:r>
          </a:p>
        </p:txBody>
      </p:sp>
      <p:sp>
        <p:nvSpPr>
          <p:cNvPr id="43" name="Speech Bubble: Oval 42">
            <a:extLst>
              <a:ext uri="{FF2B5EF4-FFF2-40B4-BE49-F238E27FC236}">
                <a16:creationId xmlns:a16="http://schemas.microsoft.com/office/drawing/2014/main" id="{06E94D8D-0813-EF2E-272D-2272EBBF6232}"/>
              </a:ext>
            </a:extLst>
          </p:cNvPr>
          <p:cNvSpPr/>
          <p:nvPr/>
        </p:nvSpPr>
        <p:spPr>
          <a:xfrm>
            <a:off x="8309413" y="4189798"/>
            <a:ext cx="2930770" cy="1180276"/>
          </a:xfrm>
          <a:prstGeom prst="wedgeEllipseCallout">
            <a:avLst>
              <a:gd name="adj1" fmla="val -53518"/>
              <a:gd name="adj2" fmla="val -23683"/>
            </a:avLst>
          </a:prstGeom>
          <a:solidFill>
            <a:srgbClr val="E48CA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a:solidFill>
                  <a:schemeClr val="tx1"/>
                </a:solidFill>
              </a:rPr>
              <a:t>What does this tell me?  What does this mean?</a:t>
            </a:r>
          </a:p>
        </p:txBody>
      </p:sp>
      <p:sp>
        <p:nvSpPr>
          <p:cNvPr id="44" name="Speech Bubble: Oval 43">
            <a:extLst>
              <a:ext uri="{FF2B5EF4-FFF2-40B4-BE49-F238E27FC236}">
                <a16:creationId xmlns:a16="http://schemas.microsoft.com/office/drawing/2014/main" id="{A38BE035-EC33-F65A-48A8-84C6892FBB4D}"/>
              </a:ext>
            </a:extLst>
          </p:cNvPr>
          <p:cNvSpPr/>
          <p:nvPr/>
        </p:nvSpPr>
        <p:spPr>
          <a:xfrm>
            <a:off x="951816" y="3747606"/>
            <a:ext cx="2930770" cy="1180276"/>
          </a:xfrm>
          <a:prstGeom prst="wedgeEllipseCallout">
            <a:avLst>
              <a:gd name="adj1" fmla="val 62938"/>
              <a:gd name="adj2" fmla="val 12351"/>
            </a:avLst>
          </a:prstGeom>
          <a:solidFill>
            <a:srgbClr val="E48CA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a:solidFill>
                  <a:schemeClr val="tx1"/>
                </a:solidFill>
              </a:rPr>
              <a:t>What will I do now?  What will the child do now?</a:t>
            </a:r>
          </a:p>
        </p:txBody>
      </p:sp>
      <p:grpSp>
        <p:nvGrpSpPr>
          <p:cNvPr id="45" name="Group 44">
            <a:extLst>
              <a:ext uri="{FF2B5EF4-FFF2-40B4-BE49-F238E27FC236}">
                <a16:creationId xmlns:a16="http://schemas.microsoft.com/office/drawing/2014/main" id="{EC56D59C-A86A-C6E6-5C96-7055E3CC2D4E}"/>
              </a:ext>
            </a:extLst>
          </p:cNvPr>
          <p:cNvGrpSpPr/>
          <p:nvPr/>
        </p:nvGrpSpPr>
        <p:grpSpPr>
          <a:xfrm>
            <a:off x="3663005" y="4574029"/>
            <a:ext cx="4646408" cy="1901265"/>
            <a:chOff x="7414849" y="1436814"/>
            <a:chExt cx="4236830" cy="1901265"/>
          </a:xfrm>
        </p:grpSpPr>
        <p:sp>
          <p:nvSpPr>
            <p:cNvPr id="46" name="TextBox 45">
              <a:extLst>
                <a:ext uri="{FF2B5EF4-FFF2-40B4-BE49-F238E27FC236}">
                  <a16:creationId xmlns:a16="http://schemas.microsoft.com/office/drawing/2014/main" id="{05751088-CE4A-057D-119B-59BF4438976E}"/>
                </a:ext>
              </a:extLst>
            </p:cNvPr>
            <p:cNvSpPr txBox="1"/>
            <p:nvPr/>
          </p:nvSpPr>
          <p:spPr>
            <a:xfrm>
              <a:off x="7414849" y="2137750"/>
              <a:ext cx="4236830" cy="1200329"/>
            </a:xfrm>
            <a:prstGeom prst="rect">
              <a:avLst/>
            </a:prstGeom>
            <a:solidFill>
              <a:srgbClr val="E48CA3"/>
            </a:solidFill>
          </p:spPr>
          <p:txBody>
            <a:bodyPr wrap="square" rtlCol="0">
              <a:spAutoFit/>
            </a:bodyPr>
            <a:lstStyle/>
            <a:p>
              <a:r>
                <a:rPr lang="en-GB"/>
                <a:t>Will be added to as week progresses. Important that is not just a description of a task. What will you learn from or do about this observation? Responsive planning comes from observations.</a:t>
              </a:r>
            </a:p>
          </p:txBody>
        </p:sp>
        <p:cxnSp>
          <p:nvCxnSpPr>
            <p:cNvPr id="47" name="Straight Arrow Connector 46">
              <a:extLst>
                <a:ext uri="{FF2B5EF4-FFF2-40B4-BE49-F238E27FC236}">
                  <a16:creationId xmlns:a16="http://schemas.microsoft.com/office/drawing/2014/main" id="{E0EB38DE-813B-D832-DAE0-3E8C73C259F9}"/>
                </a:ext>
              </a:extLst>
            </p:cNvPr>
            <p:cNvCxnSpPr>
              <a:cxnSpLocks/>
            </p:cNvCxnSpPr>
            <p:nvPr/>
          </p:nvCxnSpPr>
          <p:spPr>
            <a:xfrm flipV="1">
              <a:off x="9694570" y="1436814"/>
              <a:ext cx="1184281" cy="79276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45803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19"/>
                                        </p:tgtEl>
                                      </p:cBhvr>
                                    </p:animEffect>
                                    <p:set>
                                      <p:cBhvr>
                                        <p:cTn id="14" dur="1" fill="hold">
                                          <p:stCondLst>
                                            <p:cond delay="499"/>
                                          </p:stCondLst>
                                        </p:cTn>
                                        <p:tgtEl>
                                          <p:spTgt spid="1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000"/>
                                        <p:tgtEl>
                                          <p:spTgt spid="31"/>
                                        </p:tgtEl>
                                      </p:cBhvr>
                                    </p:animEffect>
                                    <p:anim calcmode="lin" valueType="num">
                                      <p:cBhvr>
                                        <p:cTn id="20" dur="1000" fill="hold"/>
                                        <p:tgtEl>
                                          <p:spTgt spid="31"/>
                                        </p:tgtEl>
                                        <p:attrNameLst>
                                          <p:attrName>ppt_x</p:attrName>
                                        </p:attrNameLst>
                                      </p:cBhvr>
                                      <p:tavLst>
                                        <p:tav tm="0">
                                          <p:val>
                                            <p:strVal val="#ppt_x"/>
                                          </p:val>
                                        </p:tav>
                                        <p:tav tm="100000">
                                          <p:val>
                                            <p:strVal val="#ppt_x"/>
                                          </p:val>
                                        </p:tav>
                                      </p:tavLst>
                                    </p:anim>
                                    <p:anim calcmode="lin" valueType="num">
                                      <p:cBhvr>
                                        <p:cTn id="2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31"/>
                                        </p:tgtEl>
                                      </p:cBhvr>
                                    </p:animEffect>
                                    <p:set>
                                      <p:cBhvr>
                                        <p:cTn id="26" dur="1" fill="hold">
                                          <p:stCondLst>
                                            <p:cond delay="499"/>
                                          </p:stCondLst>
                                        </p:cTn>
                                        <p:tgtEl>
                                          <p:spTgt spid="3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24"/>
                                        </p:tgtEl>
                                      </p:cBhvr>
                                    </p:animEffect>
                                    <p:set>
                                      <p:cBhvr>
                                        <p:cTn id="38" dur="1" fill="hold">
                                          <p:stCondLst>
                                            <p:cond delay="499"/>
                                          </p:stCondLst>
                                        </p:cTn>
                                        <p:tgtEl>
                                          <p:spTgt spid="2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1000"/>
                                        <p:tgtEl>
                                          <p:spTgt spid="40"/>
                                        </p:tgtEl>
                                      </p:cBhvr>
                                    </p:animEffect>
                                    <p:anim calcmode="lin" valueType="num">
                                      <p:cBhvr>
                                        <p:cTn id="44" dur="1000" fill="hold"/>
                                        <p:tgtEl>
                                          <p:spTgt spid="40"/>
                                        </p:tgtEl>
                                        <p:attrNameLst>
                                          <p:attrName>ppt_x</p:attrName>
                                        </p:attrNameLst>
                                      </p:cBhvr>
                                      <p:tavLst>
                                        <p:tav tm="0">
                                          <p:val>
                                            <p:strVal val="#ppt_x"/>
                                          </p:val>
                                        </p:tav>
                                        <p:tav tm="100000">
                                          <p:val>
                                            <p:strVal val="#ppt_x"/>
                                          </p:val>
                                        </p:tav>
                                      </p:tavLst>
                                    </p:anim>
                                    <p:anim calcmode="lin" valueType="num">
                                      <p:cBhvr>
                                        <p:cTn id="45" dur="1000" fill="hold"/>
                                        <p:tgtEl>
                                          <p:spTgt spid="40"/>
                                        </p:tgtEl>
                                        <p:attrNameLst>
                                          <p:attrName>ppt_y</p:attrName>
                                        </p:attrNameLst>
                                      </p:cBhvr>
                                      <p:tavLst>
                                        <p:tav tm="0">
                                          <p:val>
                                            <p:strVal val="#ppt_y+.1"/>
                                          </p:val>
                                        </p:tav>
                                        <p:tav tm="100000">
                                          <p:val>
                                            <p:strVal val="#ppt_y"/>
                                          </p:val>
                                        </p:tav>
                                      </p:tavLst>
                                    </p:anim>
                                  </p:childTnLst>
                                </p:cTn>
                              </p:par>
                            </p:childTnLst>
                          </p:cTn>
                        </p:par>
                        <p:par>
                          <p:cTn id="46" fill="hold">
                            <p:stCondLst>
                              <p:cond delay="1000"/>
                            </p:stCondLst>
                            <p:childTnLst>
                              <p:par>
                                <p:cTn id="47" presetID="10" presetClass="entr" presetSubtype="0" fill="hold" nodeType="after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fade">
                                      <p:cBhvr>
                                        <p:cTn id="49" dur="500"/>
                                        <p:tgtEl>
                                          <p:spTgt spid="41"/>
                                        </p:tgtEl>
                                      </p:cBhvr>
                                    </p:animEffect>
                                  </p:childTnLst>
                                </p:cTn>
                              </p:par>
                            </p:childTnLst>
                          </p:cTn>
                        </p:par>
                        <p:par>
                          <p:cTn id="50" fill="hold">
                            <p:stCondLst>
                              <p:cond delay="1500"/>
                            </p:stCondLst>
                            <p:childTnLst>
                              <p:par>
                                <p:cTn id="51" presetID="10" presetClass="entr" presetSubtype="0" fill="hold" grpId="0"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500"/>
                                        <p:tgtEl>
                                          <p:spTgt spid="42"/>
                                        </p:tgtEl>
                                      </p:cBhvr>
                                    </p:animEffect>
                                  </p:childTnLst>
                                </p:cTn>
                              </p:par>
                            </p:childTnLst>
                          </p:cTn>
                        </p:par>
                        <p:par>
                          <p:cTn id="54" fill="hold">
                            <p:stCondLst>
                              <p:cond delay="2000"/>
                            </p:stCondLst>
                            <p:childTnLst>
                              <p:par>
                                <p:cTn id="55" presetID="10" presetClass="entr" presetSubtype="0"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cTn>
                              </p:par>
                            </p:childTnLst>
                          </p:cTn>
                        </p:par>
                        <p:par>
                          <p:cTn id="58" fill="hold">
                            <p:stCondLst>
                              <p:cond delay="2500"/>
                            </p:stCondLst>
                            <p:childTnLst>
                              <p:par>
                                <p:cTn id="59" presetID="10" presetClass="entr" presetSubtype="0"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fade">
                                      <p:cBhvr>
                                        <p:cTn id="61" dur="500"/>
                                        <p:tgtEl>
                                          <p:spTgt spid="44"/>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nodeType="clickEffect">
                                  <p:stCondLst>
                                    <p:cond delay="0"/>
                                  </p:stCondLst>
                                  <p:childTnLst>
                                    <p:set>
                                      <p:cBhvr>
                                        <p:cTn id="65" dur="1" fill="hold">
                                          <p:stCondLst>
                                            <p:cond delay="0"/>
                                          </p:stCondLst>
                                        </p:cTn>
                                        <p:tgtEl>
                                          <p:spTgt spid="41"/>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42"/>
                                        </p:tgtEl>
                                        <p:attrNameLst>
                                          <p:attrName>style.visibility</p:attrName>
                                        </p:attrNameLst>
                                      </p:cBhvr>
                                      <p:to>
                                        <p:strVal val="hidden"/>
                                      </p:to>
                                    </p:set>
                                  </p:childTnLst>
                                </p:cTn>
                              </p:par>
                              <p:par>
                                <p:cTn id="68" presetID="1" presetClass="exit" presetSubtype="0" fill="hold" grpId="1" nodeType="withEffect">
                                  <p:stCondLst>
                                    <p:cond delay="0"/>
                                  </p:stCondLst>
                                  <p:childTnLst>
                                    <p:set>
                                      <p:cBhvr>
                                        <p:cTn id="69" dur="1" fill="hold">
                                          <p:stCondLst>
                                            <p:cond delay="0"/>
                                          </p:stCondLst>
                                        </p:cTn>
                                        <p:tgtEl>
                                          <p:spTgt spid="43"/>
                                        </p:tgtEl>
                                        <p:attrNameLst>
                                          <p:attrName>style.visibility</p:attrName>
                                        </p:attrNameLst>
                                      </p:cBhvr>
                                      <p:to>
                                        <p:strVal val="hidden"/>
                                      </p:to>
                                    </p:set>
                                  </p:childTnLst>
                                </p:cTn>
                              </p:par>
                              <p:par>
                                <p:cTn id="70" presetID="1" presetClass="exit" presetSubtype="0" fill="hold" grpId="1" nodeType="withEffect">
                                  <p:stCondLst>
                                    <p:cond delay="0"/>
                                  </p:stCondLst>
                                  <p:childTnLst>
                                    <p:set>
                                      <p:cBhvr>
                                        <p:cTn id="71" dur="1" fill="hold">
                                          <p:stCondLst>
                                            <p:cond delay="0"/>
                                          </p:stCondLst>
                                        </p:cTn>
                                        <p:tgtEl>
                                          <p:spTgt spid="44"/>
                                        </p:tgtEl>
                                        <p:attrNameLst>
                                          <p:attrName>style.visibility</p:attrName>
                                        </p:attrNameLst>
                                      </p:cBhvr>
                                      <p:to>
                                        <p:strVal val="hidden"/>
                                      </p:to>
                                    </p:set>
                                  </p:childTnLst>
                                </p:cTn>
                              </p:par>
                              <p:par>
                                <p:cTn id="72" presetID="1" presetClass="exit" presetSubtype="0" fill="hold" nodeType="withEffect">
                                  <p:stCondLst>
                                    <p:cond delay="0"/>
                                  </p:stCondLst>
                                  <p:childTnLst>
                                    <p:set>
                                      <p:cBhvr>
                                        <p:cTn id="73" dur="1" fill="hold">
                                          <p:stCondLst>
                                            <p:cond delay="0"/>
                                          </p:stCondLst>
                                        </p:cTn>
                                        <p:tgtEl>
                                          <p:spTgt spid="40"/>
                                        </p:tgtEl>
                                        <p:attrNameLst>
                                          <p:attrName>style.visibility</p:attrName>
                                        </p:attrNameLst>
                                      </p:cBhvr>
                                      <p:to>
                                        <p:strVal val="hidden"/>
                                      </p:to>
                                    </p:set>
                                  </p:childTnLst>
                                </p:cTn>
                              </p:par>
                              <p:par>
                                <p:cTn id="74" presetID="1" presetClass="exit" presetSubtype="0" fill="hold" nodeType="withEffect">
                                  <p:stCondLst>
                                    <p:cond delay="0"/>
                                  </p:stCondLst>
                                  <p:childTnLst>
                                    <p:set>
                                      <p:cBhvr>
                                        <p:cTn id="75" dur="1" fill="hold">
                                          <p:stCondLst>
                                            <p:cond delay="0"/>
                                          </p:stCondLst>
                                        </p:cTn>
                                        <p:tgtEl>
                                          <p:spTgt spid="24"/>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fade">
                                      <p:cBhvr>
                                        <p:cTn id="80" dur="1000"/>
                                        <p:tgtEl>
                                          <p:spTgt spid="45"/>
                                        </p:tgtEl>
                                      </p:cBhvr>
                                    </p:animEffect>
                                    <p:anim calcmode="lin" valueType="num">
                                      <p:cBhvr>
                                        <p:cTn id="81" dur="1000" fill="hold"/>
                                        <p:tgtEl>
                                          <p:spTgt spid="45"/>
                                        </p:tgtEl>
                                        <p:attrNameLst>
                                          <p:attrName>ppt_x</p:attrName>
                                        </p:attrNameLst>
                                      </p:cBhvr>
                                      <p:tavLst>
                                        <p:tav tm="0">
                                          <p:val>
                                            <p:strVal val="#ppt_x"/>
                                          </p:val>
                                        </p:tav>
                                        <p:tav tm="100000">
                                          <p:val>
                                            <p:strVal val="#ppt_x"/>
                                          </p:val>
                                        </p:tav>
                                      </p:tavLst>
                                    </p:anim>
                                    <p:anim calcmode="lin" valueType="num">
                                      <p:cBhvr>
                                        <p:cTn id="82"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nodeType="clickEffect">
                                  <p:stCondLst>
                                    <p:cond delay="0"/>
                                  </p:stCondLst>
                                  <p:childTnLst>
                                    <p:set>
                                      <p:cBhvr>
                                        <p:cTn id="86" dur="1" fill="hold">
                                          <p:stCondLst>
                                            <p:cond delay="0"/>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3" grpId="0" animBg="1"/>
      <p:bldP spid="43" grpId="1" animBg="1"/>
      <p:bldP spid="44" grpId="0" animBg="1"/>
      <p:bldP spid="4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B3E6B99-A4FC-B6A0-8425-6618B0C158AF}"/>
              </a:ext>
            </a:extLst>
          </p:cNvPr>
          <p:cNvGrpSpPr/>
          <p:nvPr/>
        </p:nvGrpSpPr>
        <p:grpSpPr>
          <a:xfrm>
            <a:off x="1709058" y="268677"/>
            <a:ext cx="8381999" cy="1342408"/>
            <a:chOff x="0" y="50789"/>
            <a:chExt cx="4671703" cy="815490"/>
          </a:xfrm>
        </p:grpSpPr>
        <p:sp>
          <p:nvSpPr>
            <p:cNvPr id="3" name="Rectangle: Rounded Corners 2">
              <a:extLst>
                <a:ext uri="{FF2B5EF4-FFF2-40B4-BE49-F238E27FC236}">
                  <a16:creationId xmlns:a16="http://schemas.microsoft.com/office/drawing/2014/main" id="{C76D2B92-581F-24C7-0A51-AAEF7D168F7C}"/>
                </a:ext>
              </a:extLst>
            </p:cNvPr>
            <p:cNvSpPr/>
            <p:nvPr/>
          </p:nvSpPr>
          <p:spPr>
            <a:xfrm>
              <a:off x="0" y="50789"/>
              <a:ext cx="4671703" cy="81549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4" name="Rectangle: Rounded Corners 4">
              <a:extLst>
                <a:ext uri="{FF2B5EF4-FFF2-40B4-BE49-F238E27FC236}">
                  <a16:creationId xmlns:a16="http://schemas.microsoft.com/office/drawing/2014/main" id="{9805FB85-AFA1-F631-5D2C-599BF29D197D}"/>
                </a:ext>
              </a:extLst>
            </p:cNvPr>
            <p:cNvSpPr txBox="1"/>
            <p:nvPr/>
          </p:nvSpPr>
          <p:spPr>
            <a:xfrm>
              <a:off x="39809" y="90597"/>
              <a:ext cx="4631894" cy="7756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1511300">
                <a:lnSpc>
                  <a:spcPct val="90000"/>
                </a:lnSpc>
                <a:spcBef>
                  <a:spcPct val="0"/>
                </a:spcBef>
                <a:spcAft>
                  <a:spcPct val="35000"/>
                </a:spcAft>
                <a:buNone/>
              </a:pPr>
              <a:r>
                <a:rPr lang="en-GB" sz="3400" kern="1200"/>
                <a:t>Guest Speakers: Leona </a:t>
              </a:r>
              <a:r>
                <a:rPr lang="en-GB" sz="3400" kern="1200" err="1"/>
                <a:t>McGinely</a:t>
              </a:r>
              <a:r>
                <a:rPr lang="en-GB" sz="3400"/>
                <a:t> (Pedagogy Team</a:t>
              </a:r>
              <a:r>
                <a:rPr lang="en-GB" sz="3400" kern="1200"/>
                <a:t>)</a:t>
              </a:r>
              <a:endParaRPr lang="en-US" sz="3400" kern="1200"/>
            </a:p>
          </p:txBody>
        </p:sp>
      </p:grpSp>
      <p:pic>
        <p:nvPicPr>
          <p:cNvPr id="8" name="Picture 7" descr="A black and white logo&#10;&#10;AI-generated content may be incorrect.">
            <a:extLst>
              <a:ext uri="{FF2B5EF4-FFF2-40B4-BE49-F238E27FC236}">
                <a16:creationId xmlns:a16="http://schemas.microsoft.com/office/drawing/2014/main" id="{CF80259E-6E96-5282-544C-A7C00141C0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5844" y="2057400"/>
            <a:ext cx="6840312" cy="4292889"/>
          </a:xfrm>
          <a:prstGeom prst="rect">
            <a:avLst/>
          </a:prstGeom>
        </p:spPr>
      </p:pic>
    </p:spTree>
    <p:extLst>
      <p:ext uri="{BB962C8B-B14F-4D97-AF65-F5344CB8AC3E}">
        <p14:creationId xmlns:p14="http://schemas.microsoft.com/office/powerpoint/2010/main" val="3802881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44BF43B-C797-1C37-DC9A-B01F9C11A914}"/>
              </a:ext>
            </a:extLst>
          </p:cNvPr>
          <p:cNvGrpSpPr/>
          <p:nvPr/>
        </p:nvGrpSpPr>
        <p:grpSpPr>
          <a:xfrm>
            <a:off x="3293905" y="214551"/>
            <a:ext cx="5604189" cy="721883"/>
            <a:chOff x="0" y="50789"/>
            <a:chExt cx="4671703" cy="815490"/>
          </a:xfrm>
        </p:grpSpPr>
        <p:sp>
          <p:nvSpPr>
            <p:cNvPr id="7" name="Rectangle: Rounded Corners 6">
              <a:extLst>
                <a:ext uri="{FF2B5EF4-FFF2-40B4-BE49-F238E27FC236}">
                  <a16:creationId xmlns:a16="http://schemas.microsoft.com/office/drawing/2014/main" id="{1AFDB29B-EC0E-C5BF-D35C-4D5A4E78A314}"/>
                </a:ext>
              </a:extLst>
            </p:cNvPr>
            <p:cNvSpPr/>
            <p:nvPr/>
          </p:nvSpPr>
          <p:spPr>
            <a:xfrm>
              <a:off x="0" y="50789"/>
              <a:ext cx="4671703" cy="81549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8" name="Rectangle: Rounded Corners 4">
              <a:extLst>
                <a:ext uri="{FF2B5EF4-FFF2-40B4-BE49-F238E27FC236}">
                  <a16:creationId xmlns:a16="http://schemas.microsoft.com/office/drawing/2014/main" id="{EF20E86F-4C57-EF6E-E37A-CF45A0FC1A75}"/>
                </a:ext>
              </a:extLst>
            </p:cNvPr>
            <p:cNvSpPr txBox="1">
              <a:spLocks noGrp="1" noRot="1" noMove="1" noResize="1" noEditPoints="1" noAdjustHandles="1" noChangeArrowheads="1" noChangeShapeType="1"/>
            </p:cNvSpPr>
            <p:nvPr/>
          </p:nvSpPr>
          <p:spPr>
            <a:xfrm>
              <a:off x="39809" y="90598"/>
              <a:ext cx="4592085" cy="7358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a:t>Assessment</a:t>
              </a:r>
              <a:endParaRPr lang="en-US" sz="3400" kern="1200"/>
            </a:p>
          </p:txBody>
        </p:sp>
      </p:grpSp>
      <p:pic>
        <p:nvPicPr>
          <p:cNvPr id="3" name="Picture 2" descr="A blue and white diagram with text&#10;&#10;Description automatically generated with medium confidence">
            <a:extLst>
              <a:ext uri="{FF2B5EF4-FFF2-40B4-BE49-F238E27FC236}">
                <a16:creationId xmlns:a16="http://schemas.microsoft.com/office/drawing/2014/main" id="{7BAA3D90-28EE-1920-3F47-6B1368D755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0775" y="1366971"/>
            <a:ext cx="6371225" cy="4337856"/>
          </a:xfrm>
          <a:prstGeom prst="rect">
            <a:avLst/>
          </a:prstGeom>
        </p:spPr>
      </p:pic>
      <p:sp>
        <p:nvSpPr>
          <p:cNvPr id="4" name="TextBox 3">
            <a:extLst>
              <a:ext uri="{FF2B5EF4-FFF2-40B4-BE49-F238E27FC236}">
                <a16:creationId xmlns:a16="http://schemas.microsoft.com/office/drawing/2014/main" id="{CEE0A5AA-9EBD-DDC2-F8D1-5F220C3F66F4}"/>
              </a:ext>
            </a:extLst>
          </p:cNvPr>
          <p:cNvSpPr txBox="1"/>
          <p:nvPr/>
        </p:nvSpPr>
        <p:spPr>
          <a:xfrm>
            <a:off x="154236" y="2468658"/>
            <a:ext cx="5497417" cy="2308324"/>
          </a:xfrm>
          <a:prstGeom prst="rect">
            <a:avLst/>
          </a:prstGeom>
          <a:noFill/>
        </p:spPr>
        <p:txBody>
          <a:bodyPr wrap="square" rtlCol="0">
            <a:spAutoFit/>
          </a:bodyPr>
          <a:lstStyle/>
          <a:p>
            <a:pPr algn="just"/>
            <a:r>
              <a:rPr lang="en-GB" b="0" i="0">
                <a:solidFill>
                  <a:schemeClr val="accent2"/>
                </a:solidFill>
                <a:effectLst/>
                <a:latin typeface="Work Sans" pitchFamily="2" charset="0"/>
              </a:rPr>
              <a:t>“Assessment is </a:t>
            </a:r>
            <a:r>
              <a:rPr lang="en-GB" b="1" i="0">
                <a:solidFill>
                  <a:schemeClr val="accent2"/>
                </a:solidFill>
                <a:effectLst/>
                <a:latin typeface="Work Sans" pitchFamily="2" charset="0"/>
              </a:rPr>
              <a:t>integral</a:t>
            </a:r>
            <a:r>
              <a:rPr lang="en-GB" b="0" i="0">
                <a:solidFill>
                  <a:schemeClr val="accent2"/>
                </a:solidFill>
                <a:effectLst/>
                <a:latin typeface="Work Sans" pitchFamily="2" charset="0"/>
              </a:rPr>
              <a:t> to the planning of learning and teaching. A </a:t>
            </a:r>
            <a:r>
              <a:rPr lang="en-GB" b="1" i="0">
                <a:solidFill>
                  <a:schemeClr val="accent2"/>
                </a:solidFill>
                <a:effectLst/>
                <a:latin typeface="Work Sans" pitchFamily="2" charset="0"/>
              </a:rPr>
              <a:t>variety of   assessment approaches</a:t>
            </a:r>
            <a:r>
              <a:rPr lang="en-GB" b="0" i="0">
                <a:solidFill>
                  <a:schemeClr val="accent2"/>
                </a:solidFill>
                <a:effectLst/>
                <a:latin typeface="Work Sans" pitchFamily="2" charset="0"/>
              </a:rPr>
              <a:t> can be used to allow children and young people to demonstrate knowledge and understanding, skills, attributes and capabilities in different contexts across the curriculum.” (Assessment in the BGE Update 2020/2021)</a:t>
            </a:r>
            <a:endParaRPr lang="en-GB">
              <a:solidFill>
                <a:schemeClr val="accent2"/>
              </a:solidFill>
            </a:endParaRPr>
          </a:p>
        </p:txBody>
      </p:sp>
    </p:spTree>
    <p:extLst>
      <p:ext uri="{BB962C8B-B14F-4D97-AF65-F5344CB8AC3E}">
        <p14:creationId xmlns:p14="http://schemas.microsoft.com/office/powerpoint/2010/main" val="3818072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4BC657B3-BBF2-E789-F425-7A8964FEB7B9}"/>
              </a:ext>
            </a:extLst>
          </p:cNvPr>
          <p:cNvSpPr>
            <a:spLocks noChangeArrowheads="1"/>
          </p:cNvSpPr>
          <p:nvPr/>
        </p:nvSpPr>
        <p:spPr bwMode="auto">
          <a:xfrm>
            <a:off x="-7639737" y="1425598"/>
            <a:ext cx="3259143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2" name="Table 1">
            <a:extLst>
              <a:ext uri="{FF2B5EF4-FFF2-40B4-BE49-F238E27FC236}">
                <a16:creationId xmlns:a16="http://schemas.microsoft.com/office/drawing/2014/main" id="{51075FD3-2DF4-84AC-6A6F-9D6E74941479}"/>
              </a:ext>
            </a:extLst>
          </p:cNvPr>
          <p:cNvGraphicFramePr>
            <a:graphicFrameLocks noGrp="1"/>
          </p:cNvGraphicFramePr>
          <p:nvPr>
            <p:extLst>
              <p:ext uri="{D42A27DB-BD31-4B8C-83A1-F6EECF244321}">
                <p14:modId xmlns:p14="http://schemas.microsoft.com/office/powerpoint/2010/main" val="3998635896"/>
              </p:ext>
            </p:extLst>
          </p:nvPr>
        </p:nvGraphicFramePr>
        <p:xfrm>
          <a:off x="981308" y="256480"/>
          <a:ext cx="10058399" cy="6568594"/>
        </p:xfrm>
        <a:graphic>
          <a:graphicData uri="http://schemas.openxmlformats.org/drawingml/2006/table">
            <a:tbl>
              <a:tblPr firstRow="1" bandRow="1">
                <a:tableStyleId>{5C22544A-7EE6-4342-B048-85BDC9FD1C3A}</a:tableStyleId>
              </a:tblPr>
              <a:tblGrid>
                <a:gridCol w="10058399">
                  <a:extLst>
                    <a:ext uri="{9D8B030D-6E8A-4147-A177-3AD203B41FA5}">
                      <a16:colId xmlns:a16="http://schemas.microsoft.com/office/drawing/2014/main" val="3111996411"/>
                    </a:ext>
                  </a:extLst>
                </a:gridCol>
              </a:tblGrid>
              <a:tr h="608171">
                <a:tc>
                  <a:txBody>
                    <a:bodyPr/>
                    <a:lstStyle/>
                    <a:p>
                      <a:r>
                        <a:rPr lang="en-GB" sz="2800"/>
                        <a:t>Agenda</a:t>
                      </a:r>
                    </a:p>
                  </a:txBody>
                  <a:tcPr/>
                </a:tc>
                <a:extLst>
                  <a:ext uri="{0D108BD9-81ED-4DB2-BD59-A6C34878D82A}">
                    <a16:rowId xmlns:a16="http://schemas.microsoft.com/office/drawing/2014/main" val="3282599683"/>
                  </a:ext>
                </a:extLst>
              </a:tr>
              <a:tr h="465072">
                <a:tc>
                  <a:txBody>
                    <a:bodyPr/>
                    <a:lstStyle/>
                    <a:p>
                      <a:pPr rtl="0" fontAlgn="base"/>
                      <a:r>
                        <a:rPr lang="en-GB" sz="2000" b="0" kern="1200">
                          <a:solidFill>
                            <a:schemeClr val="dk1"/>
                          </a:solidFill>
                          <a:effectLst/>
                        </a:rPr>
                        <a:t>9.30am: Welcome and Overview of today’s session </a:t>
                      </a:r>
                    </a:p>
                  </a:txBody>
                  <a:tcPr/>
                </a:tc>
                <a:extLst>
                  <a:ext uri="{0D108BD9-81ED-4DB2-BD59-A6C34878D82A}">
                    <a16:rowId xmlns:a16="http://schemas.microsoft.com/office/drawing/2014/main" val="3154824792"/>
                  </a:ext>
                </a:extLst>
              </a:tr>
              <a:tr h="6223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kern="1200">
                          <a:solidFill>
                            <a:schemeClr val="dk1"/>
                          </a:solidFill>
                          <a:effectLst/>
                        </a:rPr>
                        <a:t>9.30am-10.45am: What Does Highly Effective Play Pedagogy Look Like? </a:t>
                      </a:r>
                    </a:p>
                  </a:txBody>
                  <a:tcPr/>
                </a:tc>
                <a:extLst>
                  <a:ext uri="{0D108BD9-81ED-4DB2-BD59-A6C34878D82A}">
                    <a16:rowId xmlns:a16="http://schemas.microsoft.com/office/drawing/2014/main" val="1335097654"/>
                  </a:ext>
                </a:extLst>
              </a:tr>
              <a:tr h="4889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kern="1200">
                          <a:solidFill>
                            <a:schemeClr val="dk1"/>
                          </a:solidFill>
                          <a:effectLst/>
                        </a:rPr>
                        <a:t>10.45am-11.00am: Break</a:t>
                      </a:r>
                      <a:endParaRPr lang="en-GB" sz="2000" b="0" i="0" kern="1200">
                        <a:solidFill>
                          <a:schemeClr val="dk1"/>
                        </a:solidFill>
                        <a:effectLst/>
                        <a:latin typeface="+mn-lt"/>
                        <a:ea typeface="+mn-ea"/>
                        <a:cs typeface="+mn-cs"/>
                      </a:endParaRPr>
                    </a:p>
                  </a:txBody>
                  <a:tcPr/>
                </a:tc>
                <a:extLst>
                  <a:ext uri="{0D108BD9-81ED-4DB2-BD59-A6C34878D82A}">
                    <a16:rowId xmlns:a16="http://schemas.microsoft.com/office/drawing/2014/main" val="1124880406"/>
                  </a:ext>
                </a:extLst>
              </a:tr>
              <a:tr h="7668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kern="1200">
                          <a:solidFill>
                            <a:schemeClr val="dk1"/>
                          </a:solidFill>
                          <a:effectLst/>
                        </a:rPr>
                        <a:t>11.00am-11.30am: Guest Speaker: Donna Kennedy, Principal Teacher at </a:t>
                      </a:r>
                      <a:r>
                        <a:rPr lang="en-GB" sz="2000" b="0" kern="1200" err="1">
                          <a:solidFill>
                            <a:schemeClr val="dk1"/>
                          </a:solidFill>
                          <a:effectLst/>
                        </a:rPr>
                        <a:t>Drumpark</a:t>
                      </a:r>
                      <a:r>
                        <a:rPr lang="en-GB" sz="2000" b="0" kern="1200">
                          <a:solidFill>
                            <a:schemeClr val="dk1"/>
                          </a:solidFill>
                          <a:effectLst/>
                        </a:rPr>
                        <a:t> Primary- Implementing Play Pedagogy with children with ASN</a:t>
                      </a:r>
                      <a:endParaRPr lang="en-GB" sz="2000" b="0" i="0" kern="1200">
                        <a:solidFill>
                          <a:schemeClr val="dk1"/>
                        </a:solidFill>
                        <a:effectLst/>
                        <a:latin typeface="+mn-lt"/>
                        <a:ea typeface="+mn-ea"/>
                        <a:cs typeface="+mn-cs"/>
                      </a:endParaRPr>
                    </a:p>
                  </a:txBody>
                  <a:tcPr/>
                </a:tc>
                <a:extLst>
                  <a:ext uri="{0D108BD9-81ED-4DB2-BD59-A6C34878D82A}">
                    <a16:rowId xmlns:a16="http://schemas.microsoft.com/office/drawing/2014/main" val="1454974891"/>
                  </a:ext>
                </a:extLst>
              </a:tr>
              <a:tr h="4650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kern="1200">
                          <a:solidFill>
                            <a:schemeClr val="dk1"/>
                          </a:solidFill>
                          <a:effectLst/>
                        </a:rPr>
                        <a:t>11.30am-12.15pm: </a:t>
                      </a:r>
                      <a:r>
                        <a:rPr lang="en-GB" sz="2000" b="0" i="0" kern="1200">
                          <a:solidFill>
                            <a:schemeClr val="dk1"/>
                          </a:solidFill>
                          <a:effectLst/>
                          <a:latin typeface="+mn-lt"/>
                          <a:ea typeface="+mn-ea"/>
                          <a:cs typeface="+mn-cs"/>
                        </a:rPr>
                        <a:t>Planning</a:t>
                      </a:r>
                    </a:p>
                  </a:txBody>
                  <a:tcPr/>
                </a:tc>
                <a:extLst>
                  <a:ext uri="{0D108BD9-81ED-4DB2-BD59-A6C34878D82A}">
                    <a16:rowId xmlns:a16="http://schemas.microsoft.com/office/drawing/2014/main" val="2325385200"/>
                  </a:ext>
                </a:extLst>
              </a:tr>
              <a:tr h="4640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kern="1200">
                          <a:solidFill>
                            <a:schemeClr val="dk1"/>
                          </a:solidFill>
                          <a:effectLst/>
                          <a:latin typeface="+mn-lt"/>
                          <a:ea typeface="+mn-ea"/>
                          <a:cs typeface="+mn-cs"/>
                        </a:rPr>
                        <a:t>12.15pm-12.30pm: Reflection</a:t>
                      </a:r>
                    </a:p>
                  </a:txBody>
                  <a:tcPr/>
                </a:tc>
                <a:extLst>
                  <a:ext uri="{0D108BD9-81ED-4DB2-BD59-A6C34878D82A}">
                    <a16:rowId xmlns:a16="http://schemas.microsoft.com/office/drawing/2014/main" val="2556962181"/>
                  </a:ext>
                </a:extLst>
              </a:tr>
              <a:tr h="3266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kern="1200">
                          <a:solidFill>
                            <a:schemeClr val="dk1"/>
                          </a:solidFill>
                          <a:effectLst/>
                          <a:latin typeface="+mn-lt"/>
                          <a:ea typeface="+mn-ea"/>
                          <a:cs typeface="+mn-cs"/>
                        </a:rPr>
                        <a:t>12.30pm-1.20pm: Lunch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0" i="0" kern="1200">
                        <a:solidFill>
                          <a:schemeClr val="dk1"/>
                        </a:solidFill>
                        <a:effectLst/>
                        <a:latin typeface="+mn-lt"/>
                        <a:ea typeface="+mn-ea"/>
                        <a:cs typeface="+mn-cs"/>
                      </a:endParaRPr>
                    </a:p>
                  </a:txBody>
                  <a:tcPr/>
                </a:tc>
                <a:extLst>
                  <a:ext uri="{0D108BD9-81ED-4DB2-BD59-A6C34878D82A}">
                    <a16:rowId xmlns:a16="http://schemas.microsoft.com/office/drawing/2014/main" val="260050683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kern="1200">
                          <a:solidFill>
                            <a:schemeClr val="dk1"/>
                          </a:solidFill>
                          <a:effectLst/>
                          <a:latin typeface="+mn-lt"/>
                          <a:ea typeface="+mn-ea"/>
                          <a:cs typeface="+mn-cs"/>
                        </a:rPr>
                        <a:t>1.20pm- 1.45pm: Guest Speakers- Leona McGinley, Pedagogy Team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kern="1200">
                          <a:solidFill>
                            <a:schemeClr val="dk1"/>
                          </a:solidFill>
                          <a:effectLst/>
                          <a:latin typeface="+mn-lt"/>
                          <a:ea typeface="+mn-ea"/>
                          <a:cs typeface="+mn-cs"/>
                        </a:rPr>
                        <a:t>St Ignatius Primary Journey with Play Pedagogy and use of Floor Books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0" i="0" kern="1200">
                        <a:solidFill>
                          <a:schemeClr val="dk1"/>
                        </a:solidFill>
                        <a:effectLst/>
                        <a:latin typeface="+mn-lt"/>
                        <a:ea typeface="+mn-ea"/>
                        <a:cs typeface="+mn-cs"/>
                      </a:endParaRPr>
                    </a:p>
                  </a:txBody>
                  <a:tcPr/>
                </a:tc>
                <a:extLst>
                  <a:ext uri="{0D108BD9-81ED-4DB2-BD59-A6C34878D82A}">
                    <a16:rowId xmlns:a16="http://schemas.microsoft.com/office/drawing/2014/main" val="2131824074"/>
                  </a:ext>
                </a:extLst>
              </a:tr>
              <a:tr h="4905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kern="1200">
                          <a:solidFill>
                            <a:schemeClr val="dk1"/>
                          </a:solidFill>
                          <a:effectLst/>
                          <a:latin typeface="+mn-lt"/>
                          <a:ea typeface="+mn-ea"/>
                          <a:cs typeface="+mn-cs"/>
                        </a:rPr>
                        <a:t>1.45pm-2.30pm: Assessment and Observation</a:t>
                      </a:r>
                    </a:p>
                  </a:txBody>
                  <a:tcPr/>
                </a:tc>
                <a:extLst>
                  <a:ext uri="{0D108BD9-81ED-4DB2-BD59-A6C34878D82A}">
                    <a16:rowId xmlns:a16="http://schemas.microsoft.com/office/drawing/2014/main" val="1761464456"/>
                  </a:ext>
                </a:extLst>
              </a:tr>
              <a:tr h="4905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kern="1200">
                          <a:solidFill>
                            <a:schemeClr val="dk1"/>
                          </a:solidFill>
                          <a:effectLst/>
                          <a:latin typeface="+mn-lt"/>
                          <a:ea typeface="+mn-ea"/>
                          <a:cs typeface="+mn-cs"/>
                        </a:rPr>
                        <a:t>2.30pm-3.00pm: Key Takeaways and Evaluation</a:t>
                      </a:r>
                    </a:p>
                  </a:txBody>
                  <a:tcPr/>
                </a:tc>
                <a:extLst>
                  <a:ext uri="{0D108BD9-81ED-4DB2-BD59-A6C34878D82A}">
                    <a16:rowId xmlns:a16="http://schemas.microsoft.com/office/drawing/2014/main" val="3646094154"/>
                  </a:ext>
                </a:extLst>
              </a:tr>
            </a:tbl>
          </a:graphicData>
        </a:graphic>
      </p:graphicFrame>
    </p:spTree>
    <p:extLst>
      <p:ext uri="{BB962C8B-B14F-4D97-AF65-F5344CB8AC3E}">
        <p14:creationId xmlns:p14="http://schemas.microsoft.com/office/powerpoint/2010/main" val="2752589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1CEE1-C2A7-E8AA-070C-31021B58745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23C9370-F013-8586-9CD5-145C8C9B899B}"/>
              </a:ext>
            </a:extLst>
          </p:cNvPr>
          <p:cNvSpPr>
            <a:spLocks noGrp="1"/>
          </p:cNvSpPr>
          <p:nvPr>
            <p:ph idx="1"/>
          </p:nvPr>
        </p:nvSpPr>
        <p:spPr/>
        <p:txBody>
          <a:bodyPr/>
          <a:lstStyle/>
          <a:p>
            <a:endParaRPr lang="en-GB"/>
          </a:p>
        </p:txBody>
      </p:sp>
      <p:pic>
        <p:nvPicPr>
          <p:cNvPr id="4" name="Picture 2" descr="Image result for discussion Task Icon">
            <a:extLst>
              <a:ext uri="{FF2B5EF4-FFF2-40B4-BE49-F238E27FC236}">
                <a16:creationId xmlns:a16="http://schemas.microsoft.com/office/drawing/2014/main" id="{42360E57-F637-FDCB-C542-042BC906EF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2411" b="16044"/>
          <a:stretch/>
        </p:blipFill>
        <p:spPr bwMode="auto">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5D3D3B7-FE86-CD43-E0FD-5C54297BD720}"/>
              </a:ext>
            </a:extLst>
          </p:cNvPr>
          <p:cNvSpPr txBox="1"/>
          <p:nvPr/>
        </p:nvSpPr>
        <p:spPr>
          <a:xfrm>
            <a:off x="696903" y="4979478"/>
            <a:ext cx="10817923" cy="1399223"/>
          </a:xfrm>
          <a:prstGeom prst="rect">
            <a:avLst/>
          </a:prstGeom>
        </p:spPr>
        <p:txBody>
          <a:bodyPr vert="horz" lIns="91440" tIns="45720" rIns="91440" bIns="45720" rtlCol="0" anchor="ctr">
            <a:normAutofit fontScale="85000" lnSpcReduction="10000"/>
          </a:bodyPr>
          <a:lstStyle/>
          <a:p>
            <a:pPr marL="457200" indent="-457200">
              <a:lnSpc>
                <a:spcPct val="90000"/>
              </a:lnSpc>
              <a:spcAft>
                <a:spcPts val="600"/>
              </a:spcAft>
              <a:buFont typeface="Arial" panose="020B0604020202020204" pitchFamily="34" charset="0"/>
              <a:buChar char="•"/>
            </a:pPr>
            <a:r>
              <a:rPr lang="en-US" sz="2800"/>
              <a:t>What types of evidence do you collect to inform your planning and to capture a child’s knowledge, skills and capabilities (make the learning visible)? </a:t>
            </a:r>
          </a:p>
          <a:p>
            <a:pPr marL="457200" indent="-457200">
              <a:lnSpc>
                <a:spcPct val="90000"/>
              </a:lnSpc>
              <a:spcAft>
                <a:spcPts val="600"/>
              </a:spcAft>
              <a:buFont typeface="Arial" panose="020B0604020202020204" pitchFamily="34" charset="0"/>
              <a:buChar char="•"/>
            </a:pPr>
            <a:r>
              <a:rPr lang="en-US" sz="2800"/>
              <a:t>Are your methods of documentation </a:t>
            </a:r>
            <a:r>
              <a:rPr lang="en-US" sz="2800" b="1"/>
              <a:t>meaningful and informative- </a:t>
            </a:r>
            <a:r>
              <a:rPr lang="en-US" sz="2800"/>
              <a:t>for you, the child, their family and other practitioners?</a:t>
            </a:r>
            <a:endParaRPr lang="en-US" sz="2800" b="1"/>
          </a:p>
        </p:txBody>
      </p:sp>
    </p:spTree>
    <p:extLst>
      <p:ext uri="{BB962C8B-B14F-4D97-AF65-F5344CB8AC3E}">
        <p14:creationId xmlns:p14="http://schemas.microsoft.com/office/powerpoint/2010/main" val="2601154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44BF43B-C797-1C37-DC9A-B01F9C11A914}"/>
              </a:ext>
            </a:extLst>
          </p:cNvPr>
          <p:cNvGrpSpPr/>
          <p:nvPr/>
        </p:nvGrpSpPr>
        <p:grpSpPr>
          <a:xfrm>
            <a:off x="1872867" y="181501"/>
            <a:ext cx="8262651" cy="578663"/>
            <a:chOff x="0" y="50789"/>
            <a:chExt cx="4671703" cy="815490"/>
          </a:xfrm>
        </p:grpSpPr>
        <p:sp>
          <p:nvSpPr>
            <p:cNvPr id="7" name="Rectangle: Rounded Corners 6">
              <a:extLst>
                <a:ext uri="{FF2B5EF4-FFF2-40B4-BE49-F238E27FC236}">
                  <a16:creationId xmlns:a16="http://schemas.microsoft.com/office/drawing/2014/main" id="{1AFDB29B-EC0E-C5BF-D35C-4D5A4E78A314}"/>
                </a:ext>
              </a:extLst>
            </p:cNvPr>
            <p:cNvSpPr/>
            <p:nvPr/>
          </p:nvSpPr>
          <p:spPr>
            <a:xfrm>
              <a:off x="0" y="50789"/>
              <a:ext cx="4671703" cy="81549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8" name="Rectangle: Rounded Corners 4">
              <a:extLst>
                <a:ext uri="{FF2B5EF4-FFF2-40B4-BE49-F238E27FC236}">
                  <a16:creationId xmlns:a16="http://schemas.microsoft.com/office/drawing/2014/main" id="{EF20E86F-4C57-EF6E-E37A-CF45A0FC1A75}"/>
                </a:ext>
              </a:extLst>
            </p:cNvPr>
            <p:cNvSpPr txBox="1">
              <a:spLocks noGrp="1" noRot="1" noMove="1" noResize="1" noEditPoints="1" noAdjustHandles="1" noChangeArrowheads="1" noChangeShapeType="1"/>
            </p:cNvSpPr>
            <p:nvPr/>
          </p:nvSpPr>
          <p:spPr>
            <a:xfrm>
              <a:off x="39809" y="90598"/>
              <a:ext cx="4592085" cy="7358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a:t>Evidence/Documentation Across the Year</a:t>
              </a:r>
              <a:endParaRPr lang="en-US" sz="3400" kern="1200"/>
            </a:p>
          </p:txBody>
        </p:sp>
      </p:grpSp>
      <p:pic>
        <p:nvPicPr>
          <p:cNvPr id="14" name="Picture 13" descr="A table of assessment&#10;&#10;Description automatically generated with medium confidence">
            <a:extLst>
              <a:ext uri="{FF2B5EF4-FFF2-40B4-BE49-F238E27FC236}">
                <a16:creationId xmlns:a16="http://schemas.microsoft.com/office/drawing/2014/main" id="{0062C904-CDAC-C802-080B-DE55FEB9E2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9755" y="1076101"/>
            <a:ext cx="9212490" cy="5390799"/>
          </a:xfrm>
          <a:prstGeom prst="rect">
            <a:avLst/>
          </a:prstGeom>
        </p:spPr>
      </p:pic>
    </p:spTree>
    <p:extLst>
      <p:ext uri="{BB962C8B-B14F-4D97-AF65-F5344CB8AC3E}">
        <p14:creationId xmlns:p14="http://schemas.microsoft.com/office/powerpoint/2010/main" val="1487272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AD5502-0D94-336F-39EF-9ADF160B7F8D}"/>
              </a:ext>
            </a:extLst>
          </p:cNvPr>
          <p:cNvSpPr txBox="1"/>
          <p:nvPr/>
        </p:nvSpPr>
        <p:spPr>
          <a:xfrm>
            <a:off x="569666" y="1230582"/>
            <a:ext cx="11228324"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latin typeface="Work Sans"/>
              </a:rPr>
              <a:t>“Observation can be seen as </a:t>
            </a:r>
            <a:r>
              <a:rPr lang="en-GB" sz="2400" b="1">
                <a:latin typeface="Work Sans"/>
              </a:rPr>
              <a:t>noticing</a:t>
            </a:r>
            <a:r>
              <a:rPr lang="en-GB" sz="2400">
                <a:latin typeface="Work Sans"/>
              </a:rPr>
              <a:t> and trying to interpret what the child’s actions, emotions and words mean in terms of what they are learning.  We can observe what they are mastering and what they still need help, guidance and practice with. Our role includes noticing what the child does and how this might be changing over time.” (</a:t>
            </a:r>
            <a:r>
              <a:rPr lang="en-GB" sz="2400" err="1">
                <a:latin typeface="Work Sans"/>
              </a:rPr>
              <a:t>RtA</a:t>
            </a:r>
            <a:r>
              <a:rPr lang="en-GB" sz="2400">
                <a:latin typeface="Work Sans"/>
              </a:rPr>
              <a:t> 2020:65) </a:t>
            </a:r>
            <a:endParaRPr lang="en-US"/>
          </a:p>
        </p:txBody>
      </p:sp>
      <p:grpSp>
        <p:nvGrpSpPr>
          <p:cNvPr id="4" name="Group 3">
            <a:extLst>
              <a:ext uri="{FF2B5EF4-FFF2-40B4-BE49-F238E27FC236}">
                <a16:creationId xmlns:a16="http://schemas.microsoft.com/office/drawing/2014/main" id="{1F997521-ED6E-CDFD-9C1F-32072F220FB3}"/>
              </a:ext>
            </a:extLst>
          </p:cNvPr>
          <p:cNvGrpSpPr/>
          <p:nvPr/>
        </p:nvGrpSpPr>
        <p:grpSpPr>
          <a:xfrm>
            <a:off x="3600127" y="213842"/>
            <a:ext cx="4671703" cy="815490"/>
            <a:chOff x="0" y="50789"/>
            <a:chExt cx="4671703" cy="815490"/>
          </a:xfrm>
        </p:grpSpPr>
        <p:sp>
          <p:nvSpPr>
            <p:cNvPr id="5" name="Rectangle: Rounded Corners 4">
              <a:extLst>
                <a:ext uri="{FF2B5EF4-FFF2-40B4-BE49-F238E27FC236}">
                  <a16:creationId xmlns:a16="http://schemas.microsoft.com/office/drawing/2014/main" id="{C11929C8-B138-543E-BF7C-47CAAE7B748A}"/>
                </a:ext>
              </a:extLst>
            </p:cNvPr>
            <p:cNvSpPr/>
            <p:nvPr/>
          </p:nvSpPr>
          <p:spPr>
            <a:xfrm>
              <a:off x="0" y="50789"/>
              <a:ext cx="4671703" cy="81549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6" name="Rectangle: Rounded Corners 4">
              <a:extLst>
                <a:ext uri="{FF2B5EF4-FFF2-40B4-BE49-F238E27FC236}">
                  <a16:creationId xmlns:a16="http://schemas.microsoft.com/office/drawing/2014/main" id="{A947C0E2-16F0-7D2B-C487-54CE0FD354EB}"/>
                </a:ext>
              </a:extLst>
            </p:cNvPr>
            <p:cNvSpPr txBox="1"/>
            <p:nvPr/>
          </p:nvSpPr>
          <p:spPr>
            <a:xfrm>
              <a:off x="39809" y="90598"/>
              <a:ext cx="4592085" cy="7358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a:t>Observation</a:t>
              </a:r>
              <a:endParaRPr lang="en-US" sz="3400" kern="1200"/>
            </a:p>
          </p:txBody>
        </p:sp>
      </p:grpSp>
      <p:sp>
        <p:nvSpPr>
          <p:cNvPr id="3" name="Rectangle: Rounded Corners 2">
            <a:extLst>
              <a:ext uri="{FF2B5EF4-FFF2-40B4-BE49-F238E27FC236}">
                <a16:creationId xmlns:a16="http://schemas.microsoft.com/office/drawing/2014/main" id="{D893BDA3-7A2B-BFFA-B3F0-EA395B23FEE2}"/>
              </a:ext>
            </a:extLst>
          </p:cNvPr>
          <p:cNvSpPr/>
          <p:nvPr/>
        </p:nvSpPr>
        <p:spPr>
          <a:xfrm>
            <a:off x="569666" y="3443812"/>
            <a:ext cx="3523785" cy="1299115"/>
          </a:xfrm>
          <a:prstGeom prst="roundRect">
            <a:avLst/>
          </a:prstGeom>
          <a:solidFill>
            <a:srgbClr val="C098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a:t>Why</a:t>
            </a:r>
            <a:r>
              <a:rPr lang="en-GB" sz="3600"/>
              <a:t>? Purpose?</a:t>
            </a:r>
          </a:p>
        </p:txBody>
      </p:sp>
      <p:sp>
        <p:nvSpPr>
          <p:cNvPr id="7" name="Rectangle: Rounded Corners 6">
            <a:extLst>
              <a:ext uri="{FF2B5EF4-FFF2-40B4-BE49-F238E27FC236}">
                <a16:creationId xmlns:a16="http://schemas.microsoft.com/office/drawing/2014/main" id="{35D239FD-F594-2D4F-1E07-E88925B3FCDB}"/>
              </a:ext>
            </a:extLst>
          </p:cNvPr>
          <p:cNvSpPr/>
          <p:nvPr/>
        </p:nvSpPr>
        <p:spPr>
          <a:xfrm>
            <a:off x="8098549" y="3529281"/>
            <a:ext cx="3523785" cy="1299115"/>
          </a:xfrm>
          <a:prstGeom prst="roundRect">
            <a:avLst/>
          </a:prstGeom>
          <a:solidFill>
            <a:srgbClr val="C098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a:t>When do you observe and how often?</a:t>
            </a:r>
          </a:p>
        </p:txBody>
      </p:sp>
      <p:sp>
        <p:nvSpPr>
          <p:cNvPr id="8" name="Rectangle: Rounded Corners 7">
            <a:extLst>
              <a:ext uri="{FF2B5EF4-FFF2-40B4-BE49-F238E27FC236}">
                <a16:creationId xmlns:a16="http://schemas.microsoft.com/office/drawing/2014/main" id="{7D319A24-94FD-308A-C684-9FD8CB3D11A5}"/>
              </a:ext>
            </a:extLst>
          </p:cNvPr>
          <p:cNvSpPr/>
          <p:nvPr/>
        </p:nvSpPr>
        <p:spPr>
          <a:xfrm>
            <a:off x="569666" y="5188103"/>
            <a:ext cx="3523785" cy="1299115"/>
          </a:xfrm>
          <a:prstGeom prst="roundRect">
            <a:avLst/>
          </a:prstGeom>
          <a:solidFill>
            <a:srgbClr val="C098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a:t>What do you observe</a:t>
            </a:r>
            <a:r>
              <a:rPr lang="en-GB" sz="3600"/>
              <a:t>?</a:t>
            </a:r>
          </a:p>
        </p:txBody>
      </p:sp>
      <p:sp>
        <p:nvSpPr>
          <p:cNvPr id="9" name="Rectangle: Rounded Corners 8">
            <a:extLst>
              <a:ext uri="{FF2B5EF4-FFF2-40B4-BE49-F238E27FC236}">
                <a16:creationId xmlns:a16="http://schemas.microsoft.com/office/drawing/2014/main" id="{9132D218-4E12-BD8E-D8E8-FF7C76DC3662}"/>
              </a:ext>
            </a:extLst>
          </p:cNvPr>
          <p:cNvSpPr/>
          <p:nvPr/>
        </p:nvSpPr>
        <p:spPr>
          <a:xfrm>
            <a:off x="8098548" y="5188102"/>
            <a:ext cx="3523785" cy="1299115"/>
          </a:xfrm>
          <a:prstGeom prst="roundRect">
            <a:avLst/>
          </a:prstGeom>
          <a:solidFill>
            <a:srgbClr val="C098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a:t>How do you observe?</a:t>
            </a:r>
          </a:p>
        </p:txBody>
      </p:sp>
      <p:sp>
        <p:nvSpPr>
          <p:cNvPr id="10" name="Speech Bubble: Oval 9">
            <a:extLst>
              <a:ext uri="{FF2B5EF4-FFF2-40B4-BE49-F238E27FC236}">
                <a16:creationId xmlns:a16="http://schemas.microsoft.com/office/drawing/2014/main" id="{1DCA27F0-20E7-5D03-DD8C-1EC32FF0F08C}"/>
              </a:ext>
            </a:extLst>
          </p:cNvPr>
          <p:cNvSpPr/>
          <p:nvPr/>
        </p:nvSpPr>
        <p:spPr>
          <a:xfrm>
            <a:off x="4089437" y="3783654"/>
            <a:ext cx="4009112" cy="2177759"/>
          </a:xfrm>
          <a:prstGeom prst="wedgeEllipseCallout">
            <a:avLst>
              <a:gd name="adj1" fmla="val 61318"/>
              <a:gd name="adj2" fmla="val 8970"/>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lang="en-GB" sz="2400"/>
              <a:t>     “Listen with your   </a:t>
            </a:r>
          </a:p>
          <a:p>
            <a:r>
              <a:rPr lang="en-GB" sz="2400"/>
              <a:t>       eyes and ears”.</a:t>
            </a:r>
          </a:p>
        </p:txBody>
      </p:sp>
      <p:pic>
        <p:nvPicPr>
          <p:cNvPr id="11" name="Picture 4" descr="Magnifying Glass Stock Illustrations ...">
            <a:extLst>
              <a:ext uri="{FF2B5EF4-FFF2-40B4-BE49-F238E27FC236}">
                <a16:creationId xmlns:a16="http://schemas.microsoft.com/office/drawing/2014/main" id="{AC1ABC6F-8891-9EAB-A2DC-6409378CEB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1390" y="4635935"/>
            <a:ext cx="573690" cy="573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450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68BEEE-0252-6D6A-CBCC-7E2A6BA9082C}"/>
              </a:ext>
            </a:extLst>
          </p:cNvPr>
          <p:cNvSpPr txBox="1"/>
          <p:nvPr/>
        </p:nvSpPr>
        <p:spPr>
          <a:xfrm>
            <a:off x="2296886" y="370115"/>
            <a:ext cx="7053943" cy="646331"/>
          </a:xfrm>
          <a:prstGeom prst="rect">
            <a:avLst/>
          </a:prstGeom>
          <a:noFill/>
        </p:spPr>
        <p:txBody>
          <a:bodyPr wrap="square" rtlCol="0">
            <a:spAutoFit/>
          </a:bodyPr>
          <a:lstStyle/>
          <a:p>
            <a:pPr algn="ctr"/>
            <a:r>
              <a:rPr lang="en-GB" sz="3600"/>
              <a:t>Observation Types</a:t>
            </a:r>
          </a:p>
        </p:txBody>
      </p:sp>
      <p:sp>
        <p:nvSpPr>
          <p:cNvPr id="3" name="Rectangle: Folded Corner 2">
            <a:extLst>
              <a:ext uri="{FF2B5EF4-FFF2-40B4-BE49-F238E27FC236}">
                <a16:creationId xmlns:a16="http://schemas.microsoft.com/office/drawing/2014/main" id="{6D078034-C1D7-829C-D76D-9C4D770292C8}"/>
              </a:ext>
            </a:extLst>
          </p:cNvPr>
          <p:cNvSpPr/>
          <p:nvPr/>
        </p:nvSpPr>
        <p:spPr>
          <a:xfrm>
            <a:off x="1567543" y="1763485"/>
            <a:ext cx="3298371" cy="3331029"/>
          </a:xfrm>
          <a:prstGeom prst="foldedCorner">
            <a:avLst/>
          </a:prstGeom>
          <a:solidFill>
            <a:srgbClr val="F9F55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rPr>
              <a:t>Narrative Methods</a:t>
            </a:r>
            <a:endParaRPr lang="en-GB" sz="2000">
              <a:solidFill>
                <a:schemeClr val="tx1"/>
              </a:solidFill>
            </a:endParaRPr>
          </a:p>
          <a:p>
            <a:endParaRPr lang="en-GB" sz="2000">
              <a:solidFill>
                <a:schemeClr val="tx1"/>
              </a:solidFill>
            </a:endParaRPr>
          </a:p>
          <a:p>
            <a:pPr marL="457200" indent="-457200">
              <a:buFont typeface="Wingdings" panose="05000000000000000000" pitchFamily="2" charset="2"/>
              <a:buChar char="Ø"/>
            </a:pPr>
            <a:r>
              <a:rPr lang="en-GB" sz="2000">
                <a:solidFill>
                  <a:schemeClr val="tx1"/>
                </a:solidFill>
              </a:rPr>
              <a:t>Narrative Observation</a:t>
            </a:r>
          </a:p>
          <a:p>
            <a:pPr marL="457200" indent="-457200">
              <a:buFont typeface="Wingdings" panose="05000000000000000000" pitchFamily="2" charset="2"/>
              <a:buChar char="Ø"/>
            </a:pPr>
            <a:r>
              <a:rPr lang="en-GB" sz="2000">
                <a:solidFill>
                  <a:schemeClr val="tx1"/>
                </a:solidFill>
              </a:rPr>
              <a:t>Magic Moments</a:t>
            </a:r>
          </a:p>
          <a:p>
            <a:pPr marL="457200" indent="-457200">
              <a:buFont typeface="Wingdings" panose="05000000000000000000" pitchFamily="2" charset="2"/>
              <a:buChar char="Ø"/>
            </a:pPr>
            <a:r>
              <a:rPr lang="en-GB" sz="2000">
                <a:solidFill>
                  <a:schemeClr val="tx1"/>
                </a:solidFill>
              </a:rPr>
              <a:t>Learning Stories</a:t>
            </a:r>
          </a:p>
          <a:p>
            <a:pPr marL="457200" indent="-457200">
              <a:buFont typeface="Wingdings" panose="05000000000000000000" pitchFamily="2" charset="2"/>
              <a:buChar char="Ø"/>
            </a:pPr>
            <a:r>
              <a:rPr lang="en-GB" sz="2000">
                <a:solidFill>
                  <a:schemeClr val="tx1"/>
                </a:solidFill>
              </a:rPr>
              <a:t>Running Records</a:t>
            </a:r>
          </a:p>
          <a:p>
            <a:pPr marL="457200" indent="-457200">
              <a:buFont typeface="Wingdings" panose="05000000000000000000" pitchFamily="2" charset="2"/>
              <a:buChar char="Ø"/>
            </a:pPr>
            <a:r>
              <a:rPr lang="en-GB" sz="2000">
                <a:solidFill>
                  <a:schemeClr val="tx1"/>
                </a:solidFill>
              </a:rPr>
              <a:t>Photographs/Videos</a:t>
            </a:r>
          </a:p>
        </p:txBody>
      </p:sp>
      <p:sp>
        <p:nvSpPr>
          <p:cNvPr id="4" name="Rectangle: Folded Corner 3">
            <a:extLst>
              <a:ext uri="{FF2B5EF4-FFF2-40B4-BE49-F238E27FC236}">
                <a16:creationId xmlns:a16="http://schemas.microsoft.com/office/drawing/2014/main" id="{B9348566-26B2-ED29-6181-0102FE7AF5A8}"/>
              </a:ext>
            </a:extLst>
          </p:cNvPr>
          <p:cNvSpPr/>
          <p:nvPr/>
        </p:nvSpPr>
        <p:spPr>
          <a:xfrm>
            <a:off x="7064829" y="1763485"/>
            <a:ext cx="3298371" cy="3331029"/>
          </a:xfrm>
          <a:prstGeom prst="foldedCorner">
            <a:avLst/>
          </a:prstGeom>
          <a:solidFill>
            <a:srgbClr val="F9F55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rPr>
              <a:t>Sampling Methods</a:t>
            </a:r>
          </a:p>
          <a:p>
            <a:endParaRPr lang="en-GB" sz="2800">
              <a:solidFill>
                <a:schemeClr val="tx1"/>
              </a:solidFill>
            </a:endParaRPr>
          </a:p>
          <a:p>
            <a:pPr marL="457200" indent="-457200">
              <a:buFont typeface="Wingdings" panose="05000000000000000000" pitchFamily="2" charset="2"/>
              <a:buChar char="Ø"/>
            </a:pPr>
            <a:r>
              <a:rPr lang="en-GB" sz="2000">
                <a:solidFill>
                  <a:schemeClr val="tx1"/>
                </a:solidFill>
              </a:rPr>
              <a:t>Time Sampling</a:t>
            </a:r>
          </a:p>
          <a:p>
            <a:pPr marL="457200" indent="-457200">
              <a:buFont typeface="Wingdings" panose="05000000000000000000" pitchFamily="2" charset="2"/>
              <a:buChar char="Ø"/>
            </a:pPr>
            <a:r>
              <a:rPr lang="en-GB" sz="2000">
                <a:solidFill>
                  <a:schemeClr val="tx1"/>
                </a:solidFill>
              </a:rPr>
              <a:t>Event Sampling </a:t>
            </a:r>
          </a:p>
          <a:p>
            <a:pPr marL="457200" indent="-457200">
              <a:buFont typeface="Wingdings" panose="05000000000000000000" pitchFamily="2" charset="2"/>
              <a:buChar char="Ø"/>
            </a:pPr>
            <a:r>
              <a:rPr lang="en-GB" sz="2000">
                <a:solidFill>
                  <a:schemeClr val="tx1"/>
                </a:solidFill>
              </a:rPr>
              <a:t>Rating Scales </a:t>
            </a:r>
            <a:r>
              <a:rPr lang="en-GB" sz="2000" err="1">
                <a:solidFill>
                  <a:schemeClr val="tx1"/>
                </a:solidFill>
              </a:rPr>
              <a:t>e.g</a:t>
            </a:r>
            <a:r>
              <a:rPr lang="en-GB" sz="2000">
                <a:solidFill>
                  <a:schemeClr val="tx1"/>
                </a:solidFill>
              </a:rPr>
              <a:t> Leuven Scale</a:t>
            </a:r>
          </a:p>
          <a:p>
            <a:pPr marL="457200" indent="-457200">
              <a:buFont typeface="Wingdings" panose="05000000000000000000" pitchFamily="2" charset="2"/>
              <a:buChar char="Ø"/>
            </a:pPr>
            <a:r>
              <a:rPr lang="en-GB" sz="2000">
                <a:solidFill>
                  <a:schemeClr val="tx1"/>
                </a:solidFill>
              </a:rPr>
              <a:t>Work Samples</a:t>
            </a:r>
          </a:p>
          <a:p>
            <a:pPr marL="457200" indent="-457200">
              <a:buFont typeface="Wingdings" panose="05000000000000000000" pitchFamily="2" charset="2"/>
              <a:buChar char="Ø"/>
            </a:pPr>
            <a:r>
              <a:rPr lang="en-GB" sz="2000">
                <a:solidFill>
                  <a:schemeClr val="tx1"/>
                </a:solidFill>
              </a:rPr>
              <a:t>Sociograms</a:t>
            </a:r>
          </a:p>
        </p:txBody>
      </p:sp>
    </p:spTree>
    <p:extLst>
      <p:ext uri="{BB962C8B-B14F-4D97-AF65-F5344CB8AC3E}">
        <p14:creationId xmlns:p14="http://schemas.microsoft.com/office/powerpoint/2010/main" val="2307560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EA2341A-F5A8-BDB4-4DE1-55CAA83A8A4B}"/>
              </a:ext>
            </a:extLst>
          </p:cNvPr>
          <p:cNvGrpSpPr/>
          <p:nvPr/>
        </p:nvGrpSpPr>
        <p:grpSpPr>
          <a:xfrm>
            <a:off x="3103057" y="97585"/>
            <a:ext cx="5551086" cy="626323"/>
            <a:chOff x="0" y="50789"/>
            <a:chExt cx="4671703" cy="815490"/>
          </a:xfrm>
        </p:grpSpPr>
        <p:sp>
          <p:nvSpPr>
            <p:cNvPr id="3" name="Rectangle: Rounded Corners 2">
              <a:extLst>
                <a:ext uri="{FF2B5EF4-FFF2-40B4-BE49-F238E27FC236}">
                  <a16:creationId xmlns:a16="http://schemas.microsoft.com/office/drawing/2014/main" id="{BDCCAE29-7067-DADD-BEC0-E765BA28FCA0}"/>
                </a:ext>
              </a:extLst>
            </p:cNvPr>
            <p:cNvSpPr/>
            <p:nvPr/>
          </p:nvSpPr>
          <p:spPr>
            <a:xfrm>
              <a:off x="0" y="50789"/>
              <a:ext cx="4671703" cy="81549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4" name="Rectangle: Rounded Corners 4">
              <a:extLst>
                <a:ext uri="{FF2B5EF4-FFF2-40B4-BE49-F238E27FC236}">
                  <a16:creationId xmlns:a16="http://schemas.microsoft.com/office/drawing/2014/main" id="{E2C200E0-FE20-189D-43C9-D4295EC5AD46}"/>
                </a:ext>
              </a:extLst>
            </p:cNvPr>
            <p:cNvSpPr txBox="1"/>
            <p:nvPr/>
          </p:nvSpPr>
          <p:spPr>
            <a:xfrm>
              <a:off x="39809" y="90597"/>
              <a:ext cx="4592085" cy="7358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a:t>Observations in Practice</a:t>
              </a:r>
              <a:endParaRPr lang="en-US" sz="3400" kern="1200"/>
            </a:p>
          </p:txBody>
        </p:sp>
      </p:grpSp>
      <p:graphicFrame>
        <p:nvGraphicFramePr>
          <p:cNvPr id="5" name="Table 4">
            <a:extLst>
              <a:ext uri="{FF2B5EF4-FFF2-40B4-BE49-F238E27FC236}">
                <a16:creationId xmlns:a16="http://schemas.microsoft.com/office/drawing/2014/main" id="{D34FDA61-D63B-0CD4-C8D5-05243E0FD598}"/>
              </a:ext>
            </a:extLst>
          </p:cNvPr>
          <p:cNvGraphicFramePr>
            <a:graphicFrameLocks noGrp="1"/>
          </p:cNvGraphicFramePr>
          <p:nvPr/>
        </p:nvGraphicFramePr>
        <p:xfrm>
          <a:off x="859972" y="792575"/>
          <a:ext cx="10472055" cy="5967840"/>
        </p:xfrm>
        <a:graphic>
          <a:graphicData uri="http://schemas.openxmlformats.org/drawingml/2006/table">
            <a:tbl>
              <a:tblPr firstRow="1" bandRow="1">
                <a:tableStyleId>{22838BEF-8BB2-4498-84A7-C5851F593DF1}</a:tableStyleId>
              </a:tblPr>
              <a:tblGrid>
                <a:gridCol w="3490685">
                  <a:extLst>
                    <a:ext uri="{9D8B030D-6E8A-4147-A177-3AD203B41FA5}">
                      <a16:colId xmlns:a16="http://schemas.microsoft.com/office/drawing/2014/main" val="3663093440"/>
                    </a:ext>
                  </a:extLst>
                </a:gridCol>
                <a:gridCol w="3490685">
                  <a:extLst>
                    <a:ext uri="{9D8B030D-6E8A-4147-A177-3AD203B41FA5}">
                      <a16:colId xmlns:a16="http://schemas.microsoft.com/office/drawing/2014/main" val="1956939213"/>
                    </a:ext>
                  </a:extLst>
                </a:gridCol>
                <a:gridCol w="3490685">
                  <a:extLst>
                    <a:ext uri="{9D8B030D-6E8A-4147-A177-3AD203B41FA5}">
                      <a16:colId xmlns:a16="http://schemas.microsoft.com/office/drawing/2014/main" val="1610953362"/>
                    </a:ext>
                  </a:extLst>
                </a:gridCol>
              </a:tblGrid>
              <a:tr h="2493120">
                <a:tc>
                  <a:txBody>
                    <a:bodyPr/>
                    <a:lstStyle/>
                    <a:p>
                      <a:pPr algn="ctr"/>
                      <a:r>
                        <a:rPr lang="en-GB" sz="2400" b="1">
                          <a:ea typeface="Calibri"/>
                          <a:cs typeface="Calibri"/>
                        </a:rPr>
                        <a:t>What? </a:t>
                      </a:r>
                    </a:p>
                    <a:p>
                      <a:pPr marL="571500" indent="-303213">
                        <a:buFont typeface="Courier New" panose="02070309020205020404" pitchFamily="49" charset="0"/>
                        <a:buChar char="o"/>
                      </a:pPr>
                      <a:r>
                        <a:rPr lang="en-GB" sz="1800" b="0">
                          <a:ea typeface="Calibri"/>
                          <a:cs typeface="Calibri"/>
                        </a:rPr>
                        <a:t>Key learning </a:t>
                      </a:r>
                    </a:p>
                    <a:p>
                      <a:pPr marL="571500" indent="-303213">
                        <a:buFont typeface="Courier New" panose="02070309020205020404" pitchFamily="49" charset="0"/>
                        <a:buChar char="o"/>
                      </a:pPr>
                      <a:r>
                        <a:rPr lang="en-GB" sz="1800" b="0">
                          <a:ea typeface="Calibri"/>
                          <a:cs typeface="Calibri"/>
                        </a:rPr>
                        <a:t>Key skills</a:t>
                      </a:r>
                    </a:p>
                    <a:p>
                      <a:pPr marL="571500" indent="-303213">
                        <a:buFont typeface="Courier New" panose="02070309020205020404" pitchFamily="49" charset="0"/>
                        <a:buChar char="o"/>
                      </a:pPr>
                      <a:r>
                        <a:rPr lang="en-GB" sz="1800" b="0">
                          <a:ea typeface="Calibri"/>
                          <a:cs typeface="Calibri"/>
                        </a:rPr>
                        <a:t>Something you didn’t already know</a:t>
                      </a:r>
                    </a:p>
                    <a:p>
                      <a:pPr marL="571500" indent="-303213">
                        <a:buFont typeface="Courier New" panose="02070309020205020404" pitchFamily="49" charset="0"/>
                        <a:buChar char="o"/>
                      </a:pPr>
                      <a:r>
                        <a:rPr lang="en-GB" sz="1800" b="0">
                          <a:ea typeface="Calibri"/>
                          <a:cs typeface="Calibri"/>
                        </a:rPr>
                        <a:t>Wow moments</a:t>
                      </a:r>
                    </a:p>
                    <a:p>
                      <a:endParaRPr lang="en-GB"/>
                    </a:p>
                  </a:txBody>
                  <a:tcPr/>
                </a:tc>
                <a:tc>
                  <a:txBody>
                    <a:bodyPr/>
                    <a:lstStyle/>
                    <a:p>
                      <a:pPr algn="ctr"/>
                      <a:r>
                        <a:rPr lang="en-GB" sz="2400" b="1">
                          <a:ea typeface="Calibri"/>
                          <a:cs typeface="Calibri"/>
                        </a:rPr>
                        <a:t>When? </a:t>
                      </a:r>
                    </a:p>
                    <a:p>
                      <a:pPr marL="571500" indent="-303213">
                        <a:buFont typeface="Courier New" panose="02070309020205020404" pitchFamily="49" charset="0"/>
                        <a:buChar char="o"/>
                      </a:pPr>
                      <a:r>
                        <a:rPr lang="en-GB" sz="1800" b="0">
                          <a:ea typeface="Calibri"/>
                          <a:cs typeface="Calibri"/>
                        </a:rPr>
                        <a:t>Constantly observing</a:t>
                      </a:r>
                    </a:p>
                    <a:p>
                      <a:pPr marL="571500" indent="-303213">
                        <a:buFont typeface="Courier New" panose="02070309020205020404" pitchFamily="49" charset="0"/>
                        <a:buChar char="o"/>
                      </a:pPr>
                      <a:r>
                        <a:rPr lang="en-GB" sz="1800" b="0">
                          <a:ea typeface="Calibri"/>
                          <a:cs typeface="Calibri"/>
                        </a:rPr>
                        <a:t>Before tidy up </a:t>
                      </a:r>
                    </a:p>
                    <a:p>
                      <a:pPr marL="571500" indent="-303213">
                        <a:buFont typeface="Courier New" panose="02070309020205020404" pitchFamily="49" charset="0"/>
                        <a:buChar char="o"/>
                      </a:pPr>
                      <a:r>
                        <a:rPr lang="en-GB" sz="1800" b="0">
                          <a:ea typeface="Calibri"/>
                          <a:cs typeface="Calibri"/>
                        </a:rPr>
                        <a:t>Schedule a time</a:t>
                      </a:r>
                    </a:p>
                    <a:p>
                      <a:pPr marL="571500" indent="-303213">
                        <a:buFont typeface="Courier New" panose="02070309020205020404" pitchFamily="49" charset="0"/>
                        <a:buChar char="o"/>
                      </a:pPr>
                      <a:r>
                        <a:rPr lang="en-GB" sz="1800" b="0">
                          <a:ea typeface="Calibri"/>
                          <a:cs typeface="Calibri"/>
                        </a:rPr>
                        <a:t>Adapt timetable</a:t>
                      </a:r>
                    </a:p>
                    <a:p>
                      <a:endParaRPr lang="en-GB"/>
                    </a:p>
                  </a:txBody>
                  <a:tcPr/>
                </a:tc>
                <a:tc>
                  <a:txBody>
                    <a:bodyPr/>
                    <a:lstStyle/>
                    <a:p>
                      <a:pPr lvl="1" algn="ctr"/>
                      <a:r>
                        <a:rPr lang="en-GB" sz="2400" b="1">
                          <a:ea typeface="Calibri"/>
                          <a:cs typeface="Calibri"/>
                        </a:rPr>
                        <a:t>How?</a:t>
                      </a:r>
                    </a:p>
                    <a:p>
                      <a:pPr marL="800100" lvl="1" indent="-342900">
                        <a:buFont typeface="Courier New" panose="02070309020205020404" pitchFamily="49" charset="0"/>
                        <a:buChar char="o"/>
                      </a:pPr>
                      <a:r>
                        <a:rPr lang="en-GB" sz="1800" b="0">
                          <a:ea typeface="Calibri"/>
                          <a:cs typeface="Calibri"/>
                        </a:rPr>
                        <a:t>Floor books</a:t>
                      </a:r>
                    </a:p>
                    <a:p>
                      <a:pPr marL="800100" lvl="1" indent="-342900">
                        <a:buFont typeface="Courier New" panose="02070309020205020404" pitchFamily="49" charset="0"/>
                        <a:buChar char="o"/>
                      </a:pPr>
                      <a:r>
                        <a:rPr lang="en-GB" sz="1800" b="0">
                          <a:ea typeface="Calibri"/>
                          <a:cs typeface="Calibri"/>
                        </a:rPr>
                        <a:t>Paper Template</a:t>
                      </a:r>
                    </a:p>
                    <a:p>
                      <a:pPr marL="800100" lvl="1" indent="-342900">
                        <a:buFont typeface="Courier New" panose="02070309020205020404" pitchFamily="49" charset="0"/>
                        <a:buChar char="o"/>
                      </a:pPr>
                      <a:r>
                        <a:rPr lang="en-GB" sz="1800" b="0">
                          <a:ea typeface="Calibri"/>
                          <a:cs typeface="Calibri"/>
                        </a:rPr>
                        <a:t>QWIQR</a:t>
                      </a:r>
                    </a:p>
                    <a:p>
                      <a:pPr marL="800100" lvl="1" indent="-342900">
                        <a:buFont typeface="Courier New" panose="02070309020205020404" pitchFamily="49" charset="0"/>
                        <a:buChar char="o"/>
                      </a:pPr>
                      <a:r>
                        <a:rPr lang="en-GB" sz="1800" b="0">
                          <a:ea typeface="Calibri"/>
                          <a:cs typeface="Calibri"/>
                        </a:rPr>
                        <a:t>Book Creator</a:t>
                      </a:r>
                    </a:p>
                    <a:p>
                      <a:pPr marL="800100" lvl="1" indent="-342900">
                        <a:buFont typeface="Courier New" panose="02070309020205020404" pitchFamily="49" charset="0"/>
                        <a:buChar char="o"/>
                      </a:pPr>
                      <a:r>
                        <a:rPr lang="en-GB" sz="1800" b="0">
                          <a:ea typeface="Calibri"/>
                          <a:cs typeface="Calibri"/>
                        </a:rPr>
                        <a:t>One Note</a:t>
                      </a:r>
                    </a:p>
                    <a:p>
                      <a:endParaRPr lang="en-GB"/>
                    </a:p>
                  </a:txBody>
                  <a:tcPr/>
                </a:tc>
                <a:extLst>
                  <a:ext uri="{0D108BD9-81ED-4DB2-BD59-A6C34878D82A}">
                    <a16:rowId xmlns:a16="http://schemas.microsoft.com/office/drawing/2014/main" val="4267144155"/>
                  </a:ext>
                </a:extLst>
              </a:tr>
              <a:tr h="3152392">
                <a:tc>
                  <a:txBody>
                    <a:bodyPr/>
                    <a:lstStyle/>
                    <a:p>
                      <a:pPr algn="ctr"/>
                      <a:r>
                        <a:rPr lang="en-GB" sz="2400" b="1">
                          <a:ea typeface="Calibri"/>
                          <a:cs typeface="Calibri"/>
                        </a:rPr>
                        <a:t>How often? </a:t>
                      </a:r>
                    </a:p>
                    <a:p>
                      <a:pPr marL="571500" indent="-303213">
                        <a:buFont typeface="Courier New" panose="02070309020205020404" pitchFamily="49" charset="0"/>
                        <a:buChar char="o"/>
                      </a:pPr>
                      <a:r>
                        <a:rPr lang="en-GB" sz="1800">
                          <a:ea typeface="Calibri"/>
                          <a:cs typeface="Calibri"/>
                        </a:rPr>
                        <a:t>As and when</a:t>
                      </a:r>
                    </a:p>
                    <a:p>
                      <a:pPr marL="571500" indent="-303213">
                        <a:buFont typeface="Courier New" panose="02070309020205020404" pitchFamily="49" charset="0"/>
                        <a:buChar char="o"/>
                      </a:pPr>
                      <a:r>
                        <a:rPr lang="en-GB" sz="1800">
                          <a:ea typeface="Calibri"/>
                          <a:cs typeface="Calibri"/>
                        </a:rPr>
                        <a:t>Stars of the week</a:t>
                      </a:r>
                    </a:p>
                    <a:p>
                      <a:pPr marL="571500" indent="-303213">
                        <a:buFont typeface="Courier New" panose="02070309020205020404" pitchFamily="49" charset="0"/>
                        <a:buChar char="o"/>
                      </a:pPr>
                      <a:r>
                        <a:rPr lang="en-GB" sz="1800">
                          <a:ea typeface="Calibri"/>
                          <a:cs typeface="Calibri"/>
                        </a:rPr>
                        <a:t>Ensure equality</a:t>
                      </a:r>
                    </a:p>
                    <a:p>
                      <a:endParaRPr lang="en-GB"/>
                    </a:p>
                  </a:txBody>
                  <a:tcPr/>
                </a:tc>
                <a:tc>
                  <a:txBody>
                    <a:bodyPr/>
                    <a:lstStyle/>
                    <a:p>
                      <a:pPr algn="ctr"/>
                      <a:r>
                        <a:rPr lang="en-GB" sz="2400" b="1">
                          <a:ea typeface="Calibri"/>
                          <a:cs typeface="Calibri"/>
                        </a:rPr>
                        <a:t>Why?</a:t>
                      </a:r>
                    </a:p>
                    <a:p>
                      <a:pPr marL="800100" lvl="1" indent="-342900">
                        <a:buFont typeface="Courier New" panose="02070309020205020404" pitchFamily="49" charset="0"/>
                        <a:buChar char="o"/>
                      </a:pPr>
                      <a:r>
                        <a:rPr lang="en-GB" sz="1800">
                          <a:ea typeface="Calibri"/>
                          <a:cs typeface="Calibri"/>
                        </a:rPr>
                        <a:t>Understand strengths</a:t>
                      </a:r>
                    </a:p>
                    <a:p>
                      <a:pPr marL="800100" lvl="1" indent="-342900">
                        <a:buFont typeface="Courier New" panose="02070309020205020404" pitchFamily="49" charset="0"/>
                        <a:buChar char="o"/>
                      </a:pPr>
                      <a:r>
                        <a:rPr lang="en-GB" sz="1800">
                          <a:ea typeface="Calibri"/>
                          <a:cs typeface="Calibri"/>
                        </a:rPr>
                        <a:t>Understand interests and where they like to learn- enhance environment?</a:t>
                      </a:r>
                    </a:p>
                    <a:p>
                      <a:pPr marL="800100" lvl="1" indent="-342900">
                        <a:buFont typeface="Courier New" panose="02070309020205020404" pitchFamily="49" charset="0"/>
                        <a:buChar char="o"/>
                      </a:pPr>
                      <a:r>
                        <a:rPr lang="en-GB" sz="1800">
                          <a:ea typeface="Calibri"/>
                          <a:cs typeface="Calibri"/>
                        </a:rPr>
                        <a:t>Understand learning dispositions</a:t>
                      </a:r>
                    </a:p>
                    <a:p>
                      <a:pPr marL="800100" lvl="1" indent="-342900">
                        <a:buFont typeface="Courier New" panose="02070309020205020404" pitchFamily="49" charset="0"/>
                        <a:buChar char="o"/>
                      </a:pPr>
                      <a:r>
                        <a:rPr lang="en-GB" sz="1800">
                          <a:ea typeface="Calibri"/>
                          <a:cs typeface="Calibri"/>
                        </a:rPr>
                        <a:t>Recognise stages of development</a:t>
                      </a:r>
                    </a:p>
                    <a:p>
                      <a:pPr marL="800100" lvl="1" indent="-342900">
                        <a:buFont typeface="Courier New" panose="02070309020205020404" pitchFamily="49" charset="0"/>
                        <a:buChar char="o"/>
                      </a:pPr>
                      <a:r>
                        <a:rPr lang="en-GB" sz="1800">
                          <a:ea typeface="Calibri"/>
                          <a:cs typeface="Calibri"/>
                        </a:rPr>
                        <a:t>Assess knowledge and progress</a:t>
                      </a:r>
                    </a:p>
                    <a:p>
                      <a:endParaRPr lang="en-GB"/>
                    </a:p>
                  </a:txBody>
                  <a:tcPr/>
                </a:tc>
                <a:tc>
                  <a:txBody>
                    <a:bodyPr/>
                    <a:lstStyle/>
                    <a:p>
                      <a:pPr algn="ctr"/>
                      <a:r>
                        <a:rPr lang="en-GB" sz="2400" b="1">
                          <a:ea typeface="Calibri"/>
                          <a:cs typeface="Calibri"/>
                        </a:rPr>
                        <a:t>What it shouldn’t be?</a:t>
                      </a:r>
                    </a:p>
                    <a:p>
                      <a:pPr marL="800100" lvl="1" indent="-342900">
                        <a:buFont typeface="Courier New" panose="02070309020205020404" pitchFamily="49" charset="0"/>
                        <a:buChar char="o"/>
                      </a:pPr>
                      <a:r>
                        <a:rPr lang="en-GB" sz="1800">
                          <a:ea typeface="Calibri"/>
                          <a:cs typeface="Calibri"/>
                        </a:rPr>
                        <a:t>Overly time consuming- record significant events</a:t>
                      </a:r>
                    </a:p>
                    <a:p>
                      <a:pPr marL="800100" lvl="1" indent="-342900">
                        <a:buFont typeface="Courier New" panose="02070309020205020404" pitchFamily="49" charset="0"/>
                        <a:buChar char="o"/>
                      </a:pPr>
                      <a:r>
                        <a:rPr lang="en-GB" sz="1800">
                          <a:ea typeface="Calibri"/>
                          <a:cs typeface="Calibri"/>
                        </a:rPr>
                        <a:t>Done for the sake of it</a:t>
                      </a:r>
                    </a:p>
                    <a:p>
                      <a:pPr marL="800100" lvl="1" indent="-342900">
                        <a:buFont typeface="Courier New" panose="02070309020205020404" pitchFamily="49" charset="0"/>
                        <a:buChar char="o"/>
                      </a:pPr>
                      <a:r>
                        <a:rPr lang="en-GB" sz="1800">
                          <a:ea typeface="Calibri"/>
                          <a:cs typeface="Calibri"/>
                        </a:rPr>
                        <a:t>A description of a task/activity</a:t>
                      </a:r>
                    </a:p>
                    <a:p>
                      <a:endParaRPr lang="en-GB"/>
                    </a:p>
                  </a:txBody>
                  <a:tcPr/>
                </a:tc>
                <a:extLst>
                  <a:ext uri="{0D108BD9-81ED-4DB2-BD59-A6C34878D82A}">
                    <a16:rowId xmlns:a16="http://schemas.microsoft.com/office/drawing/2014/main" val="690434405"/>
                  </a:ext>
                </a:extLst>
              </a:tr>
            </a:tbl>
          </a:graphicData>
        </a:graphic>
      </p:graphicFrame>
    </p:spTree>
    <p:extLst>
      <p:ext uri="{BB962C8B-B14F-4D97-AF65-F5344CB8AC3E}">
        <p14:creationId xmlns:p14="http://schemas.microsoft.com/office/powerpoint/2010/main" val="1351651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Learning Stories: Documentation Project - Pedagogical Narration in Saanich Elementary Schools">
            <a:hlinkClick r:id="" action="ppaction://media"/>
            <a:extLst>
              <a:ext uri="{FF2B5EF4-FFF2-40B4-BE49-F238E27FC236}">
                <a16:creationId xmlns:a16="http://schemas.microsoft.com/office/drawing/2014/main" id="{EE117E4B-7C52-93C0-318E-CA55909C3177}"/>
              </a:ext>
            </a:extLst>
          </p:cNvPr>
          <p:cNvPicPr>
            <a:picLocks noRot="1" noChangeAspect="1"/>
          </p:cNvPicPr>
          <p:nvPr>
            <a:videoFile r:link="rId1"/>
          </p:nvPr>
        </p:nvPicPr>
        <p:blipFill>
          <a:blip r:embed="rId4"/>
          <a:stretch>
            <a:fillRect/>
          </a:stretch>
        </p:blipFill>
        <p:spPr>
          <a:xfrm>
            <a:off x="1016000" y="558800"/>
            <a:ext cx="10160000" cy="5740400"/>
          </a:xfrm>
          <a:prstGeom prst="rect">
            <a:avLst/>
          </a:prstGeom>
        </p:spPr>
      </p:pic>
    </p:spTree>
    <p:extLst>
      <p:ext uri="{BB962C8B-B14F-4D97-AF65-F5344CB8AC3E}">
        <p14:creationId xmlns:p14="http://schemas.microsoft.com/office/powerpoint/2010/main" val="382500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A diagram of a cycle&#10;&#10;AI-generated content may be incorrect.">
            <a:extLst>
              <a:ext uri="{FF2B5EF4-FFF2-40B4-BE49-F238E27FC236}">
                <a16:creationId xmlns:a16="http://schemas.microsoft.com/office/drawing/2014/main" id="{6C051FB1-582D-13BE-678B-5019867F9A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4732" y="-4078"/>
            <a:ext cx="7121282" cy="6862078"/>
          </a:xfrm>
          <a:prstGeom prst="rect">
            <a:avLst/>
          </a:prstGeom>
          <a:noFill/>
          <a:extLst>
            <a:ext uri="{909E8E84-426E-40DD-AFC4-6F175D3DCCD1}">
              <a14:hiddenFill xmlns:a14="http://schemas.microsoft.com/office/drawing/2010/main">
                <a:solidFill>
                  <a:srgbClr val="FFFFFF"/>
                </a:solidFill>
              </a14:hiddenFill>
            </a:ext>
          </a:extLst>
        </p:spPr>
      </p:pic>
      <p:sp>
        <p:nvSpPr>
          <p:cNvPr id="14" name="Oval Callout 8">
            <a:extLst>
              <a:ext uri="{FF2B5EF4-FFF2-40B4-BE49-F238E27FC236}">
                <a16:creationId xmlns:a16="http://schemas.microsoft.com/office/drawing/2014/main" id="{E0FD947A-6EA8-47D1-8379-F5183AC88EFD}"/>
              </a:ext>
            </a:extLst>
          </p:cNvPr>
          <p:cNvSpPr/>
          <p:nvPr/>
        </p:nvSpPr>
        <p:spPr>
          <a:xfrm>
            <a:off x="167268" y="3103869"/>
            <a:ext cx="3019501" cy="1849819"/>
          </a:xfrm>
          <a:prstGeom prst="wedgeEllipseCallout">
            <a:avLst>
              <a:gd name="adj1" fmla="val 49584"/>
              <a:gd name="adj2" fmla="val 37968"/>
            </a:avLst>
          </a:prstGeom>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sz="2400" b="1">
                <a:solidFill>
                  <a:schemeClr val="tx1"/>
                </a:solidFill>
              </a:rPr>
              <a:t>What will I do now? What will the child do now?</a:t>
            </a:r>
          </a:p>
        </p:txBody>
      </p:sp>
      <p:sp>
        <p:nvSpPr>
          <p:cNvPr id="15" name="Oval Callout 9">
            <a:extLst>
              <a:ext uri="{FF2B5EF4-FFF2-40B4-BE49-F238E27FC236}">
                <a16:creationId xmlns:a16="http://schemas.microsoft.com/office/drawing/2014/main" id="{E0840595-6399-444F-A3D7-8C398381BF3C}"/>
              </a:ext>
            </a:extLst>
          </p:cNvPr>
          <p:cNvSpPr/>
          <p:nvPr/>
        </p:nvSpPr>
        <p:spPr>
          <a:xfrm>
            <a:off x="8635564" y="2921964"/>
            <a:ext cx="3019501" cy="1834655"/>
          </a:xfrm>
          <a:prstGeom prst="wedgeEllipseCallout">
            <a:avLst>
              <a:gd name="adj1" fmla="val -33867"/>
              <a:gd name="adj2" fmla="val 67791"/>
            </a:avLst>
          </a:prstGeom>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sz="2400" b="1">
                <a:solidFill>
                  <a:schemeClr val="tx1"/>
                </a:solidFill>
              </a:rPr>
              <a:t>What does this tell me? What does this mean?</a:t>
            </a:r>
          </a:p>
        </p:txBody>
      </p:sp>
      <p:sp>
        <p:nvSpPr>
          <p:cNvPr id="3" name="Oval Callout 1">
            <a:extLst>
              <a:ext uri="{FF2B5EF4-FFF2-40B4-BE49-F238E27FC236}">
                <a16:creationId xmlns:a16="http://schemas.microsoft.com/office/drawing/2014/main" id="{AC97390B-2732-45DD-B68C-76431825F10F}"/>
              </a:ext>
            </a:extLst>
          </p:cNvPr>
          <p:cNvSpPr/>
          <p:nvPr/>
        </p:nvSpPr>
        <p:spPr>
          <a:xfrm>
            <a:off x="7565790" y="173033"/>
            <a:ext cx="2303740" cy="1670621"/>
          </a:xfrm>
          <a:prstGeom prst="wedgeEllipseCallout">
            <a:avLst>
              <a:gd name="adj1" fmla="val -88682"/>
              <a:gd name="adj2" fmla="val -28553"/>
            </a:avLst>
          </a:prstGeom>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sz="2400" b="1">
                <a:solidFill>
                  <a:schemeClr val="tx1"/>
                </a:solidFill>
              </a:rPr>
              <a:t>What did I notice? </a:t>
            </a:r>
          </a:p>
        </p:txBody>
      </p:sp>
    </p:spTree>
    <p:extLst>
      <p:ext uri="{BB962C8B-B14F-4D97-AF65-F5344CB8AC3E}">
        <p14:creationId xmlns:p14="http://schemas.microsoft.com/office/powerpoint/2010/main" val="385764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2DE10F-23A8-0C83-7136-DFE574167C4B}"/>
              </a:ext>
            </a:extLst>
          </p:cNvPr>
          <p:cNvSpPr txBox="1"/>
          <p:nvPr/>
        </p:nvSpPr>
        <p:spPr>
          <a:xfrm>
            <a:off x="3245005" y="479502"/>
            <a:ext cx="5648624" cy="1200329"/>
          </a:xfrm>
          <a:prstGeom prst="rect">
            <a:avLst/>
          </a:prstGeom>
          <a:noFill/>
        </p:spPr>
        <p:txBody>
          <a:bodyPr wrap="square" rtlCol="0">
            <a:spAutoFit/>
          </a:bodyPr>
          <a:lstStyle/>
          <a:p>
            <a:endParaRPr lang="en-GB"/>
          </a:p>
          <a:p>
            <a:pPr algn="ctr"/>
            <a:r>
              <a:rPr lang="en-GB" sz="3600"/>
              <a:t>Tools to Support Judgements</a:t>
            </a:r>
          </a:p>
          <a:p>
            <a:endParaRPr lang="en-GB"/>
          </a:p>
        </p:txBody>
      </p:sp>
      <p:sp>
        <p:nvSpPr>
          <p:cNvPr id="3" name="TextBox 2">
            <a:extLst>
              <a:ext uri="{FF2B5EF4-FFF2-40B4-BE49-F238E27FC236}">
                <a16:creationId xmlns:a16="http://schemas.microsoft.com/office/drawing/2014/main" id="{0617B83A-D1FD-C842-CAB0-EAB458923C52}"/>
              </a:ext>
            </a:extLst>
          </p:cNvPr>
          <p:cNvSpPr txBox="1"/>
          <p:nvPr/>
        </p:nvSpPr>
        <p:spPr>
          <a:xfrm>
            <a:off x="1807028" y="2158802"/>
            <a:ext cx="8773886" cy="2308324"/>
          </a:xfrm>
          <a:prstGeom prst="rect">
            <a:avLst/>
          </a:prstGeom>
          <a:noFill/>
        </p:spPr>
        <p:txBody>
          <a:bodyPr wrap="square" rtlCol="0">
            <a:spAutoFit/>
          </a:bodyPr>
          <a:lstStyle/>
          <a:p>
            <a:pPr marL="285750" indent="-285750">
              <a:buFont typeface="Wingdings" panose="05000000000000000000" pitchFamily="2" charset="2"/>
              <a:buChar char="Ø"/>
            </a:pPr>
            <a:r>
              <a:rPr lang="en-GB" sz="2400"/>
              <a:t>Curriculum for Excellence Experiences and Outcomes </a:t>
            </a:r>
          </a:p>
          <a:p>
            <a:pPr marL="285750" indent="-285750">
              <a:buFont typeface="Wingdings" panose="05000000000000000000" pitchFamily="2" charset="2"/>
              <a:buChar char="Ø"/>
            </a:pPr>
            <a:r>
              <a:rPr lang="en-GB" sz="2400"/>
              <a:t>Curriculum for Excellence Benchmarks</a:t>
            </a:r>
          </a:p>
          <a:p>
            <a:pPr marL="285750" indent="-285750">
              <a:buFont typeface="Wingdings" panose="05000000000000000000" pitchFamily="2" charset="2"/>
              <a:buChar char="Ø"/>
            </a:pPr>
            <a:r>
              <a:rPr lang="en-GB" sz="2400"/>
              <a:t>Progression Frameworks</a:t>
            </a:r>
          </a:p>
          <a:p>
            <a:pPr marL="285750" indent="-285750">
              <a:buFont typeface="Wingdings" panose="05000000000000000000" pitchFamily="2" charset="2"/>
              <a:buChar char="Ø"/>
            </a:pPr>
            <a:r>
              <a:rPr lang="en-GB" sz="2400"/>
              <a:t>Developmental Milestones</a:t>
            </a:r>
          </a:p>
          <a:p>
            <a:pPr marL="285750" indent="-285750">
              <a:buFont typeface="Wingdings" panose="05000000000000000000" pitchFamily="2" charset="2"/>
              <a:buChar char="Ø"/>
            </a:pPr>
            <a:r>
              <a:rPr lang="en-GB" sz="2400"/>
              <a:t>Stages of Play</a:t>
            </a:r>
          </a:p>
          <a:p>
            <a:pPr marL="285750" indent="-285750">
              <a:buFont typeface="Wingdings" panose="05000000000000000000" pitchFamily="2" charset="2"/>
              <a:buChar char="Ø"/>
            </a:pPr>
            <a:r>
              <a:rPr lang="en-GB" sz="2400"/>
              <a:t>Schematic Play</a:t>
            </a:r>
          </a:p>
        </p:txBody>
      </p:sp>
    </p:spTree>
    <p:extLst>
      <p:ext uri="{BB962C8B-B14F-4D97-AF65-F5344CB8AC3E}">
        <p14:creationId xmlns:p14="http://schemas.microsoft.com/office/powerpoint/2010/main" val="4208930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urvey&#10;&#10;Description automatically generated">
            <a:extLst>
              <a:ext uri="{FF2B5EF4-FFF2-40B4-BE49-F238E27FC236}">
                <a16:creationId xmlns:a16="http://schemas.microsoft.com/office/drawing/2014/main" id="{1C927F02-A44B-99EC-28B5-F0779E0A17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1238" y="227463"/>
            <a:ext cx="10036097" cy="6403073"/>
          </a:xfrm>
          <a:prstGeom prst="rect">
            <a:avLst/>
          </a:prstGeom>
        </p:spPr>
      </p:pic>
    </p:spTree>
    <p:extLst>
      <p:ext uri="{BB962C8B-B14F-4D97-AF65-F5344CB8AC3E}">
        <p14:creationId xmlns:p14="http://schemas.microsoft.com/office/powerpoint/2010/main" val="3446114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C5F66E-A7EC-02C0-659A-D8C3223BBFF7}"/>
              </a:ext>
            </a:extLst>
          </p:cNvPr>
          <p:cNvSpPr txBox="1"/>
          <p:nvPr/>
        </p:nvSpPr>
        <p:spPr>
          <a:xfrm>
            <a:off x="2296886" y="468086"/>
            <a:ext cx="7620000" cy="707886"/>
          </a:xfrm>
          <a:prstGeom prst="rect">
            <a:avLst/>
          </a:prstGeom>
          <a:noFill/>
        </p:spPr>
        <p:txBody>
          <a:bodyPr wrap="square" rtlCol="0">
            <a:spAutoFit/>
          </a:bodyPr>
          <a:lstStyle/>
          <a:p>
            <a:pPr algn="ctr"/>
            <a:r>
              <a:rPr lang="en-GB" sz="4000"/>
              <a:t>Suggested Reading/Support</a:t>
            </a:r>
          </a:p>
        </p:txBody>
      </p:sp>
      <p:sp>
        <p:nvSpPr>
          <p:cNvPr id="5" name="TextBox 4">
            <a:extLst>
              <a:ext uri="{FF2B5EF4-FFF2-40B4-BE49-F238E27FC236}">
                <a16:creationId xmlns:a16="http://schemas.microsoft.com/office/drawing/2014/main" id="{DBCDAE25-D3E0-50BD-F235-BC4A9052E039}"/>
              </a:ext>
            </a:extLst>
          </p:cNvPr>
          <p:cNvSpPr txBox="1"/>
          <p:nvPr/>
        </p:nvSpPr>
        <p:spPr>
          <a:xfrm>
            <a:off x="1273629" y="1674674"/>
            <a:ext cx="9666514" cy="2862322"/>
          </a:xfrm>
          <a:prstGeom prst="rect">
            <a:avLst/>
          </a:prstGeom>
          <a:noFill/>
        </p:spPr>
        <p:txBody>
          <a:bodyPr wrap="square" rtlCol="0">
            <a:spAutoFit/>
          </a:bodyPr>
          <a:lstStyle/>
          <a:p>
            <a:r>
              <a:rPr lang="en-GB" sz="1800" err="1">
                <a:latin typeface="Calibri" panose="020F0502020204030204" pitchFamily="34" charset="0"/>
                <a:cs typeface="Calibri" panose="020F0502020204030204" pitchFamily="34" charset="0"/>
              </a:rPr>
              <a:t>Portmoak</a:t>
            </a:r>
            <a:r>
              <a:rPr lang="en-GB" sz="1800">
                <a:latin typeface="Calibri" panose="020F0502020204030204" pitchFamily="34" charset="0"/>
                <a:cs typeface="Calibri" panose="020F0502020204030204" pitchFamily="34" charset="0"/>
              </a:rPr>
              <a:t> </a:t>
            </a:r>
            <a:r>
              <a:rPr lang="en-GB" sz="1800" err="1">
                <a:latin typeface="Calibri" panose="020F0502020204030204" pitchFamily="34" charset="0"/>
                <a:cs typeface="Calibri" panose="020F0502020204030204" pitchFamily="34" charset="0"/>
              </a:rPr>
              <a:t>Sketchnote</a:t>
            </a:r>
            <a:r>
              <a:rPr lang="en-GB" sz="1800">
                <a:latin typeface="Calibri" panose="020F0502020204030204" pitchFamily="34" charset="0"/>
                <a:cs typeface="Calibri" panose="020F0502020204030204" pitchFamily="34" charset="0"/>
              </a:rPr>
              <a:t> - </a:t>
            </a:r>
            <a:r>
              <a:rPr lang="en-GB" sz="1800">
                <a:latin typeface="Calibri" panose="020F0502020204030204" pitchFamily="34" charset="0"/>
                <a:cs typeface="Calibri" panose="020F0502020204030204" pitchFamily="34" charset="0"/>
                <a:hlinkClick r:id="rId2"/>
              </a:rPr>
              <a:t>Learning is better when children talk about their learning</a:t>
            </a:r>
            <a:endParaRPr lang="en-GB" sz="1800">
              <a:latin typeface="Calibri" panose="020F0502020204030204" pitchFamily="34" charset="0"/>
              <a:cs typeface="Calibri" panose="020F0502020204030204" pitchFamily="34" charset="0"/>
            </a:endParaRPr>
          </a:p>
          <a:p>
            <a:r>
              <a:rPr lang="en-GB" sz="1800">
                <a:latin typeface="Calibri" panose="020F0502020204030204" pitchFamily="34" charset="0"/>
                <a:cs typeface="Calibri" panose="020F0502020204030204" pitchFamily="34" charset="0"/>
              </a:rPr>
              <a:t>Education Scotland (2018)</a:t>
            </a:r>
          </a:p>
          <a:p>
            <a:r>
              <a:rPr lang="en-GB" sz="1800" err="1">
                <a:latin typeface="Calibri" panose="020F0502020204030204" pitchFamily="34" charset="0"/>
                <a:cs typeface="Calibri" panose="020F0502020204030204" pitchFamily="34" charset="0"/>
              </a:rPr>
              <a:t>Woodmuir</a:t>
            </a:r>
            <a:r>
              <a:rPr lang="en-GB" sz="1800">
                <a:latin typeface="Calibri" panose="020F0502020204030204" pitchFamily="34" charset="0"/>
                <a:cs typeface="Calibri" panose="020F0502020204030204" pitchFamily="34" charset="0"/>
              </a:rPr>
              <a:t> Primary - </a:t>
            </a:r>
            <a:r>
              <a:rPr lang="en-GB" sz="1800">
                <a:latin typeface="Calibri" panose="020F0502020204030204" pitchFamily="34" charset="0"/>
                <a:cs typeface="Calibri" panose="020F0502020204030204" pitchFamily="34" charset="0"/>
                <a:hlinkClick r:id="rId3"/>
              </a:rPr>
              <a:t>Involving children in planning and assessing their own learning</a:t>
            </a:r>
            <a:endParaRPr lang="en-GB" sz="1800">
              <a:latin typeface="Calibri" panose="020F0502020204030204" pitchFamily="34" charset="0"/>
              <a:cs typeface="Calibri" panose="020F0502020204030204" pitchFamily="34" charset="0"/>
            </a:endParaRPr>
          </a:p>
          <a:p>
            <a:r>
              <a:rPr lang="en-GB" sz="1800">
                <a:latin typeface="Calibri" panose="020F0502020204030204" pitchFamily="34" charset="0"/>
                <a:cs typeface="Calibri" panose="020F0502020204030204" pitchFamily="34" charset="0"/>
              </a:rPr>
              <a:t>Education Scotland (2018)</a:t>
            </a:r>
          </a:p>
          <a:p>
            <a:r>
              <a:rPr lang="en-GB" b="0" i="0">
                <a:solidFill>
                  <a:srgbClr val="424242"/>
                </a:solidFill>
                <a:effectLst/>
                <a:latin typeface="Segoe Sans"/>
              </a:rPr>
              <a:t>Education Scotland video </a:t>
            </a:r>
            <a:r>
              <a:rPr lang="en-GB" b="0" i="1">
                <a:solidFill>
                  <a:srgbClr val="424242"/>
                </a:solidFill>
                <a:effectLst/>
                <a:latin typeface="Segoe Sans"/>
              </a:rPr>
              <a:t>Pondering Pedagogy</a:t>
            </a:r>
            <a:r>
              <a:rPr lang="en-GB" b="0" i="0">
                <a:solidFill>
                  <a:srgbClr val="424242"/>
                </a:solidFill>
                <a:effectLst/>
                <a:latin typeface="Segoe Sans"/>
              </a:rPr>
              <a:t>- </a:t>
            </a:r>
            <a:r>
              <a:rPr lang="en-GB" b="0" i="0">
                <a:solidFill>
                  <a:srgbClr val="424242"/>
                </a:solidFill>
                <a:effectLst/>
                <a:latin typeface="Segoe Sans"/>
                <a:hlinkClick r:id="rId4"/>
              </a:rPr>
              <a:t>https://youtu.be/9KCp6OYYz2o?si=AuxRVWhGGNUFfWS3</a:t>
            </a:r>
            <a:r>
              <a:rPr lang="en-GB" b="0" i="0">
                <a:solidFill>
                  <a:srgbClr val="424242"/>
                </a:solidFill>
                <a:effectLst/>
                <a:latin typeface="Segoe Sans"/>
              </a:rPr>
              <a:t> </a:t>
            </a:r>
          </a:p>
          <a:p>
            <a:r>
              <a:rPr lang="en-GB" b="0" i="0">
                <a:solidFill>
                  <a:srgbClr val="424242"/>
                </a:solidFill>
                <a:effectLst/>
                <a:latin typeface="Segoe Sans"/>
              </a:rPr>
              <a:t>Louis, S. (2022). </a:t>
            </a:r>
            <a:r>
              <a:rPr lang="en-GB" b="0" i="1">
                <a:solidFill>
                  <a:srgbClr val="424242"/>
                </a:solidFill>
                <a:effectLst/>
                <a:latin typeface="Segoe Sans"/>
              </a:rPr>
              <a:t>Observing young children — A Froebelian approach</a:t>
            </a:r>
            <a:r>
              <a:rPr lang="en-GB" b="0" i="0">
                <a:solidFill>
                  <a:srgbClr val="424242"/>
                </a:solidFill>
                <a:effectLst/>
                <a:latin typeface="Segoe Sans"/>
              </a:rPr>
              <a:t>. Froebel Trust. </a:t>
            </a:r>
            <a:r>
              <a:rPr lang="en-GB">
                <a:hlinkClick r:id="rId5"/>
              </a:rPr>
              <a:t>Observing young children</a:t>
            </a:r>
            <a:r>
              <a:rPr lang="en-GB"/>
              <a:t> </a:t>
            </a:r>
          </a:p>
          <a:p>
            <a:r>
              <a:rPr lang="en-GB" b="0" i="0">
                <a:solidFill>
                  <a:srgbClr val="424242"/>
                </a:solidFill>
                <a:effectLst/>
                <a:latin typeface="Segoe Sans"/>
              </a:rPr>
              <a:t>Scottish Government. (2020). </a:t>
            </a:r>
            <a:r>
              <a:rPr lang="en-GB" b="0" i="1">
                <a:solidFill>
                  <a:srgbClr val="424242"/>
                </a:solidFill>
                <a:effectLst/>
                <a:latin typeface="Segoe Sans"/>
              </a:rPr>
              <a:t>Realising the ambition: Being me</a:t>
            </a:r>
            <a:r>
              <a:rPr lang="en-GB" b="0" i="0">
                <a:solidFill>
                  <a:srgbClr val="424242"/>
                </a:solidFill>
                <a:effectLst/>
                <a:latin typeface="Segoe Sans"/>
              </a:rPr>
              <a:t>. Scottish Government.</a:t>
            </a:r>
          </a:p>
          <a:p>
            <a:endParaRPr lang="en-GB"/>
          </a:p>
        </p:txBody>
      </p:sp>
    </p:spTree>
    <p:extLst>
      <p:ext uri="{BB962C8B-B14F-4D97-AF65-F5344CB8AC3E}">
        <p14:creationId xmlns:p14="http://schemas.microsoft.com/office/powerpoint/2010/main" val="72665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935A9-6645-26CB-DB7F-49B774E896F1}"/>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6A751B75-9B0E-D2F0-B31B-EA17B4C09710}"/>
              </a:ext>
            </a:extLst>
          </p:cNvPr>
          <p:cNvGrpSpPr/>
          <p:nvPr/>
        </p:nvGrpSpPr>
        <p:grpSpPr>
          <a:xfrm>
            <a:off x="535122" y="545793"/>
            <a:ext cx="4935656" cy="743535"/>
            <a:chOff x="0" y="131728"/>
            <a:chExt cx="10024953" cy="743535"/>
          </a:xfrm>
          <a:solidFill>
            <a:schemeClr val="accent1"/>
          </a:solidFill>
        </p:grpSpPr>
        <p:sp>
          <p:nvSpPr>
            <p:cNvPr id="8" name="Rectangle: Rounded Corners 7">
              <a:extLst>
                <a:ext uri="{FF2B5EF4-FFF2-40B4-BE49-F238E27FC236}">
                  <a16:creationId xmlns:a16="http://schemas.microsoft.com/office/drawing/2014/main" id="{5B8E7055-3EFE-AD48-D8A9-D99E676BCD83}"/>
                </a:ext>
              </a:extLst>
            </p:cNvPr>
            <p:cNvSpPr/>
            <p:nvPr/>
          </p:nvSpPr>
          <p:spPr>
            <a:xfrm>
              <a:off x="0" y="131728"/>
              <a:ext cx="10024953" cy="743535"/>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9" name="Rectangle: Rounded Corners 4">
              <a:extLst>
                <a:ext uri="{FF2B5EF4-FFF2-40B4-BE49-F238E27FC236}">
                  <a16:creationId xmlns:a16="http://schemas.microsoft.com/office/drawing/2014/main" id="{B1387984-C147-E2A5-93DA-CA8F7AE079B8}"/>
                </a:ext>
              </a:extLst>
            </p:cNvPr>
            <p:cNvSpPr txBox="1"/>
            <p:nvPr/>
          </p:nvSpPr>
          <p:spPr>
            <a:xfrm>
              <a:off x="36296" y="168024"/>
              <a:ext cx="9952361" cy="67094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b="1"/>
                <a:t>Session 5</a:t>
              </a:r>
              <a:r>
                <a:rPr lang="en-GB" sz="3100" b="1" kern="1200"/>
                <a:t> Aims: </a:t>
              </a:r>
              <a:endParaRPr lang="en-US" sz="3100" kern="1200"/>
            </a:p>
          </p:txBody>
        </p:sp>
      </p:grpSp>
      <p:sp>
        <p:nvSpPr>
          <p:cNvPr id="4" name="TextBox 3">
            <a:extLst>
              <a:ext uri="{FF2B5EF4-FFF2-40B4-BE49-F238E27FC236}">
                <a16:creationId xmlns:a16="http://schemas.microsoft.com/office/drawing/2014/main" id="{C4EAC7DA-8920-B84B-9DD5-61FAD7A8511D}"/>
              </a:ext>
            </a:extLst>
          </p:cNvPr>
          <p:cNvSpPr txBox="1"/>
          <p:nvPr/>
        </p:nvSpPr>
        <p:spPr>
          <a:xfrm>
            <a:off x="661012" y="2174266"/>
            <a:ext cx="10869976" cy="3621504"/>
          </a:xfrm>
          <a:prstGeom prst="rect">
            <a:avLst/>
          </a:prstGeom>
          <a:noFill/>
        </p:spPr>
        <p:txBody>
          <a:bodyPr wrap="square" lIns="91440" tIns="45720" rIns="91440" bIns="45720" rtlCol="0" anchor="t">
            <a:spAutoFit/>
          </a:bodyPr>
          <a:lstStyle/>
          <a:p>
            <a:pPr algn="l">
              <a:spcAft>
                <a:spcPts val="750"/>
              </a:spcAft>
              <a:buFont typeface="Arial" panose="020B0604020202020204" pitchFamily="34" charset="0"/>
              <a:buChar char="•"/>
            </a:pPr>
            <a:r>
              <a:rPr lang="en-GB" sz="2800" b="0" i="0">
                <a:solidFill>
                  <a:srgbClr val="000000"/>
                </a:solidFill>
                <a:effectLst/>
                <a:latin typeface="Roboto" panose="02000000000000000000" pitchFamily="2" charset="0"/>
              </a:rPr>
              <a:t>Examine - what does highly effective play pedagogy look like?</a:t>
            </a:r>
          </a:p>
          <a:p>
            <a:pPr algn="l">
              <a:spcAft>
                <a:spcPts val="750"/>
              </a:spcAft>
              <a:buFont typeface="Arial" panose="020B0604020202020204" pitchFamily="34" charset="0"/>
              <a:buChar char="•"/>
            </a:pPr>
            <a:r>
              <a:rPr lang="en-GB" sz="2800" b="0" i="0">
                <a:solidFill>
                  <a:srgbClr val="000000"/>
                </a:solidFill>
                <a:effectLst/>
                <a:latin typeface="Roboto" panose="02000000000000000000" pitchFamily="2" charset="0"/>
              </a:rPr>
              <a:t>Explore how the LTA Cycle is exemplified through play pedagogy</a:t>
            </a:r>
          </a:p>
          <a:p>
            <a:pPr algn="l">
              <a:spcAft>
                <a:spcPts val="750"/>
              </a:spcAft>
              <a:buFont typeface="Arial" panose="020B0604020202020204" pitchFamily="34" charset="0"/>
              <a:buChar char="•"/>
            </a:pPr>
            <a:r>
              <a:rPr lang="en-GB" sz="2800" b="0" i="0">
                <a:solidFill>
                  <a:srgbClr val="000000"/>
                </a:solidFill>
                <a:effectLst/>
                <a:latin typeface="Roboto" panose="02000000000000000000" pitchFamily="2" charset="0"/>
              </a:rPr>
              <a:t>Understand planning and assessment for play pedagogy and the use of observation</a:t>
            </a:r>
          </a:p>
          <a:p>
            <a:pPr>
              <a:spcAft>
                <a:spcPts val="750"/>
              </a:spcAft>
            </a:pPr>
            <a:endParaRPr lang="en-GB" sz="2800" b="0" i="0">
              <a:solidFill>
                <a:srgbClr val="000000"/>
              </a:solidFill>
              <a:effectLst/>
              <a:latin typeface="Roboto" panose="02000000000000000000" pitchFamily="2" charset="0"/>
            </a:endParaRPr>
          </a:p>
          <a:p>
            <a:pPr algn="l">
              <a:spcAft>
                <a:spcPts val="750"/>
              </a:spcAft>
            </a:pPr>
            <a:r>
              <a:rPr lang="en-GB" sz="2800" b="0" i="0">
                <a:solidFill>
                  <a:srgbClr val="000000"/>
                </a:solidFill>
                <a:effectLst/>
                <a:latin typeface="Roboto" panose="02000000000000000000" pitchFamily="2" charset="0"/>
              </a:rPr>
              <a:t> </a:t>
            </a:r>
          </a:p>
          <a:p>
            <a:pPr algn="l">
              <a:spcAft>
                <a:spcPts val="750"/>
              </a:spcAft>
              <a:buFont typeface="Arial" panose="020B0604020202020204" pitchFamily="34" charset="0"/>
              <a:buChar char="•"/>
            </a:pPr>
            <a:endParaRPr lang="en-GB" sz="2800" b="0" i="0">
              <a:solidFill>
                <a:srgbClr val="000000"/>
              </a:solidFill>
              <a:effectLst/>
              <a:latin typeface="Roboto" panose="02000000000000000000" pitchFamily="2" charset="0"/>
            </a:endParaRPr>
          </a:p>
        </p:txBody>
      </p:sp>
    </p:spTree>
    <p:extLst>
      <p:ext uri="{BB962C8B-B14F-4D97-AF65-F5344CB8AC3E}">
        <p14:creationId xmlns:p14="http://schemas.microsoft.com/office/powerpoint/2010/main" val="19095181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950994-817B-AEC8-0DD4-C44601F10D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2694091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8BE27C1-31CD-4BD6-9AEF-5B8F5EE03EE1}"/>
              </a:ext>
            </a:extLst>
          </p:cNvPr>
          <p:cNvGrpSpPr/>
          <p:nvPr/>
        </p:nvGrpSpPr>
        <p:grpSpPr>
          <a:xfrm>
            <a:off x="283895" y="392596"/>
            <a:ext cx="8597981" cy="6072808"/>
            <a:chOff x="140051" y="238540"/>
            <a:chExt cx="8597981" cy="6072808"/>
          </a:xfrm>
        </p:grpSpPr>
        <p:grpSp>
          <p:nvGrpSpPr>
            <p:cNvPr id="3" name="Group 2">
              <a:extLst>
                <a:ext uri="{FF2B5EF4-FFF2-40B4-BE49-F238E27FC236}">
                  <a16:creationId xmlns:a16="http://schemas.microsoft.com/office/drawing/2014/main" id="{685732B5-6C8C-4F38-B424-9752A4775AFB}"/>
                </a:ext>
              </a:extLst>
            </p:cNvPr>
            <p:cNvGrpSpPr/>
            <p:nvPr/>
          </p:nvGrpSpPr>
          <p:grpSpPr>
            <a:xfrm>
              <a:off x="140051" y="238540"/>
              <a:ext cx="8597981" cy="6072808"/>
              <a:chOff x="140051" y="238540"/>
              <a:chExt cx="8597981" cy="6072808"/>
            </a:xfrm>
          </p:grpSpPr>
          <p:pic>
            <p:nvPicPr>
              <p:cNvPr id="5" name="Picture 4" descr="Diagram, bubble chart&#10;&#10;Description automatically generated">
                <a:extLst>
                  <a:ext uri="{FF2B5EF4-FFF2-40B4-BE49-F238E27FC236}">
                    <a16:creationId xmlns:a16="http://schemas.microsoft.com/office/drawing/2014/main" id="{B3BCC238-5EBF-4087-A6F1-B13F4A650F1F}"/>
                  </a:ext>
                </a:extLst>
              </p:cNvPr>
              <p:cNvPicPr>
                <a:picLocks noChangeAspect="1"/>
              </p:cNvPicPr>
              <p:nvPr/>
            </p:nvPicPr>
            <p:blipFill>
              <a:blip r:embed="rId2"/>
              <a:stretch>
                <a:fillRect/>
              </a:stretch>
            </p:blipFill>
            <p:spPr>
              <a:xfrm>
                <a:off x="140051" y="238540"/>
                <a:ext cx="8597981" cy="6072808"/>
              </a:xfrm>
              <a:prstGeom prst="rect">
                <a:avLst/>
              </a:prstGeom>
            </p:spPr>
          </p:pic>
          <p:sp>
            <p:nvSpPr>
              <p:cNvPr id="6" name="Rectangle 5">
                <a:extLst>
                  <a:ext uri="{FF2B5EF4-FFF2-40B4-BE49-F238E27FC236}">
                    <a16:creationId xmlns:a16="http://schemas.microsoft.com/office/drawing/2014/main" id="{11E9AE4C-5272-43A5-B321-74B9A9E82302}"/>
                  </a:ext>
                </a:extLst>
              </p:cNvPr>
              <p:cNvSpPr/>
              <p:nvPr/>
            </p:nvSpPr>
            <p:spPr>
              <a:xfrm>
                <a:off x="3226085" y="2517169"/>
                <a:ext cx="2506895" cy="36986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
          <p:nvSpPr>
            <p:cNvPr id="4" name="TextBox 4">
              <a:extLst>
                <a:ext uri="{FF2B5EF4-FFF2-40B4-BE49-F238E27FC236}">
                  <a16:creationId xmlns:a16="http://schemas.microsoft.com/office/drawing/2014/main" id="{FA7AE11E-BA21-4C90-BDF0-3193F37846F3}"/>
                </a:ext>
              </a:extLst>
            </p:cNvPr>
            <p:cNvSpPr txBox="1"/>
            <p:nvPr/>
          </p:nvSpPr>
          <p:spPr>
            <a:xfrm>
              <a:off x="2471540" y="2251070"/>
              <a:ext cx="3935002"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b="1"/>
                <a:t>Learning, Teaching and Assessment (Moderation) Cycle</a:t>
              </a:r>
            </a:p>
          </p:txBody>
        </p:sp>
      </p:grpSp>
      <p:sp>
        <p:nvSpPr>
          <p:cNvPr id="7" name="TextBox 6">
            <a:extLst>
              <a:ext uri="{FF2B5EF4-FFF2-40B4-BE49-F238E27FC236}">
                <a16:creationId xmlns:a16="http://schemas.microsoft.com/office/drawing/2014/main" id="{B29BF1F0-C62D-0C61-6593-5531A26D3859}"/>
              </a:ext>
            </a:extLst>
          </p:cNvPr>
          <p:cNvSpPr txBox="1"/>
          <p:nvPr/>
        </p:nvSpPr>
        <p:spPr>
          <a:xfrm>
            <a:off x="9067800" y="392596"/>
            <a:ext cx="2840305" cy="4154984"/>
          </a:xfrm>
          <a:prstGeom prst="rect">
            <a:avLst/>
          </a:prstGeom>
          <a:noFill/>
        </p:spPr>
        <p:txBody>
          <a:bodyPr wrap="square" rtlCol="0">
            <a:spAutoFit/>
          </a:bodyPr>
          <a:lstStyle/>
          <a:p>
            <a:r>
              <a:rPr lang="en-GB" sz="2400"/>
              <a:t>How is the LTA cycle exemplified through Play Pedagogy?</a:t>
            </a:r>
          </a:p>
          <a:p>
            <a:endParaRPr lang="en-GB" sz="2400"/>
          </a:p>
          <a:p>
            <a:endParaRPr lang="en-GB" sz="2400"/>
          </a:p>
          <a:p>
            <a:r>
              <a:rPr lang="en-GB" sz="2400"/>
              <a:t>Are there any sections easier or more difficult that traditional teaching to exemplify through Play Pedagogy?</a:t>
            </a:r>
          </a:p>
        </p:txBody>
      </p:sp>
    </p:spTree>
    <p:extLst>
      <p:ext uri="{BB962C8B-B14F-4D97-AF65-F5344CB8AC3E}">
        <p14:creationId xmlns:p14="http://schemas.microsoft.com/office/powerpoint/2010/main" val="991097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F1A6067-3384-66ED-5B0D-BBC1E540FE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1841" y="-1"/>
            <a:ext cx="4858439" cy="687244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E7950DD4-3754-F805-DAB3-A443250F9A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616" b="59464"/>
          <a:stretch/>
        </p:blipFill>
        <p:spPr bwMode="auto">
          <a:xfrm>
            <a:off x="0" y="716096"/>
            <a:ext cx="12198776" cy="34372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C3C3548-E52D-A2EE-D0DA-433437FF39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9973" b="40830"/>
          <a:stretch/>
        </p:blipFill>
        <p:spPr bwMode="auto">
          <a:xfrm>
            <a:off x="0" y="853807"/>
            <a:ext cx="12150992" cy="32995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DE984DC9-02C2-E32F-74FC-154472A9B0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8324" r="-42"/>
          <a:stretch/>
        </p:blipFill>
        <p:spPr bwMode="auto">
          <a:xfrm>
            <a:off x="352244" y="63648"/>
            <a:ext cx="11446504" cy="6745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70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544052-0D04-2305-78A4-4A66FC5FAD00}"/>
              </a:ext>
            </a:extLst>
          </p:cNvPr>
          <p:cNvPicPr>
            <a:picLocks noChangeAspect="1"/>
          </p:cNvPicPr>
          <p:nvPr/>
        </p:nvPicPr>
        <p:blipFill>
          <a:blip r:embed="rId2"/>
          <a:stretch>
            <a:fillRect/>
          </a:stretch>
        </p:blipFill>
        <p:spPr>
          <a:xfrm>
            <a:off x="3274717" y="236777"/>
            <a:ext cx="4508315" cy="6384446"/>
          </a:xfrm>
          <a:prstGeom prst="rect">
            <a:avLst/>
          </a:prstGeom>
        </p:spPr>
      </p:pic>
      <p:pic>
        <p:nvPicPr>
          <p:cNvPr id="10" name="Picture 9">
            <a:extLst>
              <a:ext uri="{FF2B5EF4-FFF2-40B4-BE49-F238E27FC236}">
                <a16:creationId xmlns:a16="http://schemas.microsoft.com/office/drawing/2014/main" id="{3C8890BD-49C2-7AB9-9558-10F50166BD67}"/>
              </a:ext>
            </a:extLst>
          </p:cNvPr>
          <p:cNvPicPr>
            <a:picLocks noChangeAspect="1"/>
          </p:cNvPicPr>
          <p:nvPr/>
        </p:nvPicPr>
        <p:blipFill>
          <a:blip r:embed="rId3"/>
          <a:stretch>
            <a:fillRect/>
          </a:stretch>
        </p:blipFill>
        <p:spPr>
          <a:xfrm>
            <a:off x="3456900" y="1433227"/>
            <a:ext cx="4122706" cy="946416"/>
          </a:xfrm>
          <a:prstGeom prst="rect">
            <a:avLst/>
          </a:prstGeom>
        </p:spPr>
      </p:pic>
      <p:pic>
        <p:nvPicPr>
          <p:cNvPr id="12" name="Picture 11">
            <a:extLst>
              <a:ext uri="{FF2B5EF4-FFF2-40B4-BE49-F238E27FC236}">
                <a16:creationId xmlns:a16="http://schemas.microsoft.com/office/drawing/2014/main" id="{D94853A9-AE61-2EB5-E6EF-4AD89CFBA54B}"/>
              </a:ext>
            </a:extLst>
          </p:cNvPr>
          <p:cNvPicPr>
            <a:picLocks noChangeAspect="1"/>
          </p:cNvPicPr>
          <p:nvPr/>
        </p:nvPicPr>
        <p:blipFill>
          <a:blip r:embed="rId4"/>
          <a:stretch>
            <a:fillRect/>
          </a:stretch>
        </p:blipFill>
        <p:spPr>
          <a:xfrm>
            <a:off x="-55084" y="50670"/>
            <a:ext cx="12192000" cy="2765114"/>
          </a:xfrm>
          <a:prstGeom prst="rect">
            <a:avLst/>
          </a:prstGeom>
        </p:spPr>
      </p:pic>
      <p:pic>
        <p:nvPicPr>
          <p:cNvPr id="13" name="Picture 12">
            <a:extLst>
              <a:ext uri="{FF2B5EF4-FFF2-40B4-BE49-F238E27FC236}">
                <a16:creationId xmlns:a16="http://schemas.microsoft.com/office/drawing/2014/main" id="{FFCCB1FF-5C91-C097-84F5-7344F2C8E3D0}"/>
              </a:ext>
            </a:extLst>
          </p:cNvPr>
          <p:cNvPicPr>
            <a:picLocks noChangeAspect="1"/>
          </p:cNvPicPr>
          <p:nvPr/>
        </p:nvPicPr>
        <p:blipFill>
          <a:blip r:embed="rId5"/>
          <a:stretch>
            <a:fillRect/>
          </a:stretch>
        </p:blipFill>
        <p:spPr>
          <a:xfrm>
            <a:off x="0" y="955272"/>
            <a:ext cx="12136916" cy="5528333"/>
          </a:xfrm>
          <a:prstGeom prst="rect">
            <a:avLst/>
          </a:prstGeom>
        </p:spPr>
      </p:pic>
      <p:pic>
        <p:nvPicPr>
          <p:cNvPr id="14" name="Picture 13">
            <a:extLst>
              <a:ext uri="{FF2B5EF4-FFF2-40B4-BE49-F238E27FC236}">
                <a16:creationId xmlns:a16="http://schemas.microsoft.com/office/drawing/2014/main" id="{E9015EE2-9A44-1A17-3E1E-96D608A8734B}"/>
              </a:ext>
            </a:extLst>
          </p:cNvPr>
          <p:cNvPicPr>
            <a:picLocks noChangeAspect="1"/>
          </p:cNvPicPr>
          <p:nvPr/>
        </p:nvPicPr>
        <p:blipFill>
          <a:blip r:embed="rId6"/>
          <a:stretch>
            <a:fillRect/>
          </a:stretch>
        </p:blipFill>
        <p:spPr>
          <a:xfrm>
            <a:off x="-1" y="204247"/>
            <a:ext cx="12191999" cy="6558236"/>
          </a:xfrm>
          <a:prstGeom prst="rect">
            <a:avLst/>
          </a:prstGeom>
        </p:spPr>
      </p:pic>
    </p:spTree>
    <p:extLst>
      <p:ext uri="{BB962C8B-B14F-4D97-AF65-F5344CB8AC3E}">
        <p14:creationId xmlns:p14="http://schemas.microsoft.com/office/powerpoint/2010/main" val="278003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3"/>
                                        </p:tgtEl>
                                      </p:cBhvr>
                                    </p:animEffect>
                                    <p:set>
                                      <p:cBhvr>
                                        <p:cTn id="20" dur="1" fill="hold">
                                          <p:stCondLst>
                                            <p:cond delay="499"/>
                                          </p:stCondLst>
                                        </p:cTn>
                                        <p:tgtEl>
                                          <p:spTgt spid="13"/>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discussion Task Icon">
            <a:extLst>
              <a:ext uri="{FF2B5EF4-FFF2-40B4-BE49-F238E27FC236}">
                <a16:creationId xmlns:a16="http://schemas.microsoft.com/office/drawing/2014/main" id="{2F9A9A12-1B23-A2BC-251A-64797ABB5C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2411" b="16044"/>
          <a:stretch/>
        </p:blipFill>
        <p:spPr bwMode="auto">
          <a:xfrm>
            <a:off x="20" y="1589324"/>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E3CF4AB4-F165-ED72-611F-8856B69CBDBB}"/>
              </a:ext>
            </a:extLst>
          </p:cNvPr>
          <p:cNvGrpSpPr/>
          <p:nvPr/>
        </p:nvGrpSpPr>
        <p:grpSpPr>
          <a:xfrm>
            <a:off x="3245665" y="315064"/>
            <a:ext cx="5724164" cy="743535"/>
            <a:chOff x="0" y="131728"/>
            <a:chExt cx="10024953" cy="743535"/>
          </a:xfrm>
          <a:solidFill>
            <a:schemeClr val="accent1"/>
          </a:solidFill>
        </p:grpSpPr>
        <p:sp>
          <p:nvSpPr>
            <p:cNvPr id="4" name="Rectangle: Rounded Corners 3">
              <a:extLst>
                <a:ext uri="{FF2B5EF4-FFF2-40B4-BE49-F238E27FC236}">
                  <a16:creationId xmlns:a16="http://schemas.microsoft.com/office/drawing/2014/main" id="{949F55E6-903B-E3E1-CF7B-AA6ACEE6EB34}"/>
                </a:ext>
              </a:extLst>
            </p:cNvPr>
            <p:cNvSpPr/>
            <p:nvPr/>
          </p:nvSpPr>
          <p:spPr>
            <a:xfrm>
              <a:off x="0" y="131728"/>
              <a:ext cx="10024953" cy="743535"/>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5" name="Rectangle: Rounded Corners 4">
              <a:extLst>
                <a:ext uri="{FF2B5EF4-FFF2-40B4-BE49-F238E27FC236}">
                  <a16:creationId xmlns:a16="http://schemas.microsoft.com/office/drawing/2014/main" id="{561278ED-8396-775C-13AC-B66E88DE6269}"/>
                </a:ext>
              </a:extLst>
            </p:cNvPr>
            <p:cNvSpPr txBox="1"/>
            <p:nvPr/>
          </p:nvSpPr>
          <p:spPr>
            <a:xfrm>
              <a:off x="36296" y="168024"/>
              <a:ext cx="9952361" cy="67094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b="1"/>
                <a:t>Examples of Effective Practice</a:t>
              </a:r>
              <a:endParaRPr lang="en-US" sz="3100" kern="1200"/>
            </a:p>
          </p:txBody>
        </p:sp>
      </p:grpSp>
    </p:spTree>
    <p:extLst>
      <p:ext uri="{BB962C8B-B14F-4D97-AF65-F5344CB8AC3E}">
        <p14:creationId xmlns:p14="http://schemas.microsoft.com/office/powerpoint/2010/main" val="3051455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table with utensils and utensils on it&#10;&#10;AI-generated content may be incorrect.">
            <a:extLst>
              <a:ext uri="{FF2B5EF4-FFF2-40B4-BE49-F238E27FC236}">
                <a16:creationId xmlns:a16="http://schemas.microsoft.com/office/drawing/2014/main" id="{DA7F4548-F138-B055-537E-6A4D9EF2F3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23" y="911679"/>
            <a:ext cx="5191125" cy="4381500"/>
          </a:xfrm>
          <a:prstGeom prst="rect">
            <a:avLst/>
          </a:prstGeom>
        </p:spPr>
      </p:pic>
      <p:pic>
        <p:nvPicPr>
          <p:cNvPr id="5" name="Picture 4" descr="A classroom with construction equipment&#10;&#10;AI-generated content may be incorrect.">
            <a:extLst>
              <a:ext uri="{FF2B5EF4-FFF2-40B4-BE49-F238E27FC236}">
                <a16:creationId xmlns:a16="http://schemas.microsoft.com/office/drawing/2014/main" id="{CFEFE073-9EB7-9F15-6AE8-ED04CBFD67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1987" y="0"/>
            <a:ext cx="5143500" cy="6858000"/>
          </a:xfrm>
          <a:prstGeom prst="rect">
            <a:avLst/>
          </a:prstGeom>
        </p:spPr>
      </p:pic>
    </p:spTree>
    <p:extLst>
      <p:ext uri="{BB962C8B-B14F-4D97-AF65-F5344CB8AC3E}">
        <p14:creationId xmlns:p14="http://schemas.microsoft.com/office/powerpoint/2010/main" val="2785155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5B19D-1321-2D56-DDA6-6FDCD54BD622}"/>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FD87650A-AF4E-F9F6-BECE-C7BAB4846AFE}"/>
              </a:ext>
            </a:extLst>
          </p:cNvPr>
          <p:cNvGrpSpPr/>
          <p:nvPr/>
        </p:nvGrpSpPr>
        <p:grpSpPr>
          <a:xfrm>
            <a:off x="1905000" y="308511"/>
            <a:ext cx="8381999" cy="1342408"/>
            <a:chOff x="0" y="50789"/>
            <a:chExt cx="4671703" cy="815490"/>
          </a:xfrm>
        </p:grpSpPr>
        <p:sp>
          <p:nvSpPr>
            <p:cNvPr id="3" name="Rectangle: Rounded Corners 2">
              <a:extLst>
                <a:ext uri="{FF2B5EF4-FFF2-40B4-BE49-F238E27FC236}">
                  <a16:creationId xmlns:a16="http://schemas.microsoft.com/office/drawing/2014/main" id="{F0319801-4BCD-09B1-6DB2-9F5CE291695C}"/>
                </a:ext>
              </a:extLst>
            </p:cNvPr>
            <p:cNvSpPr/>
            <p:nvPr/>
          </p:nvSpPr>
          <p:spPr>
            <a:xfrm>
              <a:off x="0" y="50789"/>
              <a:ext cx="4671703" cy="81549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4" name="Rectangle: Rounded Corners 4">
              <a:extLst>
                <a:ext uri="{FF2B5EF4-FFF2-40B4-BE49-F238E27FC236}">
                  <a16:creationId xmlns:a16="http://schemas.microsoft.com/office/drawing/2014/main" id="{88A0EB93-1355-E261-CCB4-1EABBB68F015}"/>
                </a:ext>
              </a:extLst>
            </p:cNvPr>
            <p:cNvSpPr txBox="1"/>
            <p:nvPr/>
          </p:nvSpPr>
          <p:spPr>
            <a:xfrm>
              <a:off x="39809" y="90597"/>
              <a:ext cx="4631894" cy="7756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1511300">
                <a:lnSpc>
                  <a:spcPct val="90000"/>
                </a:lnSpc>
                <a:spcBef>
                  <a:spcPct val="0"/>
                </a:spcBef>
                <a:spcAft>
                  <a:spcPct val="35000"/>
                </a:spcAft>
                <a:buNone/>
              </a:pPr>
              <a:r>
                <a:rPr lang="en-GB" sz="3400" kern="1200"/>
                <a:t>Guest Speaker: Donna Kennedy (PT, </a:t>
              </a:r>
              <a:r>
                <a:rPr lang="en-GB" sz="3400" kern="1200" err="1"/>
                <a:t>Drumpark</a:t>
              </a:r>
              <a:r>
                <a:rPr lang="en-GB" sz="3400" kern="1200"/>
                <a:t>)</a:t>
              </a:r>
              <a:endParaRPr lang="en-US" sz="3400" kern="1200"/>
            </a:p>
          </p:txBody>
        </p:sp>
      </p:grpSp>
      <p:pic>
        <p:nvPicPr>
          <p:cNvPr id="1026" name="Picture 2" descr="Image">
            <a:extLst>
              <a:ext uri="{FF2B5EF4-FFF2-40B4-BE49-F238E27FC236}">
                <a16:creationId xmlns:a16="http://schemas.microsoft.com/office/drawing/2014/main" id="{C6B5399C-4331-E379-0402-8B0D7E8CE2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4651" y="1951054"/>
            <a:ext cx="3317631" cy="33176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32CB143-3D36-E369-D2E3-26904F7D9CE7}"/>
              </a:ext>
            </a:extLst>
          </p:cNvPr>
          <p:cNvSpPr txBox="1"/>
          <p:nvPr/>
        </p:nvSpPr>
        <p:spPr>
          <a:xfrm>
            <a:off x="1976426" y="5635901"/>
            <a:ext cx="9018145" cy="1200329"/>
          </a:xfrm>
          <a:prstGeom prst="rect">
            <a:avLst/>
          </a:prstGeom>
          <a:noFill/>
        </p:spPr>
        <p:txBody>
          <a:bodyPr wrap="square" rtlCol="0">
            <a:spAutoFit/>
          </a:bodyPr>
          <a:lstStyle/>
          <a:p>
            <a:pPr rtl="0" fontAlgn="base">
              <a:buNone/>
            </a:pPr>
            <a:r>
              <a:rPr lang="en-GB" dirty="0">
                <a:effectLst/>
                <a:hlinkClick r:id="rId3" tooltip="https://links.uk.defend.egress.com/Warning?crId=68472e083751fc7bd4fc5cc4&amp;Domain=northlan.gov.uk&amp;Threat=eNpzrShJLcpLzAEADmkDRA%3D%3D&amp;Lang=en&amp;Base64Url=eNrLKCkpKLbS1y8uT6zUS87JL03Ry81MLsovzk8r0a-qrMrIr0g2yAnwCbI0L_C2L0pNs_XJzMsGADM7FCM%3D&amp;@OriginalLink=sway.cloud.microsoft"/>
              </a:rPr>
              <a:t>https://sway.cloud.microsoft/zyzhoxc0lPLR97pK?ref=Link</a:t>
            </a:r>
            <a:r>
              <a:rPr lang="en-GB" dirty="0">
                <a:effectLst/>
              </a:rPr>
              <a:t> (Link to Sway Presentation)</a:t>
            </a:r>
            <a:br>
              <a:rPr lang="en-GB" dirty="0">
                <a:effectLst/>
              </a:rPr>
            </a:br>
            <a:endParaRPr lang="en-GB" dirty="0">
              <a:effectLst/>
            </a:endParaRPr>
          </a:p>
          <a:p>
            <a:pPr>
              <a:buNone/>
            </a:pPr>
            <a:br>
              <a:rPr lang="en-GB" dirty="0">
                <a:effectLst/>
              </a:rPr>
            </a:br>
            <a:endParaRPr lang="en-GB" dirty="0"/>
          </a:p>
        </p:txBody>
      </p:sp>
    </p:spTree>
    <p:extLst>
      <p:ext uri="{BB962C8B-B14F-4D97-AF65-F5344CB8AC3E}">
        <p14:creationId xmlns:p14="http://schemas.microsoft.com/office/powerpoint/2010/main" val="3410649889"/>
      </p:ext>
    </p:extLst>
  </p:cSld>
  <p:clrMapOvr>
    <a:masterClrMapping/>
  </p:clrMapOvr>
</p:sld>
</file>

<file path=ppt/theme/theme1.xml><?xml version="1.0" encoding="utf-8"?>
<a:theme xmlns:a="http://schemas.openxmlformats.org/drawingml/2006/main" name="Office Theme">
  <a:themeElements>
    <a:clrScheme name="NLC Corporate Colours">
      <a:dk1>
        <a:srgbClr val="000000"/>
      </a:dk1>
      <a:lt1>
        <a:sysClr val="window" lastClr="FFFFFF"/>
      </a:lt1>
      <a:dk2>
        <a:srgbClr val="3F3F3F"/>
      </a:dk2>
      <a:lt2>
        <a:srgbClr val="E7E6E6"/>
      </a:lt2>
      <a:accent1>
        <a:srgbClr val="991636"/>
      </a:accent1>
      <a:accent2>
        <a:srgbClr val="0E893E"/>
      </a:accent2>
      <a:accent3>
        <a:srgbClr val="E5007E"/>
      </a:accent3>
      <a:accent4>
        <a:srgbClr val="2A3188"/>
      </a:accent4>
      <a:accent5>
        <a:srgbClr val="0E6FAB"/>
      </a:accent5>
      <a:accent6>
        <a:srgbClr val="81358A"/>
      </a:accent6>
      <a:hlink>
        <a:srgbClr val="0563C1"/>
      </a:hlink>
      <a:folHlink>
        <a:srgbClr val="99163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85f8ed6-da34-46ef-82c4-42fdeec9abaf" xsi:nil="true"/>
    <lcf76f155ced4ddcb4097134ff3c332f xmlns="1ce72ac1-2dff-4e06-a751-20dc2bc26b8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AD5F1FB52D2D04AA1AFD55021251060" ma:contentTypeVersion="13" ma:contentTypeDescription="Create a new document." ma:contentTypeScope="" ma:versionID="24163efa0e3968338149c705aca6a304">
  <xsd:schema xmlns:xsd="http://www.w3.org/2001/XMLSchema" xmlns:xs="http://www.w3.org/2001/XMLSchema" xmlns:p="http://schemas.microsoft.com/office/2006/metadata/properties" xmlns:ns2="1ce72ac1-2dff-4e06-a751-20dc2bc26b88" xmlns:ns3="c85f8ed6-da34-46ef-82c4-42fdeec9abaf" targetNamespace="http://schemas.microsoft.com/office/2006/metadata/properties" ma:root="true" ma:fieldsID="89591de1659f2856b056975f542fff34" ns2:_="" ns3:_="">
    <xsd:import namespace="1ce72ac1-2dff-4e06-a751-20dc2bc26b88"/>
    <xsd:import namespace="c85f8ed6-da34-46ef-82c4-42fdeec9aba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e72ac1-2dff-4e06-a751-20dc2bc26b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5f8ed6-da34-46ef-82c4-42fdeec9aba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1649391-529e-4a3b-967f-dbf2e540223f}" ma:internalName="TaxCatchAll" ma:showField="CatchAllData" ma:web="c85f8ed6-da34-46ef-82c4-42fdeec9aba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4093C7-D7BF-42F8-808C-294BFE12909E}">
  <ds:schemaRefs>
    <ds:schemaRef ds:uri="1ce72ac1-2dff-4e06-a751-20dc2bc26b88"/>
    <ds:schemaRef ds:uri="http://purl.org/dc/dcmitype/"/>
    <ds:schemaRef ds:uri="http://purl.org/dc/terms/"/>
    <ds:schemaRef ds:uri="http://schemas.microsoft.com/office/2006/documentManagement/types"/>
    <ds:schemaRef ds:uri="http://schemas.microsoft.com/office/2006/metadata/properties"/>
    <ds:schemaRef ds:uri="c85f8ed6-da34-46ef-82c4-42fdeec9abaf"/>
    <ds:schemaRef ds:uri="http://www.w3.org/XML/1998/namespace"/>
    <ds:schemaRef ds:uri="http://schemas.openxmlformats.org/package/2006/metadata/core-properties"/>
    <ds:schemaRef ds:uri="http://purl.org/dc/elements/1.1/"/>
    <ds:schemaRef ds:uri="http://schemas.microsoft.com/office/infopath/2007/PartnerControls"/>
  </ds:schemaRefs>
</ds:datastoreItem>
</file>

<file path=customXml/itemProps2.xml><?xml version="1.0" encoding="utf-8"?>
<ds:datastoreItem xmlns:ds="http://schemas.openxmlformats.org/officeDocument/2006/customXml" ds:itemID="{427729A5-967A-41BD-B494-A2CA756DCE1B}">
  <ds:schemaRefs>
    <ds:schemaRef ds:uri="http://schemas.microsoft.com/sharepoint/v3/contenttype/forms"/>
  </ds:schemaRefs>
</ds:datastoreItem>
</file>

<file path=customXml/itemProps3.xml><?xml version="1.0" encoding="utf-8"?>
<ds:datastoreItem xmlns:ds="http://schemas.openxmlformats.org/officeDocument/2006/customXml" ds:itemID="{43392F7A-195C-4B7D-9360-1AF79CE7D6AA}">
  <ds:schemaRefs>
    <ds:schemaRef ds:uri="1ce72ac1-2dff-4e06-a751-20dc2bc26b88"/>
    <ds:schemaRef ds:uri="c85f8ed6-da34-46ef-82c4-42fdeec9aba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2035</Words>
  <Application>Microsoft Office PowerPoint</Application>
  <PresentationFormat>Widescreen</PresentationFormat>
  <Paragraphs>211</Paragraphs>
  <Slides>30</Slides>
  <Notes>15</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Aptos</vt:lpstr>
      <vt:lpstr>Arial</vt:lpstr>
      <vt:lpstr>Calibri</vt:lpstr>
      <vt:lpstr>Calibri Light</vt:lpstr>
      <vt:lpstr>Courier New</vt:lpstr>
      <vt:lpstr>Lucida Grande</vt:lpstr>
      <vt:lpstr>Roboto</vt:lpstr>
      <vt:lpstr>Segoe Sans</vt:lpstr>
      <vt:lpstr>Times New Roman</vt:lpstr>
      <vt:lpstr>Wingdings</vt:lpstr>
      <vt:lpstr>Work Sans</vt:lpstr>
      <vt:lpstr>Office Theme</vt:lpstr>
      <vt:lpstr>Play Pedagogy in NLC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Gareth Jones</dc:creator>
  <cp:lastModifiedBy>Mrs Kirk</cp:lastModifiedBy>
  <cp:revision>8</cp:revision>
  <dcterms:created xsi:type="dcterms:W3CDTF">2022-03-03T14:30:20Z</dcterms:created>
  <dcterms:modified xsi:type="dcterms:W3CDTF">2025-07-15T14:50:46Z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c381991-eab8-4fff-8f2f-4f88109aa1cd_Enabled">
    <vt:lpwstr>true</vt:lpwstr>
  </property>
  <property fmtid="{D5CDD505-2E9C-101B-9397-08002B2CF9AE}" pid="3" name="MSIP_Label_3c381991-eab8-4fff-8f2f-4f88109aa1cd_SetDate">
    <vt:lpwstr>2022-03-03T14:30:29Z</vt:lpwstr>
  </property>
  <property fmtid="{D5CDD505-2E9C-101B-9397-08002B2CF9AE}" pid="4" name="MSIP_Label_3c381991-eab8-4fff-8f2f-4f88109aa1cd_Method">
    <vt:lpwstr>Privileged</vt:lpwstr>
  </property>
  <property fmtid="{D5CDD505-2E9C-101B-9397-08002B2CF9AE}" pid="5" name="MSIP_Label_3c381991-eab8-4fff-8f2f-4f88109aa1cd_Name">
    <vt:lpwstr>Official</vt:lpwstr>
  </property>
  <property fmtid="{D5CDD505-2E9C-101B-9397-08002B2CF9AE}" pid="6" name="MSIP_Label_3c381991-eab8-4fff-8f2f-4f88109aa1cd_SiteId">
    <vt:lpwstr>a98f953b-d618-4b43-8a65-0382681bd283</vt:lpwstr>
  </property>
  <property fmtid="{D5CDD505-2E9C-101B-9397-08002B2CF9AE}" pid="7" name="MSIP_Label_3c381991-eab8-4fff-8f2f-4f88109aa1cd_ActionId">
    <vt:lpwstr>5287e274-3a73-428e-a7a1-adf001ea891b</vt:lpwstr>
  </property>
  <property fmtid="{D5CDD505-2E9C-101B-9397-08002B2CF9AE}" pid="8" name="MSIP_Label_3c381991-eab8-4fff-8f2f-4f88109aa1cd_ContentBits">
    <vt:lpwstr>0</vt:lpwstr>
  </property>
  <property fmtid="{D5CDD505-2E9C-101B-9397-08002B2CF9AE}" pid="9" name="TaxKeyword">
    <vt:lpwstr/>
  </property>
  <property fmtid="{D5CDD505-2E9C-101B-9397-08002B2CF9AE}" pid="10" name="BusinessUnit">
    <vt:lpwstr>2;#Corporate Communications|884d44d7-7a32-4f58-9626-563073ec1cfd</vt:lpwstr>
  </property>
  <property fmtid="{D5CDD505-2E9C-101B-9397-08002B2CF9AE}" pid="11" name="ContentTypeId">
    <vt:lpwstr>0x010100EAD5F1FB52D2D04AA1AFD55021251060</vt:lpwstr>
  </property>
  <property fmtid="{D5CDD505-2E9C-101B-9397-08002B2CF9AE}" pid="12" name="Service1">
    <vt:lpwstr>1;#Chief Executives Office|ac091c47-8a3c-481c-963a-01e0af7f440f</vt:lpwstr>
  </property>
  <property fmtid="{D5CDD505-2E9C-101B-9397-08002B2CF9AE}" pid="13" name="_dlc_DocIdItemGuid">
    <vt:lpwstr>bfce4c32-8e1b-41c0-ad19-57f2607a2ddb</vt:lpwstr>
  </property>
  <property fmtid="{D5CDD505-2E9C-101B-9397-08002B2CF9AE}" pid="14" name="RevIMBCS">
    <vt:lpwstr>5;#Identity and Branding|540aa344-61ca-49d5-9c5f-5a9e70cab5b7</vt:lpwstr>
  </property>
  <property fmtid="{D5CDD505-2E9C-101B-9397-08002B2CF9AE}" pid="15" name="i0f84bba906045b4af568ee102a52dcb">
    <vt:lpwstr>Identity and Branding|540aa344-61ca-49d5-9c5f-5a9e70cab5b7</vt:lpwstr>
  </property>
  <property fmtid="{D5CDD505-2E9C-101B-9397-08002B2CF9AE}" pid="16" name="Channel">
    <vt:lpwstr/>
  </property>
  <property fmtid="{D5CDD505-2E9C-101B-9397-08002B2CF9AE}" pid="17" name="MediaServiceImageTags">
    <vt:lpwstr/>
  </property>
</Properties>
</file>