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1"/>
  </p:notesMasterIdLst>
  <p:handoutMasterIdLst>
    <p:handoutMasterId r:id="rId32"/>
  </p:handoutMasterIdLst>
  <p:sldIdLst>
    <p:sldId id="256" r:id="rId5"/>
    <p:sldId id="277" r:id="rId6"/>
    <p:sldId id="276" r:id="rId7"/>
    <p:sldId id="278" r:id="rId8"/>
    <p:sldId id="284" r:id="rId9"/>
    <p:sldId id="279" r:id="rId10"/>
    <p:sldId id="280" r:id="rId11"/>
    <p:sldId id="303" r:id="rId12"/>
    <p:sldId id="283" r:id="rId13"/>
    <p:sldId id="298" r:id="rId14"/>
    <p:sldId id="297" r:id="rId15"/>
    <p:sldId id="286" r:id="rId16"/>
    <p:sldId id="311" r:id="rId17"/>
    <p:sldId id="288" r:id="rId18"/>
    <p:sldId id="312" r:id="rId19"/>
    <p:sldId id="289" r:id="rId20"/>
    <p:sldId id="315" r:id="rId21"/>
    <p:sldId id="299" r:id="rId22"/>
    <p:sldId id="304" r:id="rId23"/>
    <p:sldId id="305" r:id="rId24"/>
    <p:sldId id="307" r:id="rId25"/>
    <p:sldId id="308" r:id="rId26"/>
    <p:sldId id="309" r:id="rId27"/>
    <p:sldId id="313" r:id="rId28"/>
    <p:sldId id="281" r:id="rId29"/>
    <p:sldId id="30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A48"/>
    <a:srgbClr val="A0D29E"/>
    <a:srgbClr val="E8E898"/>
    <a:srgbClr val="84E0BB"/>
    <a:srgbClr val="B9F1D9"/>
    <a:srgbClr val="C098A2"/>
    <a:srgbClr val="FBCDD1"/>
    <a:srgbClr val="BFB4B1"/>
    <a:srgbClr val="92D1DE"/>
    <a:srgbClr val="80DD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AE1D89-0BFA-62F5-431C-C91882836E1F}" v="1" dt="2025-05-19T17:01:09.212"/>
    <p1510:client id="{D4C0B751-9DA2-4D17-9BE7-FCA97DD583D0}" v="83" dt="2025-05-19T07:34:44.4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–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892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rs Lettis" userId="b50cb56c-540d-4626-9c26-ed6ad1dd8938" providerId="ADAL" clId="{D4C0B751-9DA2-4D17-9BE7-FCA97DD583D0}"/>
    <pc:docChg chg="undo custSel addSld delSld modSld sldOrd">
      <pc:chgData name="Mrs Lettis" userId="b50cb56c-540d-4626-9c26-ed6ad1dd8938" providerId="ADAL" clId="{D4C0B751-9DA2-4D17-9BE7-FCA97DD583D0}" dt="2025-05-19T07:49:19.989" v="1100" actId="20577"/>
      <pc:docMkLst>
        <pc:docMk/>
      </pc:docMkLst>
      <pc:sldChg chg="modSp mod">
        <pc:chgData name="Mrs Lettis" userId="b50cb56c-540d-4626-9c26-ed6ad1dd8938" providerId="ADAL" clId="{D4C0B751-9DA2-4D17-9BE7-FCA97DD583D0}" dt="2025-05-14T08:19:18.168" v="40" actId="115"/>
        <pc:sldMkLst>
          <pc:docMk/>
          <pc:sldMk cId="1909518157" sldId="276"/>
        </pc:sldMkLst>
        <pc:spChg chg="mod">
          <ac:chgData name="Mrs Lettis" userId="b50cb56c-540d-4626-9c26-ed6ad1dd8938" providerId="ADAL" clId="{D4C0B751-9DA2-4D17-9BE7-FCA97DD583D0}" dt="2025-05-14T08:19:18.168" v="40" actId="115"/>
          <ac:spMkLst>
            <pc:docMk/>
            <pc:sldMk cId="1909518157" sldId="276"/>
            <ac:spMk id="4" creationId="{C4EAC7DA-8920-B84B-9DD5-61FAD7A8511D}"/>
          </ac:spMkLst>
        </pc:spChg>
      </pc:sldChg>
      <pc:sldChg chg="modSp mod">
        <pc:chgData name="Mrs Lettis" userId="b50cb56c-540d-4626-9c26-ed6ad1dd8938" providerId="ADAL" clId="{D4C0B751-9DA2-4D17-9BE7-FCA97DD583D0}" dt="2025-05-19T07:49:19.989" v="1100" actId="20577"/>
        <pc:sldMkLst>
          <pc:docMk/>
          <pc:sldMk cId="2752589436" sldId="277"/>
        </pc:sldMkLst>
        <pc:graphicFrameChg chg="mod modGraphic">
          <ac:chgData name="Mrs Lettis" userId="b50cb56c-540d-4626-9c26-ed6ad1dd8938" providerId="ADAL" clId="{D4C0B751-9DA2-4D17-9BE7-FCA97DD583D0}" dt="2025-05-19T07:49:19.989" v="1100" actId="20577"/>
          <ac:graphicFrameMkLst>
            <pc:docMk/>
            <pc:sldMk cId="2752589436" sldId="277"/>
            <ac:graphicFrameMk id="7" creationId="{DD95B2EA-332F-A5D2-0E94-1DCE12CC234B}"/>
          </ac:graphicFrameMkLst>
        </pc:graphicFrameChg>
      </pc:sldChg>
      <pc:sldChg chg="modSp mod">
        <pc:chgData name="Mrs Lettis" userId="b50cb56c-540d-4626-9c26-ed6ad1dd8938" providerId="ADAL" clId="{D4C0B751-9DA2-4D17-9BE7-FCA97DD583D0}" dt="2025-05-15T12:20:10.992" v="928" actId="20577"/>
        <pc:sldMkLst>
          <pc:docMk/>
          <pc:sldMk cId="2197881059" sldId="281"/>
        </pc:sldMkLst>
        <pc:spChg chg="mod">
          <ac:chgData name="Mrs Lettis" userId="b50cb56c-540d-4626-9c26-ed6ad1dd8938" providerId="ADAL" clId="{D4C0B751-9DA2-4D17-9BE7-FCA97DD583D0}" dt="2025-05-15T12:20:10.992" v="928" actId="20577"/>
          <ac:spMkLst>
            <pc:docMk/>
            <pc:sldMk cId="2197881059" sldId="281"/>
            <ac:spMk id="5" creationId="{34C51E72-DDB1-B742-B955-2B2BF1C22CC1}"/>
          </ac:spMkLst>
        </pc:spChg>
      </pc:sldChg>
      <pc:sldChg chg="modNotesTx">
        <pc:chgData name="Mrs Lettis" userId="b50cb56c-540d-4626-9c26-ed6ad1dd8938" providerId="ADAL" clId="{D4C0B751-9DA2-4D17-9BE7-FCA97DD583D0}" dt="2025-05-15T07:34:57.754" v="822" actId="20577"/>
        <pc:sldMkLst>
          <pc:docMk/>
          <pc:sldMk cId="2649123244" sldId="288"/>
        </pc:sldMkLst>
      </pc:sldChg>
      <pc:sldChg chg="modNotesTx">
        <pc:chgData name="Mrs Lettis" userId="b50cb56c-540d-4626-9c26-ed6ad1dd8938" providerId="ADAL" clId="{D4C0B751-9DA2-4D17-9BE7-FCA97DD583D0}" dt="2025-05-14T08:34:44.957" v="237" actId="20577"/>
        <pc:sldMkLst>
          <pc:docMk/>
          <pc:sldMk cId="3395523038" sldId="289"/>
        </pc:sldMkLst>
      </pc:sldChg>
      <pc:sldChg chg="del">
        <pc:chgData name="Mrs Lettis" userId="b50cb56c-540d-4626-9c26-ed6ad1dd8938" providerId="ADAL" clId="{D4C0B751-9DA2-4D17-9BE7-FCA97DD583D0}" dt="2025-05-14T08:33:55.721" v="49" actId="47"/>
        <pc:sldMkLst>
          <pc:docMk/>
          <pc:sldMk cId="2705157896" sldId="290"/>
        </pc:sldMkLst>
      </pc:sldChg>
      <pc:sldChg chg="ord">
        <pc:chgData name="Mrs Lettis" userId="b50cb56c-540d-4626-9c26-ed6ad1dd8938" providerId="ADAL" clId="{D4C0B751-9DA2-4D17-9BE7-FCA97DD583D0}" dt="2025-05-14T13:50:26.768" v="593"/>
        <pc:sldMkLst>
          <pc:docMk/>
          <pc:sldMk cId="1426876030" sldId="297"/>
        </pc:sldMkLst>
      </pc:sldChg>
      <pc:sldChg chg="ord">
        <pc:chgData name="Mrs Lettis" userId="b50cb56c-540d-4626-9c26-ed6ad1dd8938" providerId="ADAL" clId="{D4C0B751-9DA2-4D17-9BE7-FCA97DD583D0}" dt="2025-05-19T07:35:00.268" v="1094"/>
        <pc:sldMkLst>
          <pc:docMk/>
          <pc:sldMk cId="3606775040" sldId="298"/>
        </pc:sldMkLst>
      </pc:sldChg>
      <pc:sldChg chg="modSp del mod modNotesTx">
        <pc:chgData name="Mrs Lettis" userId="b50cb56c-540d-4626-9c26-ed6ad1dd8938" providerId="ADAL" clId="{D4C0B751-9DA2-4D17-9BE7-FCA97DD583D0}" dt="2025-05-14T13:46:23.043" v="532" actId="47"/>
        <pc:sldMkLst>
          <pc:docMk/>
          <pc:sldMk cId="4289445011" sldId="301"/>
        </pc:sldMkLst>
      </pc:sldChg>
      <pc:sldChg chg="del">
        <pc:chgData name="Mrs Lettis" userId="b50cb56c-540d-4626-9c26-ed6ad1dd8938" providerId="ADAL" clId="{D4C0B751-9DA2-4D17-9BE7-FCA97DD583D0}" dt="2025-05-14T08:38:48.536" v="284" actId="47"/>
        <pc:sldMkLst>
          <pc:docMk/>
          <pc:sldMk cId="812297043" sldId="302"/>
        </pc:sldMkLst>
      </pc:sldChg>
      <pc:sldChg chg="addSp delSp modSp new del mod">
        <pc:chgData name="Mrs Lettis" userId="b50cb56c-540d-4626-9c26-ed6ad1dd8938" providerId="ADAL" clId="{D4C0B751-9DA2-4D17-9BE7-FCA97DD583D0}" dt="2025-05-14T13:36:05.990" v="480" actId="47"/>
        <pc:sldMkLst>
          <pc:docMk/>
          <pc:sldMk cId="484069196" sldId="310"/>
        </pc:sldMkLst>
      </pc:sldChg>
      <pc:sldChg chg="addSp delSp modSp new mod">
        <pc:chgData name="Mrs Lettis" userId="b50cb56c-540d-4626-9c26-ed6ad1dd8938" providerId="ADAL" clId="{D4C0B751-9DA2-4D17-9BE7-FCA97DD583D0}" dt="2025-05-14T13:35:59.268" v="479" actId="1076"/>
        <pc:sldMkLst>
          <pc:docMk/>
          <pc:sldMk cId="2468584983" sldId="311"/>
        </pc:sldMkLst>
        <pc:spChg chg="add mod">
          <ac:chgData name="Mrs Lettis" userId="b50cb56c-540d-4626-9c26-ed6ad1dd8938" providerId="ADAL" clId="{D4C0B751-9DA2-4D17-9BE7-FCA97DD583D0}" dt="2025-05-14T13:35:52.435" v="477" actId="1076"/>
          <ac:spMkLst>
            <pc:docMk/>
            <pc:sldMk cId="2468584983" sldId="311"/>
            <ac:spMk id="22" creationId="{DBBFBE63-4658-0B3B-2BE7-04051E8D3029}"/>
          </ac:spMkLst>
        </pc:spChg>
        <pc:picChg chg="add mod">
          <ac:chgData name="Mrs Lettis" userId="b50cb56c-540d-4626-9c26-ed6ad1dd8938" providerId="ADAL" clId="{D4C0B751-9DA2-4D17-9BE7-FCA97DD583D0}" dt="2025-05-14T13:26:36.515" v="356" actId="962"/>
          <ac:picMkLst>
            <pc:docMk/>
            <pc:sldMk cId="2468584983" sldId="311"/>
            <ac:picMk id="3" creationId="{837729AD-D9F0-E16F-8BA6-C749C7DF5FB1}"/>
          </ac:picMkLst>
        </pc:picChg>
        <pc:picChg chg="add mod">
          <ac:chgData name="Mrs Lettis" userId="b50cb56c-540d-4626-9c26-ed6ad1dd8938" providerId="ADAL" clId="{D4C0B751-9DA2-4D17-9BE7-FCA97DD583D0}" dt="2025-05-14T13:35:17.127" v="469" actId="1076"/>
          <ac:picMkLst>
            <pc:docMk/>
            <pc:sldMk cId="2468584983" sldId="311"/>
            <ac:picMk id="5" creationId="{C14B8AAE-3345-8051-E765-1DA0C4F16336}"/>
          </ac:picMkLst>
        </pc:picChg>
        <pc:picChg chg="add mod">
          <ac:chgData name="Mrs Lettis" userId="b50cb56c-540d-4626-9c26-ed6ad1dd8938" providerId="ADAL" clId="{D4C0B751-9DA2-4D17-9BE7-FCA97DD583D0}" dt="2025-05-14T13:35:13.295" v="468" actId="1076"/>
          <ac:picMkLst>
            <pc:docMk/>
            <pc:sldMk cId="2468584983" sldId="311"/>
            <ac:picMk id="7" creationId="{108D5DB0-ADB8-BE89-90E3-1CDDD7BADAB8}"/>
          </ac:picMkLst>
        </pc:picChg>
        <pc:picChg chg="add mod">
          <ac:chgData name="Mrs Lettis" userId="b50cb56c-540d-4626-9c26-ed6ad1dd8938" providerId="ADAL" clId="{D4C0B751-9DA2-4D17-9BE7-FCA97DD583D0}" dt="2025-05-14T13:35:46.023" v="476" actId="1076"/>
          <ac:picMkLst>
            <pc:docMk/>
            <pc:sldMk cId="2468584983" sldId="311"/>
            <ac:picMk id="11" creationId="{3E0B7182-0926-11EC-2640-C7B2E86518A8}"/>
          </ac:picMkLst>
        </pc:picChg>
        <pc:picChg chg="add mod">
          <ac:chgData name="Mrs Lettis" userId="b50cb56c-540d-4626-9c26-ed6ad1dd8938" providerId="ADAL" clId="{D4C0B751-9DA2-4D17-9BE7-FCA97DD583D0}" dt="2025-05-14T13:35:59.268" v="479" actId="1076"/>
          <ac:picMkLst>
            <pc:docMk/>
            <pc:sldMk cId="2468584983" sldId="311"/>
            <ac:picMk id="13" creationId="{5FE13713-ECE3-C820-55C0-5DA1BA6CA64F}"/>
          </ac:picMkLst>
        </pc:picChg>
        <pc:picChg chg="add mod">
          <ac:chgData name="Mrs Lettis" userId="b50cb56c-540d-4626-9c26-ed6ad1dd8938" providerId="ADAL" clId="{D4C0B751-9DA2-4D17-9BE7-FCA97DD583D0}" dt="2025-05-14T13:30:47.698" v="403" actId="14100"/>
          <ac:picMkLst>
            <pc:docMk/>
            <pc:sldMk cId="2468584983" sldId="311"/>
            <ac:picMk id="15" creationId="{2ACDFB57-5B4A-BC98-EE20-C9D2BB64197A}"/>
          </ac:picMkLst>
        </pc:picChg>
        <pc:picChg chg="add mod">
          <ac:chgData name="Mrs Lettis" userId="b50cb56c-540d-4626-9c26-ed6ad1dd8938" providerId="ADAL" clId="{D4C0B751-9DA2-4D17-9BE7-FCA97DD583D0}" dt="2025-05-14T13:35:29.830" v="473" actId="1076"/>
          <ac:picMkLst>
            <pc:docMk/>
            <pc:sldMk cId="2468584983" sldId="311"/>
            <ac:picMk id="19" creationId="{61142C6D-EFE5-FF47-4EEA-43301BB6D160}"/>
          </ac:picMkLst>
        </pc:picChg>
        <pc:picChg chg="add mod">
          <ac:chgData name="Mrs Lettis" userId="b50cb56c-540d-4626-9c26-ed6ad1dd8938" providerId="ADAL" clId="{D4C0B751-9DA2-4D17-9BE7-FCA97DD583D0}" dt="2025-05-14T13:35:35.927" v="474" actId="1076"/>
          <ac:picMkLst>
            <pc:docMk/>
            <pc:sldMk cId="2468584983" sldId="311"/>
            <ac:picMk id="21" creationId="{D96CBBBE-7C85-C52A-2217-7F6F8DF71181}"/>
          </ac:picMkLst>
        </pc:picChg>
        <pc:picChg chg="add mod">
          <ac:chgData name="Mrs Lettis" userId="b50cb56c-540d-4626-9c26-ed6ad1dd8938" providerId="ADAL" clId="{D4C0B751-9DA2-4D17-9BE7-FCA97DD583D0}" dt="2025-05-14T13:35:27.722" v="472" actId="14100"/>
          <ac:picMkLst>
            <pc:docMk/>
            <pc:sldMk cId="2468584983" sldId="311"/>
            <ac:picMk id="1026" creationId="{85A7EC54-A43A-813B-D1AC-508526C8276E}"/>
          </ac:picMkLst>
        </pc:picChg>
      </pc:sldChg>
      <pc:sldChg chg="addSp modSp new mod">
        <pc:chgData name="Mrs Lettis" userId="b50cb56c-540d-4626-9c26-ed6ad1dd8938" providerId="ADAL" clId="{D4C0B751-9DA2-4D17-9BE7-FCA97DD583D0}" dt="2025-05-14T13:45:37.947" v="531" actId="1076"/>
        <pc:sldMkLst>
          <pc:docMk/>
          <pc:sldMk cId="893183241" sldId="312"/>
        </pc:sldMkLst>
        <pc:spChg chg="add mod">
          <ac:chgData name="Mrs Lettis" userId="b50cb56c-540d-4626-9c26-ed6ad1dd8938" providerId="ADAL" clId="{D4C0B751-9DA2-4D17-9BE7-FCA97DD583D0}" dt="2025-05-14T13:36:58.231" v="493" actId="1076"/>
          <ac:spMkLst>
            <pc:docMk/>
            <pc:sldMk cId="893183241" sldId="312"/>
            <ac:spMk id="2" creationId="{46BB3668-EB1C-B2B4-415B-952F9974E038}"/>
          </ac:spMkLst>
        </pc:spChg>
        <pc:picChg chg="add mod">
          <ac:chgData name="Mrs Lettis" userId="b50cb56c-540d-4626-9c26-ed6ad1dd8938" providerId="ADAL" clId="{D4C0B751-9DA2-4D17-9BE7-FCA97DD583D0}" dt="2025-05-14T13:44:50.493" v="526" actId="14100"/>
          <ac:picMkLst>
            <pc:docMk/>
            <pc:sldMk cId="893183241" sldId="312"/>
            <ac:picMk id="4" creationId="{6F3F3747-86FB-0307-7B24-815987A74E0D}"/>
          </ac:picMkLst>
        </pc:picChg>
        <pc:picChg chg="add mod">
          <ac:chgData name="Mrs Lettis" userId="b50cb56c-540d-4626-9c26-ed6ad1dd8938" providerId="ADAL" clId="{D4C0B751-9DA2-4D17-9BE7-FCA97DD583D0}" dt="2025-05-14T13:42:12.411" v="518" actId="1076"/>
          <ac:picMkLst>
            <pc:docMk/>
            <pc:sldMk cId="893183241" sldId="312"/>
            <ac:picMk id="6" creationId="{26FDF2D7-53A0-990D-831C-8662FC3DCE8F}"/>
          </ac:picMkLst>
        </pc:picChg>
        <pc:picChg chg="add mod">
          <ac:chgData name="Mrs Lettis" userId="b50cb56c-540d-4626-9c26-ed6ad1dd8938" providerId="ADAL" clId="{D4C0B751-9DA2-4D17-9BE7-FCA97DD583D0}" dt="2025-05-14T13:42:21.708" v="521" actId="1076"/>
          <ac:picMkLst>
            <pc:docMk/>
            <pc:sldMk cId="893183241" sldId="312"/>
            <ac:picMk id="8" creationId="{25D94D5C-C54C-21F4-9C6A-54FBF1A96888}"/>
          </ac:picMkLst>
        </pc:picChg>
        <pc:picChg chg="add mod">
          <ac:chgData name="Mrs Lettis" userId="b50cb56c-540d-4626-9c26-ed6ad1dd8938" providerId="ADAL" clId="{D4C0B751-9DA2-4D17-9BE7-FCA97DD583D0}" dt="2025-05-14T13:42:02.828" v="515" actId="1076"/>
          <ac:picMkLst>
            <pc:docMk/>
            <pc:sldMk cId="893183241" sldId="312"/>
            <ac:picMk id="10" creationId="{3ED0CA13-D971-B05C-E910-204F454AAFAE}"/>
          </ac:picMkLst>
        </pc:picChg>
        <pc:picChg chg="add mod">
          <ac:chgData name="Mrs Lettis" userId="b50cb56c-540d-4626-9c26-ed6ad1dd8938" providerId="ADAL" clId="{D4C0B751-9DA2-4D17-9BE7-FCA97DD583D0}" dt="2025-05-14T13:41:56.088" v="513" actId="1076"/>
          <ac:picMkLst>
            <pc:docMk/>
            <pc:sldMk cId="893183241" sldId="312"/>
            <ac:picMk id="12" creationId="{45FB2B4E-EE83-6C4D-0E18-28538AD59502}"/>
          </ac:picMkLst>
        </pc:picChg>
        <pc:picChg chg="add mod">
          <ac:chgData name="Mrs Lettis" userId="b50cb56c-540d-4626-9c26-ed6ad1dd8938" providerId="ADAL" clId="{D4C0B751-9DA2-4D17-9BE7-FCA97DD583D0}" dt="2025-05-14T13:44:57.538" v="527" actId="1076"/>
          <ac:picMkLst>
            <pc:docMk/>
            <pc:sldMk cId="893183241" sldId="312"/>
            <ac:picMk id="2050" creationId="{91ED2C25-0C0B-A1A9-4331-70EFB766C3ED}"/>
          </ac:picMkLst>
        </pc:picChg>
        <pc:picChg chg="add mod">
          <ac:chgData name="Mrs Lettis" userId="b50cb56c-540d-4626-9c26-ed6ad1dd8938" providerId="ADAL" clId="{D4C0B751-9DA2-4D17-9BE7-FCA97DD583D0}" dt="2025-05-14T13:45:37.947" v="531" actId="1076"/>
          <ac:picMkLst>
            <pc:docMk/>
            <pc:sldMk cId="893183241" sldId="312"/>
            <ac:picMk id="2052" creationId="{55E8A959-5734-D7A6-2593-6FA10D5DADAC}"/>
          </ac:picMkLst>
        </pc:picChg>
      </pc:sldChg>
      <pc:sldChg chg="addSp delSp modSp new mod modNotesTx">
        <pc:chgData name="Mrs Lettis" userId="b50cb56c-540d-4626-9c26-ed6ad1dd8938" providerId="ADAL" clId="{D4C0B751-9DA2-4D17-9BE7-FCA97DD583D0}" dt="2025-05-14T14:11:18.533" v="769" actId="20577"/>
        <pc:sldMkLst>
          <pc:docMk/>
          <pc:sldMk cId="233646449" sldId="313"/>
        </pc:sldMkLst>
        <pc:spChg chg="add del mod">
          <ac:chgData name="Mrs Lettis" userId="b50cb56c-540d-4626-9c26-ed6ad1dd8938" providerId="ADAL" clId="{D4C0B751-9DA2-4D17-9BE7-FCA97DD583D0}" dt="2025-05-14T14:02:10.881" v="620" actId="1076"/>
          <ac:spMkLst>
            <pc:docMk/>
            <pc:sldMk cId="233646449" sldId="313"/>
            <ac:spMk id="2" creationId="{0BAEE52B-7CA2-93AC-86D4-E3FE58641904}"/>
          </ac:spMkLst>
        </pc:spChg>
        <pc:picChg chg="add mod">
          <ac:chgData name="Mrs Lettis" userId="b50cb56c-540d-4626-9c26-ed6ad1dd8938" providerId="ADAL" clId="{D4C0B751-9DA2-4D17-9BE7-FCA97DD583D0}" dt="2025-05-14T14:02:20.339" v="623" actId="1076"/>
          <ac:picMkLst>
            <pc:docMk/>
            <pc:sldMk cId="233646449" sldId="313"/>
            <ac:picMk id="3076" creationId="{9B2F97E7-084F-B790-725D-78754764F5E0}"/>
          </ac:picMkLst>
        </pc:picChg>
      </pc:sldChg>
      <pc:sldChg chg="addSp modSp new del mod">
        <pc:chgData name="Mrs Lettis" userId="b50cb56c-540d-4626-9c26-ed6ad1dd8938" providerId="ADAL" clId="{D4C0B751-9DA2-4D17-9BE7-FCA97DD583D0}" dt="2025-05-15T12:44:09.913" v="1085" actId="47"/>
        <pc:sldMkLst>
          <pc:docMk/>
          <pc:sldMk cId="165502012" sldId="314"/>
        </pc:sldMkLst>
      </pc:sldChg>
      <pc:sldChg chg="addSp delSp modSp new mod modNotesTx">
        <pc:chgData name="Mrs Lettis" userId="b50cb56c-540d-4626-9c26-ed6ad1dd8938" providerId="ADAL" clId="{D4C0B751-9DA2-4D17-9BE7-FCA97DD583D0}" dt="2025-05-15T12:43:56.522" v="1084" actId="1076"/>
        <pc:sldMkLst>
          <pc:docMk/>
          <pc:sldMk cId="3964105033" sldId="315"/>
        </pc:sldMkLst>
        <pc:picChg chg="add mod">
          <ac:chgData name="Mrs Lettis" userId="b50cb56c-540d-4626-9c26-ed6ad1dd8938" providerId="ADAL" clId="{D4C0B751-9DA2-4D17-9BE7-FCA97DD583D0}" dt="2025-05-15T12:43:52.701" v="1083" actId="1076"/>
          <ac:picMkLst>
            <pc:docMk/>
            <pc:sldMk cId="3964105033" sldId="315"/>
            <ac:picMk id="2" creationId="{FBB39255-9947-98BF-D580-3B115AB0997F}"/>
          </ac:picMkLst>
        </pc:picChg>
        <pc:picChg chg="add mod">
          <ac:chgData name="Mrs Lettis" userId="b50cb56c-540d-4626-9c26-ed6ad1dd8938" providerId="ADAL" clId="{D4C0B751-9DA2-4D17-9BE7-FCA97DD583D0}" dt="2025-05-15T12:43:56.522" v="1084" actId="1076"/>
          <ac:picMkLst>
            <pc:docMk/>
            <pc:sldMk cId="3964105033" sldId="315"/>
            <ac:picMk id="3" creationId="{CB62E59B-663E-94D3-3584-E38173E0A4B3}"/>
          </ac:picMkLst>
        </pc:picChg>
      </pc:sldChg>
    </pc:docChg>
  </pc:docChgLst>
  <pc:docChgLst>
    <pc:chgData name="Mrs Lettis" userId="S::nllettisl@glowmail.org.uk::b50cb56c-540d-4626-9c26-ed6ad1dd8938" providerId="AD" clId="Web-{A3840E9C-BC92-8472-B2A2-664F406D9D60}"/>
    <pc:docChg chg="modSld sldOrd">
      <pc:chgData name="Mrs Lettis" userId="S::nllettisl@glowmail.org.uk::b50cb56c-540d-4626-9c26-ed6ad1dd8938" providerId="AD" clId="Web-{A3840E9C-BC92-8472-B2A2-664F406D9D60}" dt="2025-04-03T11:36:19.593" v="173"/>
      <pc:docMkLst>
        <pc:docMk/>
      </pc:docMkLst>
      <pc:sldChg chg="modSp">
        <pc:chgData name="Mrs Lettis" userId="S::nllettisl@glowmail.org.uk::b50cb56c-540d-4626-9c26-ed6ad1dd8938" providerId="AD" clId="Web-{A3840E9C-BC92-8472-B2A2-664F406D9D60}" dt="2025-04-03T11:21:33.634" v="17" actId="20577"/>
        <pc:sldMkLst>
          <pc:docMk/>
          <pc:sldMk cId="1909518157" sldId="276"/>
        </pc:sldMkLst>
        <pc:spChg chg="mod">
          <ac:chgData name="Mrs Lettis" userId="S::nllettisl@glowmail.org.uk::b50cb56c-540d-4626-9c26-ed6ad1dd8938" providerId="AD" clId="Web-{A3840E9C-BC92-8472-B2A2-664F406D9D60}" dt="2025-04-03T11:21:33.634" v="17" actId="20577"/>
          <ac:spMkLst>
            <pc:docMk/>
            <pc:sldMk cId="1909518157" sldId="276"/>
            <ac:spMk id="4" creationId="{C4EAC7DA-8920-B84B-9DD5-61FAD7A8511D}"/>
          </ac:spMkLst>
        </pc:spChg>
      </pc:sldChg>
      <pc:sldChg chg="modSp">
        <pc:chgData name="Mrs Lettis" userId="S::nllettisl@glowmail.org.uk::b50cb56c-540d-4626-9c26-ed6ad1dd8938" providerId="AD" clId="Web-{A3840E9C-BC92-8472-B2A2-664F406D9D60}" dt="2025-04-03T11:36:19.593" v="173"/>
        <pc:sldMkLst>
          <pc:docMk/>
          <pc:sldMk cId="2752589436" sldId="277"/>
        </pc:sldMkLst>
        <pc:graphicFrameChg chg="mod modGraphic">
          <ac:chgData name="Mrs Lettis" userId="S::nllettisl@glowmail.org.uk::b50cb56c-540d-4626-9c26-ed6ad1dd8938" providerId="AD" clId="Web-{A3840E9C-BC92-8472-B2A2-664F406D9D60}" dt="2025-04-03T11:36:19.593" v="173"/>
          <ac:graphicFrameMkLst>
            <pc:docMk/>
            <pc:sldMk cId="2752589436" sldId="277"/>
            <ac:graphicFrameMk id="7" creationId="{DD95B2EA-332F-A5D2-0E94-1DCE12CC234B}"/>
          </ac:graphicFrameMkLst>
        </pc:graphicFrameChg>
      </pc:sldChg>
      <pc:sldChg chg="ord">
        <pc:chgData name="Mrs Lettis" userId="S::nllettisl@glowmail.org.uk::b50cb56c-540d-4626-9c26-ed6ad1dd8938" providerId="AD" clId="Web-{A3840E9C-BC92-8472-B2A2-664F406D9D60}" dt="2025-04-03T11:20:46.742" v="1"/>
        <pc:sldMkLst>
          <pc:docMk/>
          <pc:sldMk cId="1633355926" sldId="279"/>
        </pc:sldMkLst>
      </pc:sldChg>
      <pc:sldChg chg="ord">
        <pc:chgData name="Mrs Lettis" userId="S::nllettisl@glowmail.org.uk::b50cb56c-540d-4626-9c26-ed6ad1dd8938" providerId="AD" clId="Web-{A3840E9C-BC92-8472-B2A2-664F406D9D60}" dt="2025-04-03T11:21:00.960" v="2"/>
        <pc:sldMkLst>
          <pc:docMk/>
          <pc:sldMk cId="274145491" sldId="280"/>
        </pc:sldMkLst>
      </pc:sldChg>
      <pc:sldChg chg="ord">
        <pc:chgData name="Mrs Lettis" userId="S::nllettisl@glowmail.org.uk::b50cb56c-540d-4626-9c26-ed6ad1dd8938" providerId="AD" clId="Web-{A3840E9C-BC92-8472-B2A2-664F406D9D60}" dt="2025-04-03T11:20:33.162" v="0"/>
        <pc:sldMkLst>
          <pc:docMk/>
          <pc:sldMk cId="2934199570" sldId="284"/>
        </pc:sldMkLst>
      </pc:sldChg>
    </pc:docChg>
  </pc:docChgLst>
  <pc:docChgLst>
    <pc:chgData name="Mrs Lettis" userId="b50cb56c-540d-4626-9c26-ed6ad1dd8938" providerId="ADAL" clId="{DE12DB79-A3E9-448D-B10B-24E9AB088CA2}"/>
    <pc:docChg chg="custSel addSld delSld modSld">
      <pc:chgData name="Mrs Lettis" userId="b50cb56c-540d-4626-9c26-ed6ad1dd8938" providerId="ADAL" clId="{DE12DB79-A3E9-448D-B10B-24E9AB088CA2}" dt="2025-04-03T12:09:01.123" v="3597"/>
      <pc:docMkLst>
        <pc:docMk/>
      </pc:docMkLst>
      <pc:sldChg chg="delSp modSp del mod">
        <pc:chgData name="Mrs Lettis" userId="b50cb56c-540d-4626-9c26-ed6ad1dd8938" providerId="ADAL" clId="{DE12DB79-A3E9-448D-B10B-24E9AB088CA2}" dt="2025-04-03T10:10:04.141" v="2630" actId="47"/>
        <pc:sldMkLst>
          <pc:docMk/>
          <pc:sldMk cId="851675860" sldId="267"/>
        </pc:sldMkLst>
      </pc:sldChg>
      <pc:sldChg chg="modSp mod">
        <pc:chgData name="Mrs Lettis" userId="b50cb56c-540d-4626-9c26-ed6ad1dd8938" providerId="ADAL" clId="{DE12DB79-A3E9-448D-B10B-24E9AB088CA2}" dt="2025-04-03T11:55:38.793" v="3576" actId="20577"/>
        <pc:sldMkLst>
          <pc:docMk/>
          <pc:sldMk cId="1909518157" sldId="276"/>
        </pc:sldMkLst>
        <pc:spChg chg="mod">
          <ac:chgData name="Mrs Lettis" userId="b50cb56c-540d-4626-9c26-ed6ad1dd8938" providerId="ADAL" clId="{DE12DB79-A3E9-448D-B10B-24E9AB088CA2}" dt="2025-04-03T09:59:52.731" v="2214" actId="20577"/>
          <ac:spMkLst>
            <pc:docMk/>
            <pc:sldMk cId="1909518157" sldId="276"/>
            <ac:spMk id="4" creationId="{C4EAC7DA-8920-B84B-9DD5-61FAD7A8511D}"/>
          </ac:spMkLst>
        </pc:spChg>
        <pc:spChg chg="mod">
          <ac:chgData name="Mrs Lettis" userId="b50cb56c-540d-4626-9c26-ed6ad1dd8938" providerId="ADAL" clId="{DE12DB79-A3E9-448D-B10B-24E9AB088CA2}" dt="2025-04-03T11:55:38.793" v="3576" actId="20577"/>
          <ac:spMkLst>
            <pc:docMk/>
            <pc:sldMk cId="1909518157" sldId="276"/>
            <ac:spMk id="9" creationId="{B1387984-C147-E2A5-93DA-CA8F7AE079B8}"/>
          </ac:spMkLst>
        </pc:spChg>
      </pc:sldChg>
      <pc:sldChg chg="modNotesTx">
        <pc:chgData name="Mrs Lettis" userId="b50cb56c-540d-4626-9c26-ed6ad1dd8938" providerId="ADAL" clId="{DE12DB79-A3E9-448D-B10B-24E9AB088CA2}" dt="2025-04-03T10:07:16.698" v="2629" actId="20577"/>
        <pc:sldMkLst>
          <pc:docMk/>
          <pc:sldMk cId="1633355926" sldId="279"/>
        </pc:sldMkLst>
      </pc:sldChg>
      <pc:sldChg chg="modSp mod">
        <pc:chgData name="Mrs Lettis" userId="b50cb56c-540d-4626-9c26-ed6ad1dd8938" providerId="ADAL" clId="{DE12DB79-A3E9-448D-B10B-24E9AB088CA2}" dt="2025-04-03T11:05:33.386" v="3574" actId="20577"/>
        <pc:sldMkLst>
          <pc:docMk/>
          <pc:sldMk cId="2197881059" sldId="281"/>
        </pc:sldMkLst>
        <pc:spChg chg="mod">
          <ac:chgData name="Mrs Lettis" userId="b50cb56c-540d-4626-9c26-ed6ad1dd8938" providerId="ADAL" clId="{DE12DB79-A3E9-448D-B10B-24E9AB088CA2}" dt="2025-04-03T11:05:33.386" v="3574" actId="20577"/>
          <ac:spMkLst>
            <pc:docMk/>
            <pc:sldMk cId="2197881059" sldId="281"/>
            <ac:spMk id="5" creationId="{34C51E72-DDB1-B742-B955-2B2BF1C22CC1}"/>
          </ac:spMkLst>
        </pc:spChg>
      </pc:sldChg>
      <pc:sldChg chg="addSp delSp modSp mod modAnim modNotesTx">
        <pc:chgData name="Mrs Lettis" userId="b50cb56c-540d-4626-9c26-ed6ad1dd8938" providerId="ADAL" clId="{DE12DB79-A3E9-448D-B10B-24E9AB088CA2}" dt="2025-04-03T12:09:01.123" v="3597"/>
        <pc:sldMkLst>
          <pc:docMk/>
          <pc:sldMk cId="477146475" sldId="283"/>
        </pc:sldMkLst>
        <pc:spChg chg="mod">
          <ac:chgData name="Mrs Lettis" userId="b50cb56c-540d-4626-9c26-ed6ad1dd8938" providerId="ADAL" clId="{DE12DB79-A3E9-448D-B10B-24E9AB088CA2}" dt="2025-04-03T09:34:46.263" v="1256" actId="20577"/>
          <ac:spMkLst>
            <pc:docMk/>
            <pc:sldMk cId="477146475" sldId="283"/>
            <ac:spMk id="6" creationId="{7B65DAED-8316-08CD-9B35-0AA384357F44}"/>
          </ac:spMkLst>
        </pc:spChg>
        <pc:spChg chg="mod">
          <ac:chgData name="Mrs Lettis" userId="b50cb56c-540d-4626-9c26-ed6ad1dd8938" providerId="ADAL" clId="{DE12DB79-A3E9-448D-B10B-24E9AB088CA2}" dt="2025-04-03T09:35:35.842" v="1260" actId="1076"/>
          <ac:spMkLst>
            <pc:docMk/>
            <pc:sldMk cId="477146475" sldId="283"/>
            <ac:spMk id="7" creationId="{6A36C9E9-4D6F-5283-97BB-7D11503A9475}"/>
          </ac:spMkLst>
        </pc:spChg>
        <pc:spChg chg="mod">
          <ac:chgData name="Mrs Lettis" userId="b50cb56c-540d-4626-9c26-ed6ad1dd8938" providerId="ADAL" clId="{DE12DB79-A3E9-448D-B10B-24E9AB088CA2}" dt="2025-04-03T09:34:54.816" v="1257" actId="1076"/>
          <ac:spMkLst>
            <pc:docMk/>
            <pc:sldMk cId="477146475" sldId="283"/>
            <ac:spMk id="8" creationId="{89B1FC70-12E1-043F-C644-2D1824856FF8}"/>
          </ac:spMkLst>
        </pc:spChg>
        <pc:spChg chg="mod">
          <ac:chgData name="Mrs Lettis" userId="b50cb56c-540d-4626-9c26-ed6ad1dd8938" providerId="ADAL" clId="{DE12DB79-A3E9-448D-B10B-24E9AB088CA2}" dt="2025-04-03T09:35:58.755" v="1263" actId="1076"/>
          <ac:spMkLst>
            <pc:docMk/>
            <pc:sldMk cId="477146475" sldId="283"/>
            <ac:spMk id="10" creationId="{7C580B17-4F39-13C0-8C0D-0D765091BFC0}"/>
          </ac:spMkLst>
        </pc:spChg>
        <pc:spChg chg="mod">
          <ac:chgData name="Mrs Lettis" userId="b50cb56c-540d-4626-9c26-ed6ad1dd8938" providerId="ADAL" clId="{DE12DB79-A3E9-448D-B10B-24E9AB088CA2}" dt="2025-04-03T09:35:38.097" v="1261" actId="1076"/>
          <ac:spMkLst>
            <pc:docMk/>
            <pc:sldMk cId="477146475" sldId="283"/>
            <ac:spMk id="11" creationId="{E5EE0BDB-546B-5A7B-2834-2AB7582C2F3D}"/>
          </ac:spMkLst>
        </pc:spChg>
        <pc:spChg chg="mod">
          <ac:chgData name="Mrs Lettis" userId="b50cb56c-540d-4626-9c26-ed6ad1dd8938" providerId="ADAL" clId="{DE12DB79-A3E9-448D-B10B-24E9AB088CA2}" dt="2025-04-03T09:36:11.560" v="1264" actId="1076"/>
          <ac:spMkLst>
            <pc:docMk/>
            <pc:sldMk cId="477146475" sldId="283"/>
            <ac:spMk id="12" creationId="{F10BFD5A-1BFD-5D87-A6D9-D6CD7D933C27}"/>
          </ac:spMkLst>
        </pc:spChg>
        <pc:spChg chg="mod">
          <ac:chgData name="Mrs Lettis" userId="b50cb56c-540d-4626-9c26-ed6ad1dd8938" providerId="ADAL" clId="{DE12DB79-A3E9-448D-B10B-24E9AB088CA2}" dt="2025-04-03T09:35:53.874" v="1262" actId="1076"/>
          <ac:spMkLst>
            <pc:docMk/>
            <pc:sldMk cId="477146475" sldId="283"/>
            <ac:spMk id="13" creationId="{630FF1DC-3737-922C-2494-CA3E2DF39752}"/>
          </ac:spMkLst>
        </pc:spChg>
        <pc:spChg chg="mod">
          <ac:chgData name="Mrs Lettis" userId="b50cb56c-540d-4626-9c26-ed6ad1dd8938" providerId="ADAL" clId="{DE12DB79-A3E9-448D-B10B-24E9AB088CA2}" dt="2025-04-03T09:35:00.750" v="1258" actId="1076"/>
          <ac:spMkLst>
            <pc:docMk/>
            <pc:sldMk cId="477146475" sldId="283"/>
            <ac:spMk id="14" creationId="{13BC4AAB-B91B-198E-489A-3C158B375774}"/>
          </ac:spMkLst>
        </pc:spChg>
        <pc:picChg chg="add mod">
          <ac:chgData name="Mrs Lettis" userId="b50cb56c-540d-4626-9c26-ed6ad1dd8938" providerId="ADAL" clId="{DE12DB79-A3E9-448D-B10B-24E9AB088CA2}" dt="2025-04-03T09:48:12.013" v="1273" actId="1076"/>
          <ac:picMkLst>
            <pc:docMk/>
            <pc:sldMk cId="477146475" sldId="283"/>
            <ac:picMk id="5" creationId="{BDEA49B2-DBD8-36D5-1A0F-CB530EB2D211}"/>
          </ac:picMkLst>
        </pc:picChg>
        <pc:picChg chg="mod">
          <ac:chgData name="Mrs Lettis" userId="b50cb56c-540d-4626-9c26-ed6ad1dd8938" providerId="ADAL" clId="{DE12DB79-A3E9-448D-B10B-24E9AB088CA2}" dt="2025-04-03T09:36:37.266" v="1270" actId="1076"/>
          <ac:picMkLst>
            <pc:docMk/>
            <pc:sldMk cId="477146475" sldId="283"/>
            <ac:picMk id="5128" creationId="{AA1AC9B8-D5AB-3866-5A35-A9E9A0BAE316}"/>
          </ac:picMkLst>
        </pc:picChg>
      </pc:sldChg>
      <pc:sldChg chg="modAnim modNotesTx">
        <pc:chgData name="Mrs Lettis" userId="b50cb56c-540d-4626-9c26-ed6ad1dd8938" providerId="ADAL" clId="{DE12DB79-A3E9-448D-B10B-24E9AB088CA2}" dt="2025-04-03T10:04:02.381" v="2551"/>
        <pc:sldMkLst>
          <pc:docMk/>
          <pc:sldMk cId="1608208547" sldId="286"/>
        </pc:sldMkLst>
      </pc:sldChg>
      <pc:sldChg chg="modAnim modNotesTx">
        <pc:chgData name="Mrs Lettis" userId="b50cb56c-540d-4626-9c26-ed6ad1dd8938" providerId="ADAL" clId="{DE12DB79-A3E9-448D-B10B-24E9AB088CA2}" dt="2025-04-03T10:05:10.524" v="2625"/>
        <pc:sldMkLst>
          <pc:docMk/>
          <pc:sldMk cId="2649123244" sldId="288"/>
        </pc:sldMkLst>
      </pc:sldChg>
      <pc:sldChg chg="addSp modSp mod">
        <pc:chgData name="Mrs Lettis" userId="b50cb56c-540d-4626-9c26-ed6ad1dd8938" providerId="ADAL" clId="{DE12DB79-A3E9-448D-B10B-24E9AB088CA2}" dt="2025-04-02T13:59:22.759" v="2" actId="962"/>
        <pc:sldMkLst>
          <pc:docMk/>
          <pc:sldMk cId="876096588" sldId="300"/>
        </pc:sldMkLst>
        <pc:picChg chg="add mod">
          <ac:chgData name="Mrs Lettis" userId="b50cb56c-540d-4626-9c26-ed6ad1dd8938" providerId="ADAL" clId="{DE12DB79-A3E9-448D-B10B-24E9AB088CA2}" dt="2025-04-02T13:59:22.759" v="2" actId="962"/>
          <ac:picMkLst>
            <pc:docMk/>
            <pc:sldMk cId="876096588" sldId="300"/>
            <ac:picMk id="3" creationId="{74993EB0-D9A3-8AA0-D8E0-8046B14920D5}"/>
          </ac:picMkLst>
        </pc:picChg>
      </pc:sldChg>
      <pc:sldChg chg="addSp delSp modSp mod modNotesTx">
        <pc:chgData name="Mrs Lettis" userId="b50cb56c-540d-4626-9c26-ed6ad1dd8938" providerId="ADAL" clId="{DE12DB79-A3E9-448D-B10B-24E9AB088CA2}" dt="2025-04-03T12:08:13.877" v="3586" actId="20577"/>
        <pc:sldMkLst>
          <pc:docMk/>
          <pc:sldMk cId="812297043" sldId="302"/>
        </pc:sldMkLst>
      </pc:sldChg>
      <pc:sldChg chg="addSp delSp modSp new mod modNotesTx">
        <pc:chgData name="Mrs Lettis" userId="b50cb56c-540d-4626-9c26-ed6ad1dd8938" providerId="ADAL" clId="{DE12DB79-A3E9-448D-B10B-24E9AB088CA2}" dt="2025-04-03T10:00:38.088" v="2238" actId="20577"/>
        <pc:sldMkLst>
          <pc:docMk/>
          <pc:sldMk cId="1573332280" sldId="303"/>
        </pc:sldMkLst>
        <pc:spChg chg="add mod">
          <ac:chgData name="Mrs Lettis" userId="b50cb56c-540d-4626-9c26-ed6ad1dd8938" providerId="ADAL" clId="{DE12DB79-A3E9-448D-B10B-24E9AB088CA2}" dt="2025-04-03T10:00:38.088" v="2238" actId="20577"/>
          <ac:spMkLst>
            <pc:docMk/>
            <pc:sldMk cId="1573332280" sldId="303"/>
            <ac:spMk id="6" creationId="{76CBAC4B-28D9-C909-1284-DBBBF47AA393}"/>
          </ac:spMkLst>
        </pc:spChg>
        <pc:picChg chg="add mod">
          <ac:chgData name="Mrs Lettis" userId="b50cb56c-540d-4626-9c26-ed6ad1dd8938" providerId="ADAL" clId="{DE12DB79-A3E9-448D-B10B-24E9AB088CA2}" dt="2025-04-03T09:34:08.716" v="1248" actId="1076"/>
          <ac:picMkLst>
            <pc:docMk/>
            <pc:sldMk cId="1573332280" sldId="303"/>
            <ac:picMk id="2" creationId="{3CC9F258-E0A7-DCFD-561A-509666399DDB}"/>
          </ac:picMkLst>
        </pc:picChg>
        <pc:picChg chg="add mod">
          <ac:chgData name="Mrs Lettis" userId="b50cb56c-540d-4626-9c26-ed6ad1dd8938" providerId="ADAL" clId="{DE12DB79-A3E9-448D-B10B-24E9AB088CA2}" dt="2025-04-03T09:29:35.044" v="626" actId="14100"/>
          <ac:picMkLst>
            <pc:docMk/>
            <pc:sldMk cId="1573332280" sldId="303"/>
            <ac:picMk id="5" creationId="{60C98300-1162-F4F3-DF0A-62ED0AA9E25D}"/>
          </ac:picMkLst>
        </pc:picChg>
        <pc:picChg chg="add mod">
          <ac:chgData name="Mrs Lettis" userId="b50cb56c-540d-4626-9c26-ed6ad1dd8938" providerId="ADAL" clId="{DE12DB79-A3E9-448D-B10B-24E9AB088CA2}" dt="2025-04-03T09:34:06.249" v="1247" actId="1076"/>
          <ac:picMkLst>
            <pc:docMk/>
            <pc:sldMk cId="1573332280" sldId="303"/>
            <ac:picMk id="2050" creationId="{D7A8CB13-4617-36ED-59EC-BF3A7E7B8CEE}"/>
          </ac:picMkLst>
        </pc:picChg>
      </pc:sldChg>
    </pc:docChg>
  </pc:docChgLst>
  <pc:docChgLst>
    <pc:chgData name="Mrs Lettis" userId="S::nllettisl@glowmail.org.uk::b50cb56c-540d-4626-9c26-ed6ad1dd8938" providerId="AD" clId="Web-{41AE1D89-0BFA-62F5-431C-C91882836E1F}"/>
    <pc:docChg chg="modSld">
      <pc:chgData name="Mrs Lettis" userId="S::nllettisl@glowmail.org.uk::b50cb56c-540d-4626-9c26-ed6ad1dd8938" providerId="AD" clId="Web-{41AE1D89-0BFA-62F5-431C-C91882836E1F}" dt="2025-05-19T17:01:09.212" v="0" actId="20577"/>
      <pc:docMkLst>
        <pc:docMk/>
      </pc:docMkLst>
      <pc:sldChg chg="modSp">
        <pc:chgData name="Mrs Lettis" userId="S::nllettisl@glowmail.org.uk::b50cb56c-540d-4626-9c26-ed6ad1dd8938" providerId="AD" clId="Web-{41AE1D89-0BFA-62F5-431C-C91882836E1F}" dt="2025-05-19T17:01:09.212" v="0" actId="20577"/>
        <pc:sldMkLst>
          <pc:docMk/>
          <pc:sldMk cId="2649123244" sldId="288"/>
        </pc:sldMkLst>
        <pc:spChg chg="mod">
          <ac:chgData name="Mrs Lettis" userId="S::nllettisl@glowmail.org.uk::b50cb56c-540d-4626-9c26-ed6ad1dd8938" providerId="AD" clId="Web-{41AE1D89-0BFA-62F5-431C-C91882836E1F}" dt="2025-05-19T17:01:09.212" v="0" actId="20577"/>
          <ac:spMkLst>
            <pc:docMk/>
            <pc:sldMk cId="2649123244" sldId="288"/>
            <ac:spMk id="15" creationId="{40DB2623-B826-DDF3-8D99-2E8227BCB629}"/>
          </ac:spMkLst>
        </pc:spChg>
      </pc:sldChg>
    </pc:docChg>
  </pc:docChgLst>
  <pc:docChgLst>
    <pc:chgData name="Lisa Lettis" userId="e721e7bf-357c-4662-91c2-58213a55ebd6" providerId="ADAL" clId="{DB26488A-6A1C-454C-A9C1-4804D2F5E995}"/>
    <pc:docChg chg="undo custSel addSld delSld modSld sldOrd">
      <pc:chgData name="Lisa Lettis" userId="e721e7bf-357c-4662-91c2-58213a55ebd6" providerId="ADAL" clId="{DB26488A-6A1C-454C-A9C1-4804D2F5E995}" dt="2025-04-01T16:23:37.531" v="13059" actId="20577"/>
      <pc:docMkLst>
        <pc:docMk/>
      </pc:docMkLst>
      <pc:sldChg chg="modSp mod">
        <pc:chgData name="Lisa Lettis" userId="e721e7bf-357c-4662-91c2-58213a55ebd6" providerId="ADAL" clId="{DB26488A-6A1C-454C-A9C1-4804D2F5E995}" dt="2025-03-31T09:38:29.875" v="42" actId="20577"/>
        <pc:sldMkLst>
          <pc:docMk/>
          <pc:sldMk cId="2410918306" sldId="256"/>
        </pc:sldMkLst>
        <pc:spChg chg="mod">
          <ac:chgData name="Lisa Lettis" userId="e721e7bf-357c-4662-91c2-58213a55ebd6" providerId="ADAL" clId="{DB26488A-6A1C-454C-A9C1-4804D2F5E995}" dt="2025-03-31T09:38:29.875" v="42" actId="20577"/>
          <ac:spMkLst>
            <pc:docMk/>
            <pc:sldMk cId="2410918306" sldId="256"/>
            <ac:spMk id="14" creationId="{102AAF43-D715-1812-C9DA-ED96E30EB1C7}"/>
          </ac:spMkLst>
        </pc:spChg>
      </pc:sldChg>
      <pc:sldChg chg="del">
        <pc:chgData name="Lisa Lettis" userId="e721e7bf-357c-4662-91c2-58213a55ebd6" providerId="ADAL" clId="{DB26488A-6A1C-454C-A9C1-4804D2F5E995}" dt="2025-03-31T09:44:35.386" v="328" actId="47"/>
        <pc:sldMkLst>
          <pc:docMk/>
          <pc:sldMk cId="3668161680" sldId="257"/>
        </pc:sldMkLst>
      </pc:sldChg>
      <pc:sldChg chg="add del ord">
        <pc:chgData name="Lisa Lettis" userId="e721e7bf-357c-4662-91c2-58213a55ebd6" providerId="ADAL" clId="{DB26488A-6A1C-454C-A9C1-4804D2F5E995}" dt="2025-04-01T15:20:12.761" v="11352" actId="47"/>
        <pc:sldMkLst>
          <pc:docMk/>
          <pc:sldMk cId="1144732041" sldId="258"/>
        </pc:sldMkLst>
      </pc:sldChg>
      <pc:sldChg chg="del">
        <pc:chgData name="Lisa Lettis" userId="e721e7bf-357c-4662-91c2-58213a55ebd6" providerId="ADAL" clId="{DB26488A-6A1C-454C-A9C1-4804D2F5E995}" dt="2025-03-31T09:44:34.066" v="326" actId="47"/>
        <pc:sldMkLst>
          <pc:docMk/>
          <pc:sldMk cId="3545474778" sldId="258"/>
        </pc:sldMkLst>
      </pc:sldChg>
      <pc:sldChg chg="del">
        <pc:chgData name="Lisa Lettis" userId="e721e7bf-357c-4662-91c2-58213a55ebd6" providerId="ADAL" clId="{DB26488A-6A1C-454C-A9C1-4804D2F5E995}" dt="2025-03-31T09:44:35.941" v="329" actId="47"/>
        <pc:sldMkLst>
          <pc:docMk/>
          <pc:sldMk cId="1507676369" sldId="259"/>
        </pc:sldMkLst>
      </pc:sldChg>
      <pc:sldChg chg="del">
        <pc:chgData name="Lisa Lettis" userId="e721e7bf-357c-4662-91c2-58213a55ebd6" providerId="ADAL" clId="{DB26488A-6A1C-454C-A9C1-4804D2F5E995}" dt="2025-03-31T09:44:36.142" v="330" actId="47"/>
        <pc:sldMkLst>
          <pc:docMk/>
          <pc:sldMk cId="2188577365" sldId="260"/>
        </pc:sldMkLst>
      </pc:sldChg>
      <pc:sldChg chg="del">
        <pc:chgData name="Lisa Lettis" userId="e721e7bf-357c-4662-91c2-58213a55ebd6" providerId="ADAL" clId="{DB26488A-6A1C-454C-A9C1-4804D2F5E995}" dt="2025-03-31T09:44:33.612" v="324" actId="47"/>
        <pc:sldMkLst>
          <pc:docMk/>
          <pc:sldMk cId="2030767241" sldId="261"/>
        </pc:sldMkLst>
      </pc:sldChg>
      <pc:sldChg chg="del">
        <pc:chgData name="Lisa Lettis" userId="e721e7bf-357c-4662-91c2-58213a55ebd6" providerId="ADAL" clId="{DB26488A-6A1C-454C-A9C1-4804D2F5E995}" dt="2025-03-31T09:44:36.558" v="332" actId="47"/>
        <pc:sldMkLst>
          <pc:docMk/>
          <pc:sldMk cId="4174586295" sldId="262"/>
        </pc:sldMkLst>
      </pc:sldChg>
      <pc:sldChg chg="del">
        <pc:chgData name="Lisa Lettis" userId="e721e7bf-357c-4662-91c2-58213a55ebd6" providerId="ADAL" clId="{DB26488A-6A1C-454C-A9C1-4804D2F5E995}" dt="2025-03-31T09:44:36.775" v="333" actId="47"/>
        <pc:sldMkLst>
          <pc:docMk/>
          <pc:sldMk cId="2394017567" sldId="263"/>
        </pc:sldMkLst>
      </pc:sldChg>
      <pc:sldChg chg="addSp delSp modSp add mod modNotesTx">
        <pc:chgData name="Lisa Lettis" userId="e721e7bf-357c-4662-91c2-58213a55ebd6" providerId="ADAL" clId="{DB26488A-6A1C-454C-A9C1-4804D2F5E995}" dt="2025-04-01T15:36:19.748" v="11357" actId="20577"/>
        <pc:sldMkLst>
          <pc:docMk/>
          <pc:sldMk cId="851675860" sldId="267"/>
        </pc:sldMkLst>
      </pc:sldChg>
      <pc:sldChg chg="del">
        <pc:chgData name="Lisa Lettis" userId="e721e7bf-357c-4662-91c2-58213a55ebd6" providerId="ADAL" clId="{DB26488A-6A1C-454C-A9C1-4804D2F5E995}" dt="2025-03-31T09:44:29.538" v="313" actId="47"/>
        <pc:sldMkLst>
          <pc:docMk/>
          <pc:sldMk cId="3055747462" sldId="273"/>
        </pc:sldMkLst>
      </pc:sldChg>
      <pc:sldChg chg="modSp mod">
        <pc:chgData name="Lisa Lettis" userId="e721e7bf-357c-4662-91c2-58213a55ebd6" providerId="ADAL" clId="{DB26488A-6A1C-454C-A9C1-4804D2F5E995}" dt="2025-04-01T16:21:49.681" v="12919" actId="13926"/>
        <pc:sldMkLst>
          <pc:docMk/>
          <pc:sldMk cId="1909518157" sldId="276"/>
        </pc:sldMkLst>
        <pc:spChg chg="mod">
          <ac:chgData name="Lisa Lettis" userId="e721e7bf-357c-4662-91c2-58213a55ebd6" providerId="ADAL" clId="{DB26488A-6A1C-454C-A9C1-4804D2F5E995}" dt="2025-04-01T16:21:49.681" v="12919" actId="13926"/>
          <ac:spMkLst>
            <pc:docMk/>
            <pc:sldMk cId="1909518157" sldId="276"/>
            <ac:spMk id="4" creationId="{C4EAC7DA-8920-B84B-9DD5-61FAD7A8511D}"/>
          </ac:spMkLst>
        </pc:spChg>
      </pc:sldChg>
      <pc:sldChg chg="modSp mod">
        <pc:chgData name="Lisa Lettis" userId="e721e7bf-357c-4662-91c2-58213a55ebd6" providerId="ADAL" clId="{DB26488A-6A1C-454C-A9C1-4804D2F5E995}" dt="2025-04-01T16:21:13.011" v="12918" actId="20577"/>
        <pc:sldMkLst>
          <pc:docMk/>
          <pc:sldMk cId="2752589436" sldId="277"/>
        </pc:sldMkLst>
        <pc:graphicFrameChg chg="mod modGraphic">
          <ac:chgData name="Lisa Lettis" userId="e721e7bf-357c-4662-91c2-58213a55ebd6" providerId="ADAL" clId="{DB26488A-6A1C-454C-A9C1-4804D2F5E995}" dt="2025-04-01T16:21:13.011" v="12918" actId="20577"/>
          <ac:graphicFrameMkLst>
            <pc:docMk/>
            <pc:sldMk cId="2752589436" sldId="277"/>
            <ac:graphicFrameMk id="7" creationId="{DD95B2EA-332F-A5D2-0E94-1DCE12CC234B}"/>
          </ac:graphicFrameMkLst>
        </pc:graphicFrameChg>
      </pc:sldChg>
      <pc:sldChg chg="addSp delSp modSp new mod">
        <pc:chgData name="Lisa Lettis" userId="e721e7bf-357c-4662-91c2-58213a55ebd6" providerId="ADAL" clId="{DB26488A-6A1C-454C-A9C1-4804D2F5E995}" dt="2025-03-31T15:23:26.678" v="9804" actId="1076"/>
        <pc:sldMkLst>
          <pc:docMk/>
          <pc:sldMk cId="4242188032" sldId="278"/>
        </pc:sldMkLst>
        <pc:spChg chg="add mod">
          <ac:chgData name="Lisa Lettis" userId="e721e7bf-357c-4662-91c2-58213a55ebd6" providerId="ADAL" clId="{DB26488A-6A1C-454C-A9C1-4804D2F5E995}" dt="2025-03-31T15:23:26.678" v="9804" actId="1076"/>
          <ac:spMkLst>
            <pc:docMk/>
            <pc:sldMk cId="4242188032" sldId="278"/>
            <ac:spMk id="10" creationId="{A9C57803-2D16-FB07-C226-497E6752A5B6}"/>
          </ac:spMkLst>
        </pc:spChg>
      </pc:sldChg>
      <pc:sldChg chg="addSp delSp modSp new mod ord modNotesTx">
        <pc:chgData name="Lisa Lettis" userId="e721e7bf-357c-4662-91c2-58213a55ebd6" providerId="ADAL" clId="{DB26488A-6A1C-454C-A9C1-4804D2F5E995}" dt="2025-04-01T16:20:20.378" v="12890"/>
        <pc:sldMkLst>
          <pc:docMk/>
          <pc:sldMk cId="1633355926" sldId="279"/>
        </pc:sldMkLst>
        <pc:spChg chg="add mod">
          <ac:chgData name="Lisa Lettis" userId="e721e7bf-357c-4662-91c2-58213a55ebd6" providerId="ADAL" clId="{DB26488A-6A1C-454C-A9C1-4804D2F5E995}" dt="2025-04-01T08:47:51.190" v="10842" actId="1076"/>
          <ac:spMkLst>
            <pc:docMk/>
            <pc:sldMk cId="1633355926" sldId="279"/>
            <ac:spMk id="8" creationId="{6252510E-2456-92A7-5DA6-A22184241AD9}"/>
          </ac:spMkLst>
        </pc:spChg>
        <pc:spChg chg="add mod">
          <ac:chgData name="Lisa Lettis" userId="e721e7bf-357c-4662-91c2-58213a55ebd6" providerId="ADAL" clId="{DB26488A-6A1C-454C-A9C1-4804D2F5E995}" dt="2025-04-01T08:47:56.656" v="10843" actId="1076"/>
          <ac:spMkLst>
            <pc:docMk/>
            <pc:sldMk cId="1633355926" sldId="279"/>
            <ac:spMk id="9" creationId="{40579E0E-FC42-D72A-5527-C7A11E1D9DF8}"/>
          </ac:spMkLst>
        </pc:spChg>
        <pc:spChg chg="add mod">
          <ac:chgData name="Lisa Lettis" userId="e721e7bf-357c-4662-91c2-58213a55ebd6" providerId="ADAL" clId="{DB26488A-6A1C-454C-A9C1-4804D2F5E995}" dt="2025-04-01T08:47:33.418" v="10839" actId="1076"/>
          <ac:spMkLst>
            <pc:docMk/>
            <pc:sldMk cId="1633355926" sldId="279"/>
            <ac:spMk id="10" creationId="{43DBB1B6-57E3-2574-F4DB-5CC415ABF712}"/>
          </ac:spMkLst>
        </pc:spChg>
        <pc:picChg chg="add del mod">
          <ac:chgData name="Lisa Lettis" userId="e721e7bf-357c-4662-91c2-58213a55ebd6" providerId="ADAL" clId="{DB26488A-6A1C-454C-A9C1-4804D2F5E995}" dt="2025-04-01T08:47:46.620" v="10841" actId="1076"/>
          <ac:picMkLst>
            <pc:docMk/>
            <pc:sldMk cId="1633355926" sldId="279"/>
            <ac:picMk id="6" creationId="{D23B947F-D963-AE4F-B704-9E1EA29FEC63}"/>
          </ac:picMkLst>
        </pc:picChg>
      </pc:sldChg>
      <pc:sldChg chg="addSp modSp new ord modAnim modNotesTx">
        <pc:chgData name="Lisa Lettis" userId="e721e7bf-357c-4662-91c2-58213a55ebd6" providerId="ADAL" clId="{DB26488A-6A1C-454C-A9C1-4804D2F5E995}" dt="2025-04-01T16:20:26.011" v="12892"/>
        <pc:sldMkLst>
          <pc:docMk/>
          <pc:sldMk cId="274145491" sldId="280"/>
        </pc:sldMkLst>
        <pc:picChg chg="add mod">
          <ac:chgData name="Lisa Lettis" userId="e721e7bf-357c-4662-91c2-58213a55ebd6" providerId="ADAL" clId="{DB26488A-6A1C-454C-A9C1-4804D2F5E995}" dt="2025-03-31T10:34:56.552" v="1891"/>
          <ac:picMkLst>
            <pc:docMk/>
            <pc:sldMk cId="274145491" sldId="280"/>
            <ac:picMk id="2" creationId="{ADBCB02E-5D85-2713-47F8-3443E06922C3}"/>
          </ac:picMkLst>
        </pc:picChg>
      </pc:sldChg>
      <pc:sldChg chg="del">
        <pc:chgData name="Lisa Lettis" userId="e721e7bf-357c-4662-91c2-58213a55ebd6" providerId="ADAL" clId="{DB26488A-6A1C-454C-A9C1-4804D2F5E995}" dt="2025-03-31T09:44:33.850" v="325" actId="47"/>
        <pc:sldMkLst>
          <pc:docMk/>
          <pc:sldMk cId="1857311428" sldId="281"/>
        </pc:sldMkLst>
      </pc:sldChg>
      <pc:sldChg chg="addSp delSp modSp new mod">
        <pc:chgData name="Lisa Lettis" userId="e721e7bf-357c-4662-91c2-58213a55ebd6" providerId="ADAL" clId="{DB26488A-6A1C-454C-A9C1-4804D2F5E995}" dt="2025-03-31T10:41:56.066" v="1972" actId="478"/>
        <pc:sldMkLst>
          <pc:docMk/>
          <pc:sldMk cId="2197881059" sldId="281"/>
        </pc:sldMkLst>
        <pc:spChg chg="add mod">
          <ac:chgData name="Lisa Lettis" userId="e721e7bf-357c-4662-91c2-58213a55ebd6" providerId="ADAL" clId="{DB26488A-6A1C-454C-A9C1-4804D2F5E995}" dt="2025-03-31T10:40:54.351" v="1930" actId="20577"/>
          <ac:spMkLst>
            <pc:docMk/>
            <pc:sldMk cId="2197881059" sldId="281"/>
            <ac:spMk id="4" creationId="{8C6AC57D-8630-3ECA-FC22-8564E55530D6}"/>
          </ac:spMkLst>
        </pc:spChg>
        <pc:spChg chg="add mod">
          <ac:chgData name="Lisa Lettis" userId="e721e7bf-357c-4662-91c2-58213a55ebd6" providerId="ADAL" clId="{DB26488A-6A1C-454C-A9C1-4804D2F5E995}" dt="2025-03-31T10:41:52.958" v="1971" actId="20577"/>
          <ac:spMkLst>
            <pc:docMk/>
            <pc:sldMk cId="2197881059" sldId="281"/>
            <ac:spMk id="5" creationId="{34C51E72-DDB1-B742-B955-2B2BF1C22CC1}"/>
          </ac:spMkLst>
        </pc:spChg>
      </pc:sldChg>
      <pc:sldChg chg="del">
        <pc:chgData name="Lisa Lettis" userId="e721e7bf-357c-4662-91c2-58213a55ebd6" providerId="ADAL" clId="{DB26488A-6A1C-454C-A9C1-4804D2F5E995}" dt="2025-03-31T09:44:31.227" v="315" actId="47"/>
        <pc:sldMkLst>
          <pc:docMk/>
          <pc:sldMk cId="2427754828" sldId="282"/>
        </pc:sldMkLst>
      </pc:sldChg>
      <pc:sldChg chg="addSp modSp new del mod">
        <pc:chgData name="Lisa Lettis" userId="e721e7bf-357c-4662-91c2-58213a55ebd6" providerId="ADAL" clId="{DB26488A-6A1C-454C-A9C1-4804D2F5E995}" dt="2025-04-01T15:47:19.188" v="11817" actId="47"/>
        <pc:sldMkLst>
          <pc:docMk/>
          <pc:sldMk cId="3682047967" sldId="282"/>
        </pc:sldMkLst>
      </pc:sldChg>
      <pc:sldChg chg="addSp delSp modSp new mod modNotesTx">
        <pc:chgData name="Lisa Lettis" userId="e721e7bf-357c-4662-91c2-58213a55ebd6" providerId="ADAL" clId="{DB26488A-6A1C-454C-A9C1-4804D2F5E995}" dt="2025-04-01T08:49:14.193" v="10846" actId="20577"/>
        <pc:sldMkLst>
          <pc:docMk/>
          <pc:sldMk cId="477146475" sldId="283"/>
        </pc:sldMkLst>
        <pc:spChg chg="add mod">
          <ac:chgData name="Lisa Lettis" userId="e721e7bf-357c-4662-91c2-58213a55ebd6" providerId="ADAL" clId="{DB26488A-6A1C-454C-A9C1-4804D2F5E995}" dt="2025-04-01T08:48:29.938" v="10844" actId="14100"/>
          <ac:spMkLst>
            <pc:docMk/>
            <pc:sldMk cId="477146475" sldId="283"/>
            <ac:spMk id="6" creationId="{7B65DAED-8316-08CD-9B35-0AA384357F44}"/>
          </ac:spMkLst>
        </pc:spChg>
        <pc:spChg chg="add mod">
          <ac:chgData name="Lisa Lettis" userId="e721e7bf-357c-4662-91c2-58213a55ebd6" providerId="ADAL" clId="{DB26488A-6A1C-454C-A9C1-4804D2F5E995}" dt="2025-03-31T15:45:16.863" v="10374" actId="20577"/>
          <ac:spMkLst>
            <pc:docMk/>
            <pc:sldMk cId="477146475" sldId="283"/>
            <ac:spMk id="7" creationId="{6A36C9E9-4D6F-5283-97BB-7D11503A9475}"/>
          </ac:spMkLst>
        </pc:spChg>
        <pc:spChg chg="add mod">
          <ac:chgData name="Lisa Lettis" userId="e721e7bf-357c-4662-91c2-58213a55ebd6" providerId="ADAL" clId="{DB26488A-6A1C-454C-A9C1-4804D2F5E995}" dt="2025-03-31T15:40:54.265" v="10162" actId="20577"/>
          <ac:spMkLst>
            <pc:docMk/>
            <pc:sldMk cId="477146475" sldId="283"/>
            <ac:spMk id="8" creationId="{89B1FC70-12E1-043F-C644-2D1824856FF8}"/>
          </ac:spMkLst>
        </pc:spChg>
        <pc:spChg chg="add mod">
          <ac:chgData name="Lisa Lettis" userId="e721e7bf-357c-4662-91c2-58213a55ebd6" providerId="ADAL" clId="{DB26488A-6A1C-454C-A9C1-4804D2F5E995}" dt="2025-03-31T15:44:40.800" v="10340" actId="113"/>
          <ac:spMkLst>
            <pc:docMk/>
            <pc:sldMk cId="477146475" sldId="283"/>
            <ac:spMk id="10" creationId="{7C580B17-4F39-13C0-8C0D-0D765091BFC0}"/>
          </ac:spMkLst>
        </pc:spChg>
        <pc:spChg chg="add del mod">
          <ac:chgData name="Lisa Lettis" userId="e721e7bf-357c-4662-91c2-58213a55ebd6" providerId="ADAL" clId="{DB26488A-6A1C-454C-A9C1-4804D2F5E995}" dt="2025-03-31T15:44:04.716" v="10311" actId="113"/>
          <ac:spMkLst>
            <pc:docMk/>
            <pc:sldMk cId="477146475" sldId="283"/>
            <ac:spMk id="11" creationId="{E5EE0BDB-546B-5A7B-2834-2AB7582C2F3D}"/>
          </ac:spMkLst>
        </pc:spChg>
        <pc:spChg chg="add mod">
          <ac:chgData name="Lisa Lettis" userId="e721e7bf-357c-4662-91c2-58213a55ebd6" providerId="ADAL" clId="{DB26488A-6A1C-454C-A9C1-4804D2F5E995}" dt="2025-03-31T15:47:08.113" v="10557" actId="113"/>
          <ac:spMkLst>
            <pc:docMk/>
            <pc:sldMk cId="477146475" sldId="283"/>
            <ac:spMk id="12" creationId="{F10BFD5A-1BFD-5D87-A6D9-D6CD7D933C27}"/>
          </ac:spMkLst>
        </pc:spChg>
        <pc:spChg chg="add mod">
          <ac:chgData name="Lisa Lettis" userId="e721e7bf-357c-4662-91c2-58213a55ebd6" providerId="ADAL" clId="{DB26488A-6A1C-454C-A9C1-4804D2F5E995}" dt="2025-04-01T08:49:14.193" v="10846" actId="20577"/>
          <ac:spMkLst>
            <pc:docMk/>
            <pc:sldMk cId="477146475" sldId="283"/>
            <ac:spMk id="13" creationId="{630FF1DC-3737-922C-2494-CA3E2DF39752}"/>
          </ac:spMkLst>
        </pc:spChg>
        <pc:spChg chg="add mod">
          <ac:chgData name="Lisa Lettis" userId="e721e7bf-357c-4662-91c2-58213a55ebd6" providerId="ADAL" clId="{DB26488A-6A1C-454C-A9C1-4804D2F5E995}" dt="2025-03-31T15:41:15.985" v="10204" actId="20577"/>
          <ac:spMkLst>
            <pc:docMk/>
            <pc:sldMk cId="477146475" sldId="283"/>
            <ac:spMk id="14" creationId="{13BC4AAB-B91B-198E-489A-3C158B375774}"/>
          </ac:spMkLst>
        </pc:spChg>
        <pc:picChg chg="add mod">
          <ac:chgData name="Lisa Lettis" userId="e721e7bf-357c-4662-91c2-58213a55ebd6" providerId="ADAL" clId="{DB26488A-6A1C-454C-A9C1-4804D2F5E995}" dt="2025-03-31T15:39:51.921" v="10075" actId="1076"/>
          <ac:picMkLst>
            <pc:docMk/>
            <pc:sldMk cId="477146475" sldId="283"/>
            <ac:picMk id="5128" creationId="{AA1AC9B8-D5AB-3866-5A35-A9E9A0BAE316}"/>
          </ac:picMkLst>
        </pc:picChg>
      </pc:sldChg>
      <pc:sldChg chg="del">
        <pc:chgData name="Lisa Lettis" userId="e721e7bf-357c-4662-91c2-58213a55ebd6" providerId="ADAL" clId="{DB26488A-6A1C-454C-A9C1-4804D2F5E995}" dt="2025-03-31T09:44:32.431" v="319" actId="47"/>
        <pc:sldMkLst>
          <pc:docMk/>
          <pc:sldMk cId="1496822679" sldId="283"/>
        </pc:sldMkLst>
      </pc:sldChg>
      <pc:sldChg chg="del">
        <pc:chgData name="Lisa Lettis" userId="e721e7bf-357c-4662-91c2-58213a55ebd6" providerId="ADAL" clId="{DB26488A-6A1C-454C-A9C1-4804D2F5E995}" dt="2025-03-31T09:44:31.660" v="316" actId="47"/>
        <pc:sldMkLst>
          <pc:docMk/>
          <pc:sldMk cId="1792315462" sldId="284"/>
        </pc:sldMkLst>
      </pc:sldChg>
      <pc:sldChg chg="addSp delSp modSp new mod ord modNotesTx">
        <pc:chgData name="Lisa Lettis" userId="e721e7bf-357c-4662-91c2-58213a55ebd6" providerId="ADAL" clId="{DB26488A-6A1C-454C-A9C1-4804D2F5E995}" dt="2025-04-01T16:20:16.701" v="12888"/>
        <pc:sldMkLst>
          <pc:docMk/>
          <pc:sldMk cId="2934199570" sldId="284"/>
        </pc:sldMkLst>
        <pc:spChg chg="add mod">
          <ac:chgData name="Lisa Lettis" userId="e721e7bf-357c-4662-91c2-58213a55ebd6" providerId="ADAL" clId="{DB26488A-6A1C-454C-A9C1-4804D2F5E995}" dt="2025-03-31T15:19:43.222" v="9659" actId="1076"/>
          <ac:spMkLst>
            <pc:docMk/>
            <pc:sldMk cId="2934199570" sldId="284"/>
            <ac:spMk id="2" creationId="{6C2DC2BE-8E5D-904B-8484-FC655A4D2461}"/>
          </ac:spMkLst>
        </pc:spChg>
        <pc:spChg chg="add mod">
          <ac:chgData name="Lisa Lettis" userId="e721e7bf-357c-4662-91c2-58213a55ebd6" providerId="ADAL" clId="{DB26488A-6A1C-454C-A9C1-4804D2F5E995}" dt="2025-03-31T15:19:47.631" v="9660" actId="1076"/>
          <ac:spMkLst>
            <pc:docMk/>
            <pc:sldMk cId="2934199570" sldId="284"/>
            <ac:spMk id="4" creationId="{FE510308-EDFA-36A8-ED3E-772933802DDB}"/>
          </ac:spMkLst>
        </pc:spChg>
        <pc:picChg chg="add mod">
          <ac:chgData name="Lisa Lettis" userId="e721e7bf-357c-4662-91c2-58213a55ebd6" providerId="ADAL" clId="{DB26488A-6A1C-454C-A9C1-4804D2F5E995}" dt="2025-04-01T08:49:37.261" v="10847" actId="1076"/>
          <ac:picMkLst>
            <pc:docMk/>
            <pc:sldMk cId="2934199570" sldId="284"/>
            <ac:picMk id="4100" creationId="{B170EB45-E7EE-9BB0-A5D6-2DC7CF0BFEA3}"/>
          </ac:picMkLst>
        </pc:picChg>
      </pc:sldChg>
      <pc:sldChg chg="new del ord modNotesTx">
        <pc:chgData name="Lisa Lettis" userId="e721e7bf-357c-4662-91c2-58213a55ebd6" providerId="ADAL" clId="{DB26488A-6A1C-454C-A9C1-4804D2F5E995}" dt="2025-04-01T15:21:14.113" v="11353" actId="47"/>
        <pc:sldMkLst>
          <pc:docMk/>
          <pc:sldMk cId="1952497556" sldId="285"/>
        </pc:sldMkLst>
      </pc:sldChg>
      <pc:sldChg chg="del">
        <pc:chgData name="Lisa Lettis" userId="e721e7bf-357c-4662-91c2-58213a55ebd6" providerId="ADAL" clId="{DB26488A-6A1C-454C-A9C1-4804D2F5E995}" dt="2025-03-31T09:44:31.923" v="317" actId="47"/>
        <pc:sldMkLst>
          <pc:docMk/>
          <pc:sldMk cId="3171306595" sldId="285"/>
        </pc:sldMkLst>
      </pc:sldChg>
      <pc:sldChg chg="addSp delSp modSp new mod ord modNotesTx">
        <pc:chgData name="Lisa Lettis" userId="e721e7bf-357c-4662-91c2-58213a55ebd6" providerId="ADAL" clId="{DB26488A-6A1C-454C-A9C1-4804D2F5E995}" dt="2025-04-01T15:14:03.027" v="11327"/>
        <pc:sldMkLst>
          <pc:docMk/>
          <pc:sldMk cId="1608208547" sldId="286"/>
        </pc:sldMkLst>
        <pc:spChg chg="add mod">
          <ac:chgData name="Lisa Lettis" userId="e721e7bf-357c-4662-91c2-58213a55ebd6" providerId="ADAL" clId="{DB26488A-6A1C-454C-A9C1-4804D2F5E995}" dt="2025-03-31T14:03:02.668" v="7887" actId="20577"/>
          <ac:spMkLst>
            <pc:docMk/>
            <pc:sldMk cId="1608208547" sldId="286"/>
            <ac:spMk id="3" creationId="{56E04211-9257-4890-6C20-53E97E916EAF}"/>
          </ac:spMkLst>
        </pc:spChg>
        <pc:spChg chg="add mod">
          <ac:chgData name="Lisa Lettis" userId="e721e7bf-357c-4662-91c2-58213a55ebd6" providerId="ADAL" clId="{DB26488A-6A1C-454C-A9C1-4804D2F5E995}" dt="2025-03-31T13:38:32.267" v="5838" actId="1076"/>
          <ac:spMkLst>
            <pc:docMk/>
            <pc:sldMk cId="1608208547" sldId="286"/>
            <ac:spMk id="4" creationId="{29B835BC-E42A-800A-2458-0A60EE1BB1A5}"/>
          </ac:spMkLst>
        </pc:spChg>
        <pc:spChg chg="add mod">
          <ac:chgData name="Lisa Lettis" userId="e721e7bf-357c-4662-91c2-58213a55ebd6" providerId="ADAL" clId="{DB26488A-6A1C-454C-A9C1-4804D2F5E995}" dt="2025-04-01T08:49:52.162" v="10848" actId="1076"/>
          <ac:spMkLst>
            <pc:docMk/>
            <pc:sldMk cId="1608208547" sldId="286"/>
            <ac:spMk id="5" creationId="{3EE41531-9690-471B-9C70-D4BDE1B0CB67}"/>
          </ac:spMkLst>
        </pc:spChg>
        <pc:spChg chg="add mod">
          <ac:chgData name="Lisa Lettis" userId="e721e7bf-357c-4662-91c2-58213a55ebd6" providerId="ADAL" clId="{DB26488A-6A1C-454C-A9C1-4804D2F5E995}" dt="2025-03-31T13:38:42.787" v="5841" actId="1076"/>
          <ac:spMkLst>
            <pc:docMk/>
            <pc:sldMk cId="1608208547" sldId="286"/>
            <ac:spMk id="7" creationId="{DBDA993A-B05E-9D53-F35D-22D746441B13}"/>
          </ac:spMkLst>
        </pc:spChg>
        <pc:spChg chg="add mod">
          <ac:chgData name="Lisa Lettis" userId="e721e7bf-357c-4662-91c2-58213a55ebd6" providerId="ADAL" clId="{DB26488A-6A1C-454C-A9C1-4804D2F5E995}" dt="2025-03-31T13:38:47.184" v="5842" actId="1076"/>
          <ac:spMkLst>
            <pc:docMk/>
            <pc:sldMk cId="1608208547" sldId="286"/>
            <ac:spMk id="8" creationId="{F5AA19E2-63DB-638A-8BA6-A9559CA5911E}"/>
          </ac:spMkLst>
        </pc:spChg>
        <pc:spChg chg="add mod">
          <ac:chgData name="Lisa Lettis" userId="e721e7bf-357c-4662-91c2-58213a55ebd6" providerId="ADAL" clId="{DB26488A-6A1C-454C-A9C1-4804D2F5E995}" dt="2025-03-31T13:38:28.670" v="5837" actId="1076"/>
          <ac:spMkLst>
            <pc:docMk/>
            <pc:sldMk cId="1608208547" sldId="286"/>
            <ac:spMk id="10" creationId="{21238373-EB58-C214-7A07-00ACAC35992C}"/>
          </ac:spMkLst>
        </pc:spChg>
        <pc:spChg chg="add mod">
          <ac:chgData name="Lisa Lettis" userId="e721e7bf-357c-4662-91c2-58213a55ebd6" providerId="ADAL" clId="{DB26488A-6A1C-454C-A9C1-4804D2F5E995}" dt="2025-03-31T13:38:39.437" v="5840" actId="1076"/>
          <ac:spMkLst>
            <pc:docMk/>
            <pc:sldMk cId="1608208547" sldId="286"/>
            <ac:spMk id="11" creationId="{6B172162-A72F-2FAD-85A6-D9E545018A8E}"/>
          </ac:spMkLst>
        </pc:spChg>
        <pc:spChg chg="add mod">
          <ac:chgData name="Lisa Lettis" userId="e721e7bf-357c-4662-91c2-58213a55ebd6" providerId="ADAL" clId="{DB26488A-6A1C-454C-A9C1-4804D2F5E995}" dt="2025-03-31T13:38:51.113" v="5843" actId="1076"/>
          <ac:spMkLst>
            <pc:docMk/>
            <pc:sldMk cId="1608208547" sldId="286"/>
            <ac:spMk id="12" creationId="{B8725B09-1084-000E-AF52-44FED0909C35}"/>
          </ac:spMkLst>
        </pc:spChg>
        <pc:spChg chg="add mod">
          <ac:chgData name="Lisa Lettis" userId="e721e7bf-357c-4662-91c2-58213a55ebd6" providerId="ADAL" clId="{DB26488A-6A1C-454C-A9C1-4804D2F5E995}" dt="2025-03-31T13:42:31.061" v="5922" actId="1076"/>
          <ac:spMkLst>
            <pc:docMk/>
            <pc:sldMk cId="1608208547" sldId="286"/>
            <ac:spMk id="17" creationId="{395D7043-4451-1812-58AA-990CC1C2C76F}"/>
          </ac:spMkLst>
        </pc:spChg>
        <pc:spChg chg="add mod">
          <ac:chgData name="Lisa Lettis" userId="e721e7bf-357c-4662-91c2-58213a55ebd6" providerId="ADAL" clId="{DB26488A-6A1C-454C-A9C1-4804D2F5E995}" dt="2025-03-31T13:42:25.310" v="5921" actId="1076"/>
          <ac:spMkLst>
            <pc:docMk/>
            <pc:sldMk cId="1608208547" sldId="286"/>
            <ac:spMk id="18" creationId="{927A6896-9F2A-05E9-D4EC-959FF9160817}"/>
          </ac:spMkLst>
        </pc:spChg>
        <pc:spChg chg="add mod">
          <ac:chgData name="Lisa Lettis" userId="e721e7bf-357c-4662-91c2-58213a55ebd6" providerId="ADAL" clId="{DB26488A-6A1C-454C-A9C1-4804D2F5E995}" dt="2025-03-31T13:42:15.800" v="5920" actId="1076"/>
          <ac:spMkLst>
            <pc:docMk/>
            <pc:sldMk cId="1608208547" sldId="286"/>
            <ac:spMk id="19" creationId="{137D109C-4757-7E10-9024-5AC7C8F6BED6}"/>
          </ac:spMkLst>
        </pc:spChg>
        <pc:spChg chg="add mod">
          <ac:chgData name="Lisa Lettis" userId="e721e7bf-357c-4662-91c2-58213a55ebd6" providerId="ADAL" clId="{DB26488A-6A1C-454C-A9C1-4804D2F5E995}" dt="2025-03-31T13:41:53.167" v="5917" actId="1076"/>
          <ac:spMkLst>
            <pc:docMk/>
            <pc:sldMk cId="1608208547" sldId="286"/>
            <ac:spMk id="20" creationId="{86253A8C-13CD-8041-473E-BC0893FAFB8E}"/>
          </ac:spMkLst>
        </pc:spChg>
        <pc:spChg chg="add mod">
          <ac:chgData name="Lisa Lettis" userId="e721e7bf-357c-4662-91c2-58213a55ebd6" providerId="ADAL" clId="{DB26488A-6A1C-454C-A9C1-4804D2F5E995}" dt="2025-03-31T13:41:56.920" v="5918" actId="1076"/>
          <ac:spMkLst>
            <pc:docMk/>
            <pc:sldMk cId="1608208547" sldId="286"/>
            <ac:spMk id="21" creationId="{9ECF2F61-B513-7DA8-E6F0-71D8D9E8C460}"/>
          </ac:spMkLst>
        </pc:spChg>
        <pc:picChg chg="add mod">
          <ac:chgData name="Lisa Lettis" userId="e721e7bf-357c-4662-91c2-58213a55ebd6" providerId="ADAL" clId="{DB26488A-6A1C-454C-A9C1-4804D2F5E995}" dt="2025-03-31T12:07:09.131" v="4543" actId="1076"/>
          <ac:picMkLst>
            <pc:docMk/>
            <pc:sldMk cId="1608208547" sldId="286"/>
            <ac:picMk id="16" creationId="{CC2E4D7C-DA21-0079-5C59-FCB585210D26}"/>
          </ac:picMkLst>
        </pc:picChg>
      </pc:sldChg>
      <pc:sldChg chg="del">
        <pc:chgData name="Lisa Lettis" userId="e721e7bf-357c-4662-91c2-58213a55ebd6" providerId="ADAL" clId="{DB26488A-6A1C-454C-A9C1-4804D2F5E995}" dt="2025-03-31T09:44:32.262" v="318" actId="47"/>
        <pc:sldMkLst>
          <pc:docMk/>
          <pc:sldMk cId="3759722704" sldId="286"/>
        </pc:sldMkLst>
      </pc:sldChg>
      <pc:sldChg chg="del">
        <pc:chgData name="Lisa Lettis" userId="e721e7bf-357c-4662-91c2-58213a55ebd6" providerId="ADAL" clId="{DB26488A-6A1C-454C-A9C1-4804D2F5E995}" dt="2025-03-31T09:44:32.910" v="321" actId="47"/>
        <pc:sldMkLst>
          <pc:docMk/>
          <pc:sldMk cId="665852512" sldId="287"/>
        </pc:sldMkLst>
      </pc:sldChg>
      <pc:sldChg chg="new del">
        <pc:chgData name="Lisa Lettis" userId="e721e7bf-357c-4662-91c2-58213a55ebd6" providerId="ADAL" clId="{DB26488A-6A1C-454C-A9C1-4804D2F5E995}" dt="2025-03-31T14:14:04.700" v="7906" actId="47"/>
        <pc:sldMkLst>
          <pc:docMk/>
          <pc:sldMk cId="3804553338" sldId="287"/>
        </pc:sldMkLst>
      </pc:sldChg>
      <pc:sldChg chg="addSp delSp modSp new mod ord">
        <pc:chgData name="Lisa Lettis" userId="e721e7bf-357c-4662-91c2-58213a55ebd6" providerId="ADAL" clId="{DB26488A-6A1C-454C-A9C1-4804D2F5E995}" dt="2025-04-01T15:14:08.915" v="11329"/>
        <pc:sldMkLst>
          <pc:docMk/>
          <pc:sldMk cId="2649123244" sldId="288"/>
        </pc:sldMkLst>
        <pc:spChg chg="add mod">
          <ac:chgData name="Lisa Lettis" userId="e721e7bf-357c-4662-91c2-58213a55ebd6" providerId="ADAL" clId="{DB26488A-6A1C-454C-A9C1-4804D2F5E995}" dt="2025-03-31T14:03:07.959" v="7893" actId="20577"/>
          <ac:spMkLst>
            <pc:docMk/>
            <pc:sldMk cId="2649123244" sldId="288"/>
            <ac:spMk id="2" creationId="{12A492D1-FDC3-4240-659C-0C581F3191C4}"/>
          </ac:spMkLst>
        </pc:spChg>
        <pc:spChg chg="add mod">
          <ac:chgData name="Lisa Lettis" userId="e721e7bf-357c-4662-91c2-58213a55ebd6" providerId="ADAL" clId="{DB26488A-6A1C-454C-A9C1-4804D2F5E995}" dt="2025-04-01T08:50:01.447" v="10849" actId="1076"/>
          <ac:spMkLst>
            <pc:docMk/>
            <pc:sldMk cId="2649123244" sldId="288"/>
            <ac:spMk id="8" creationId="{6111E225-A54E-18E0-5290-D5E4EE382318}"/>
          </ac:spMkLst>
        </pc:spChg>
        <pc:spChg chg="add mod">
          <ac:chgData name="Lisa Lettis" userId="e721e7bf-357c-4662-91c2-58213a55ebd6" providerId="ADAL" clId="{DB26488A-6A1C-454C-A9C1-4804D2F5E995}" dt="2025-03-31T13:49:10.863" v="6472"/>
          <ac:spMkLst>
            <pc:docMk/>
            <pc:sldMk cId="2649123244" sldId="288"/>
            <ac:spMk id="9" creationId="{EF1E4F22-8C4F-69C2-FA54-2FC0603DD7F3}"/>
          </ac:spMkLst>
        </pc:spChg>
        <pc:spChg chg="add mod">
          <ac:chgData name="Lisa Lettis" userId="e721e7bf-357c-4662-91c2-58213a55ebd6" providerId="ADAL" clId="{DB26488A-6A1C-454C-A9C1-4804D2F5E995}" dt="2025-03-31T13:50:26.806" v="6589" actId="20577"/>
          <ac:spMkLst>
            <pc:docMk/>
            <pc:sldMk cId="2649123244" sldId="288"/>
            <ac:spMk id="10" creationId="{5845996B-3733-BAD0-4960-B9A6F6A74273}"/>
          </ac:spMkLst>
        </pc:spChg>
        <pc:spChg chg="add mod">
          <ac:chgData name="Lisa Lettis" userId="e721e7bf-357c-4662-91c2-58213a55ebd6" providerId="ADAL" clId="{DB26488A-6A1C-454C-A9C1-4804D2F5E995}" dt="2025-03-31T13:52:20.287" v="6805" actId="255"/>
          <ac:spMkLst>
            <pc:docMk/>
            <pc:sldMk cId="2649123244" sldId="288"/>
            <ac:spMk id="11" creationId="{049D5F16-7CBF-981C-9CBB-F0DB874CE2E3}"/>
          </ac:spMkLst>
        </pc:spChg>
        <pc:spChg chg="add mod">
          <ac:chgData name="Lisa Lettis" userId="e721e7bf-357c-4662-91c2-58213a55ebd6" providerId="ADAL" clId="{DB26488A-6A1C-454C-A9C1-4804D2F5E995}" dt="2025-03-31T13:55:37.861" v="7166" actId="1076"/>
          <ac:spMkLst>
            <pc:docMk/>
            <pc:sldMk cId="2649123244" sldId="288"/>
            <ac:spMk id="12" creationId="{3522203B-D6D1-B59F-B5E1-F20D8350ED30}"/>
          </ac:spMkLst>
        </pc:spChg>
        <pc:spChg chg="add mod">
          <ac:chgData name="Lisa Lettis" userId="e721e7bf-357c-4662-91c2-58213a55ebd6" providerId="ADAL" clId="{DB26488A-6A1C-454C-A9C1-4804D2F5E995}" dt="2025-03-31T14:12:22.286" v="7899" actId="20577"/>
          <ac:spMkLst>
            <pc:docMk/>
            <pc:sldMk cId="2649123244" sldId="288"/>
            <ac:spMk id="13" creationId="{EE18076F-A61B-40FA-F4B0-06D71EBD4F5E}"/>
          </ac:spMkLst>
        </pc:spChg>
        <pc:spChg chg="add mod">
          <ac:chgData name="Lisa Lettis" userId="e721e7bf-357c-4662-91c2-58213a55ebd6" providerId="ADAL" clId="{DB26488A-6A1C-454C-A9C1-4804D2F5E995}" dt="2025-03-31T13:56:38.411" v="7286" actId="255"/>
          <ac:spMkLst>
            <pc:docMk/>
            <pc:sldMk cId="2649123244" sldId="288"/>
            <ac:spMk id="14" creationId="{59D2DE1E-E040-76B5-3DCC-85FAB97309E1}"/>
          </ac:spMkLst>
        </pc:spChg>
        <pc:spChg chg="add mod">
          <ac:chgData name="Lisa Lettis" userId="e721e7bf-357c-4662-91c2-58213a55ebd6" providerId="ADAL" clId="{DB26488A-6A1C-454C-A9C1-4804D2F5E995}" dt="2025-03-31T13:58:17.520" v="7397" actId="255"/>
          <ac:spMkLst>
            <pc:docMk/>
            <pc:sldMk cId="2649123244" sldId="288"/>
            <ac:spMk id="15" creationId="{40DB2623-B826-DDF3-8D99-2E8227BCB629}"/>
          </ac:spMkLst>
        </pc:spChg>
        <pc:spChg chg="add mod">
          <ac:chgData name="Lisa Lettis" userId="e721e7bf-357c-4662-91c2-58213a55ebd6" providerId="ADAL" clId="{DB26488A-6A1C-454C-A9C1-4804D2F5E995}" dt="2025-03-31T13:59:31.531" v="7532" actId="255"/>
          <ac:spMkLst>
            <pc:docMk/>
            <pc:sldMk cId="2649123244" sldId="288"/>
            <ac:spMk id="16" creationId="{3780EBC2-5E82-8081-9413-57DEF2CE94C1}"/>
          </ac:spMkLst>
        </pc:spChg>
        <pc:spChg chg="add mod">
          <ac:chgData name="Lisa Lettis" userId="e721e7bf-357c-4662-91c2-58213a55ebd6" providerId="ADAL" clId="{DB26488A-6A1C-454C-A9C1-4804D2F5E995}" dt="2025-03-31T14:00:24.684" v="7630" actId="20577"/>
          <ac:spMkLst>
            <pc:docMk/>
            <pc:sldMk cId="2649123244" sldId="288"/>
            <ac:spMk id="17" creationId="{CEDBF07F-E037-3257-EC04-71CE0ECF328E}"/>
          </ac:spMkLst>
        </pc:spChg>
        <pc:spChg chg="add mod">
          <ac:chgData name="Lisa Lettis" userId="e721e7bf-357c-4662-91c2-58213a55ebd6" providerId="ADAL" clId="{DB26488A-6A1C-454C-A9C1-4804D2F5E995}" dt="2025-03-31T14:01:13.055" v="7716" actId="20577"/>
          <ac:spMkLst>
            <pc:docMk/>
            <pc:sldMk cId="2649123244" sldId="288"/>
            <ac:spMk id="18" creationId="{95D73E18-11A0-653F-0D76-21EED713B7BC}"/>
          </ac:spMkLst>
        </pc:spChg>
        <pc:spChg chg="add mod">
          <ac:chgData name="Lisa Lettis" userId="e721e7bf-357c-4662-91c2-58213a55ebd6" providerId="ADAL" clId="{DB26488A-6A1C-454C-A9C1-4804D2F5E995}" dt="2025-03-31T14:02:18.905" v="7881" actId="255"/>
          <ac:spMkLst>
            <pc:docMk/>
            <pc:sldMk cId="2649123244" sldId="288"/>
            <ac:spMk id="19" creationId="{604A8131-357D-DB95-D859-A8F6CD44CDFD}"/>
          </ac:spMkLst>
        </pc:spChg>
        <pc:picChg chg="add mod">
          <ac:chgData name="Lisa Lettis" userId="e721e7bf-357c-4662-91c2-58213a55ebd6" providerId="ADAL" clId="{DB26488A-6A1C-454C-A9C1-4804D2F5E995}" dt="2025-03-31T12:09:05.556" v="4551" actId="1076"/>
          <ac:picMkLst>
            <pc:docMk/>
            <pc:sldMk cId="2649123244" sldId="288"/>
            <ac:picMk id="6" creationId="{85046A5E-0A81-D076-5B03-8C0A282AFFC5}"/>
          </ac:picMkLst>
        </pc:picChg>
      </pc:sldChg>
      <pc:sldChg chg="del">
        <pc:chgData name="Lisa Lettis" userId="e721e7bf-357c-4662-91c2-58213a55ebd6" providerId="ADAL" clId="{DB26488A-6A1C-454C-A9C1-4804D2F5E995}" dt="2025-03-31T09:44:37.546" v="335" actId="47"/>
        <pc:sldMkLst>
          <pc:docMk/>
          <pc:sldMk cId="2656029330" sldId="288"/>
        </pc:sldMkLst>
      </pc:sldChg>
      <pc:sldChg chg="addSp delSp modSp new mod ord modNotesTx">
        <pc:chgData name="Lisa Lettis" userId="e721e7bf-357c-4662-91c2-58213a55ebd6" providerId="ADAL" clId="{DB26488A-6A1C-454C-A9C1-4804D2F5E995}" dt="2025-04-01T15:14:18.441" v="11331"/>
        <pc:sldMkLst>
          <pc:docMk/>
          <pc:sldMk cId="3395523038" sldId="289"/>
        </pc:sldMkLst>
        <pc:spChg chg="add mod">
          <ac:chgData name="Lisa Lettis" userId="e721e7bf-357c-4662-91c2-58213a55ebd6" providerId="ADAL" clId="{DB26488A-6A1C-454C-A9C1-4804D2F5E995}" dt="2025-03-31T14:53:46.680" v="8996" actId="255"/>
          <ac:spMkLst>
            <pc:docMk/>
            <pc:sldMk cId="3395523038" sldId="289"/>
            <ac:spMk id="2" creationId="{6244D0AB-9EDE-14D0-16B6-FCDC10EB1475}"/>
          </ac:spMkLst>
        </pc:spChg>
        <pc:picChg chg="add mod">
          <ac:chgData name="Lisa Lettis" userId="e721e7bf-357c-4662-91c2-58213a55ebd6" providerId="ADAL" clId="{DB26488A-6A1C-454C-A9C1-4804D2F5E995}" dt="2025-03-31T15:30:14.618" v="9839" actId="1076"/>
          <ac:picMkLst>
            <pc:docMk/>
            <pc:sldMk cId="3395523038" sldId="289"/>
            <ac:picMk id="6" creationId="{F190413A-9FA0-4589-DC4F-11627BD5313A}"/>
          </ac:picMkLst>
        </pc:picChg>
        <pc:picChg chg="add mod">
          <ac:chgData name="Lisa Lettis" userId="e721e7bf-357c-4662-91c2-58213a55ebd6" providerId="ADAL" clId="{DB26488A-6A1C-454C-A9C1-4804D2F5E995}" dt="2025-04-01T08:50:26.098" v="10850" actId="1076"/>
          <ac:picMkLst>
            <pc:docMk/>
            <pc:sldMk cId="3395523038" sldId="289"/>
            <ac:picMk id="7" creationId="{12107DD7-8C95-FD67-568E-B73C30AF35F7}"/>
          </ac:picMkLst>
        </pc:picChg>
        <pc:picChg chg="add mod">
          <ac:chgData name="Lisa Lettis" userId="e721e7bf-357c-4662-91c2-58213a55ebd6" providerId="ADAL" clId="{DB26488A-6A1C-454C-A9C1-4804D2F5E995}" dt="2025-04-01T08:08:36.545" v="10763" actId="1076"/>
          <ac:picMkLst>
            <pc:docMk/>
            <pc:sldMk cId="3395523038" sldId="289"/>
            <ac:picMk id="8" creationId="{7DDF1FDF-C103-953A-1CA4-E7C6FD2F6DB5}"/>
          </ac:picMkLst>
        </pc:picChg>
        <pc:picChg chg="add mod">
          <ac:chgData name="Lisa Lettis" userId="e721e7bf-357c-4662-91c2-58213a55ebd6" providerId="ADAL" clId="{DB26488A-6A1C-454C-A9C1-4804D2F5E995}" dt="2025-04-01T08:08:50.371" v="10764" actId="1076"/>
          <ac:picMkLst>
            <pc:docMk/>
            <pc:sldMk cId="3395523038" sldId="289"/>
            <ac:picMk id="9" creationId="{3BEF71E8-0621-59F1-5E6B-5E19CFB7C2B7}"/>
          </ac:picMkLst>
        </pc:picChg>
        <pc:picChg chg="add mod">
          <ac:chgData name="Lisa Lettis" userId="e721e7bf-357c-4662-91c2-58213a55ebd6" providerId="ADAL" clId="{DB26488A-6A1C-454C-A9C1-4804D2F5E995}" dt="2025-03-31T14:53:18.426" v="8988" actId="14100"/>
          <ac:picMkLst>
            <pc:docMk/>
            <pc:sldMk cId="3395523038" sldId="289"/>
            <ac:picMk id="2050" creationId="{2DC5A0BE-C7E9-2FC7-0D9E-C1379CC7F467}"/>
          </ac:picMkLst>
        </pc:picChg>
      </pc:sldChg>
      <pc:sldChg chg="del">
        <pc:chgData name="Lisa Lettis" userId="e721e7bf-357c-4662-91c2-58213a55ebd6" providerId="ADAL" clId="{DB26488A-6A1C-454C-A9C1-4804D2F5E995}" dt="2025-03-31T09:44:32.678" v="320" actId="47"/>
        <pc:sldMkLst>
          <pc:docMk/>
          <pc:sldMk cId="4067506605" sldId="289"/>
        </pc:sldMkLst>
      </pc:sldChg>
      <pc:sldChg chg="addSp modSp new mod ord modNotesTx">
        <pc:chgData name="Lisa Lettis" userId="e721e7bf-357c-4662-91c2-58213a55ebd6" providerId="ADAL" clId="{DB26488A-6A1C-454C-A9C1-4804D2F5E995}" dt="2025-04-01T15:14:39.910" v="11333"/>
        <pc:sldMkLst>
          <pc:docMk/>
          <pc:sldMk cId="2705157896" sldId="290"/>
        </pc:sldMkLst>
      </pc:sldChg>
      <pc:sldChg chg="del">
        <pc:chgData name="Lisa Lettis" userId="e721e7bf-357c-4662-91c2-58213a55ebd6" providerId="ADAL" clId="{DB26488A-6A1C-454C-A9C1-4804D2F5E995}" dt="2025-03-31T09:44:30.757" v="314" actId="47"/>
        <pc:sldMkLst>
          <pc:docMk/>
          <pc:sldMk cId="2548633757" sldId="291"/>
        </pc:sldMkLst>
      </pc:sldChg>
      <pc:sldChg chg="del">
        <pc:chgData name="Lisa Lettis" userId="e721e7bf-357c-4662-91c2-58213a55ebd6" providerId="ADAL" clId="{DB26488A-6A1C-454C-A9C1-4804D2F5E995}" dt="2025-03-31T09:44:28.233" v="312" actId="47"/>
        <pc:sldMkLst>
          <pc:docMk/>
          <pc:sldMk cId="4262435953" sldId="292"/>
        </pc:sldMkLst>
      </pc:sldChg>
      <pc:sldChg chg="add del">
        <pc:chgData name="Lisa Lettis" userId="e721e7bf-357c-4662-91c2-58213a55ebd6" providerId="ADAL" clId="{DB26488A-6A1C-454C-A9C1-4804D2F5E995}" dt="2025-03-31T15:31:14.049" v="9846" actId="47"/>
        <pc:sldMkLst>
          <pc:docMk/>
          <pc:sldMk cId="900792127" sldId="293"/>
        </pc:sldMkLst>
      </pc:sldChg>
      <pc:sldChg chg="del">
        <pc:chgData name="Lisa Lettis" userId="e721e7bf-357c-4662-91c2-58213a55ebd6" providerId="ADAL" clId="{DB26488A-6A1C-454C-A9C1-4804D2F5E995}" dt="2025-03-31T09:44:37.124" v="334" actId="47"/>
        <pc:sldMkLst>
          <pc:docMk/>
          <pc:sldMk cId="3261138722" sldId="294"/>
        </pc:sldMkLst>
      </pc:sldChg>
      <pc:sldChg chg="del">
        <pc:chgData name="Lisa Lettis" userId="e721e7bf-357c-4662-91c2-58213a55ebd6" providerId="ADAL" clId="{DB26488A-6A1C-454C-A9C1-4804D2F5E995}" dt="2025-03-31T09:44:33.411" v="323" actId="47"/>
        <pc:sldMkLst>
          <pc:docMk/>
          <pc:sldMk cId="1026480125" sldId="295"/>
        </pc:sldMkLst>
      </pc:sldChg>
      <pc:sldChg chg="del">
        <pc:chgData name="Lisa Lettis" userId="e721e7bf-357c-4662-91c2-58213a55ebd6" providerId="ADAL" clId="{DB26488A-6A1C-454C-A9C1-4804D2F5E995}" dt="2025-03-31T09:44:35.138" v="327" actId="47"/>
        <pc:sldMkLst>
          <pc:docMk/>
          <pc:sldMk cId="3770951606" sldId="296"/>
        </pc:sldMkLst>
      </pc:sldChg>
      <pc:sldChg chg="add ord">
        <pc:chgData name="Lisa Lettis" userId="e721e7bf-357c-4662-91c2-58213a55ebd6" providerId="ADAL" clId="{DB26488A-6A1C-454C-A9C1-4804D2F5E995}" dt="2025-04-01T16:16:29.032" v="12592"/>
        <pc:sldMkLst>
          <pc:docMk/>
          <pc:sldMk cId="1426876030" sldId="297"/>
        </pc:sldMkLst>
      </pc:sldChg>
      <pc:sldChg chg="del">
        <pc:chgData name="Lisa Lettis" userId="e721e7bf-357c-4662-91c2-58213a55ebd6" providerId="ADAL" clId="{DB26488A-6A1C-454C-A9C1-4804D2F5E995}" dt="2025-03-31T09:44:36.358" v="331" actId="47"/>
        <pc:sldMkLst>
          <pc:docMk/>
          <pc:sldMk cId="1511830843" sldId="297"/>
        </pc:sldMkLst>
      </pc:sldChg>
      <pc:sldChg chg="addSp modSp new mod ord modNotesTx">
        <pc:chgData name="Lisa Lettis" userId="e721e7bf-357c-4662-91c2-58213a55ebd6" providerId="ADAL" clId="{DB26488A-6A1C-454C-A9C1-4804D2F5E995}" dt="2025-04-01T15:15:14.614" v="11335"/>
        <pc:sldMkLst>
          <pc:docMk/>
          <pc:sldMk cId="3606775040" sldId="298"/>
        </pc:sldMkLst>
        <pc:spChg chg="mod">
          <ac:chgData name="Lisa Lettis" userId="e721e7bf-357c-4662-91c2-58213a55ebd6" providerId="ADAL" clId="{DB26488A-6A1C-454C-A9C1-4804D2F5E995}" dt="2025-04-01T15:10:53.957" v="11196"/>
          <ac:spMkLst>
            <pc:docMk/>
            <pc:sldMk cId="3606775040" sldId="298"/>
            <ac:spMk id="5" creationId="{2AE336DB-E72C-5886-F568-774F6B49FE7F}"/>
          </ac:spMkLst>
        </pc:spChg>
        <pc:spChg chg="mod">
          <ac:chgData name="Lisa Lettis" userId="e721e7bf-357c-4662-91c2-58213a55ebd6" providerId="ADAL" clId="{DB26488A-6A1C-454C-A9C1-4804D2F5E995}" dt="2025-04-01T15:11:34.214" v="11266" actId="20577"/>
          <ac:spMkLst>
            <pc:docMk/>
            <pc:sldMk cId="3606775040" sldId="298"/>
            <ac:spMk id="6" creationId="{A31E8230-A90C-3946-3873-75667B479189}"/>
          </ac:spMkLst>
        </pc:spChg>
        <pc:grpChg chg="add mod">
          <ac:chgData name="Lisa Lettis" userId="e721e7bf-357c-4662-91c2-58213a55ebd6" providerId="ADAL" clId="{DB26488A-6A1C-454C-A9C1-4804D2F5E995}" dt="2025-04-01T15:10:53.957" v="11196"/>
          <ac:grpSpMkLst>
            <pc:docMk/>
            <pc:sldMk cId="3606775040" sldId="298"/>
            <ac:grpSpMk id="4" creationId="{24832908-87A6-D15F-BEF0-4887533B9E6C}"/>
          </ac:grpSpMkLst>
        </pc:grpChg>
        <pc:picChg chg="add mod">
          <ac:chgData name="Lisa Lettis" userId="e721e7bf-357c-4662-91c2-58213a55ebd6" providerId="ADAL" clId="{DB26488A-6A1C-454C-A9C1-4804D2F5E995}" dt="2025-04-01T15:11:39.784" v="11267" actId="1076"/>
          <ac:picMkLst>
            <pc:docMk/>
            <pc:sldMk cId="3606775040" sldId="298"/>
            <ac:picMk id="3" creationId="{DC42D437-255F-9E1F-F1AD-158AA6E64B83}"/>
          </ac:picMkLst>
        </pc:picChg>
      </pc:sldChg>
      <pc:sldChg chg="addSp modSp new mod modNotesTx">
        <pc:chgData name="Lisa Lettis" userId="e721e7bf-357c-4662-91c2-58213a55ebd6" providerId="ADAL" clId="{DB26488A-6A1C-454C-A9C1-4804D2F5E995}" dt="2025-04-01T15:13:19.215" v="11325" actId="1076"/>
        <pc:sldMkLst>
          <pc:docMk/>
          <pc:sldMk cId="408102874" sldId="299"/>
        </pc:sldMkLst>
        <pc:spChg chg="mod">
          <ac:chgData name="Lisa Lettis" userId="e721e7bf-357c-4662-91c2-58213a55ebd6" providerId="ADAL" clId="{DB26488A-6A1C-454C-A9C1-4804D2F5E995}" dt="2025-04-01T15:11:48.170" v="11268"/>
          <ac:spMkLst>
            <pc:docMk/>
            <pc:sldMk cId="408102874" sldId="299"/>
            <ac:spMk id="3" creationId="{0EC796FC-034D-1F3A-7D9F-4B8635A7B166}"/>
          </ac:spMkLst>
        </pc:spChg>
        <pc:spChg chg="mod">
          <ac:chgData name="Lisa Lettis" userId="e721e7bf-357c-4662-91c2-58213a55ebd6" providerId="ADAL" clId="{DB26488A-6A1C-454C-A9C1-4804D2F5E995}" dt="2025-04-01T15:12:15.675" v="11319" actId="20577"/>
          <ac:spMkLst>
            <pc:docMk/>
            <pc:sldMk cId="408102874" sldId="299"/>
            <ac:spMk id="4" creationId="{FEE9D1B9-F572-6DF6-6B4B-3CFE19CEDEBB}"/>
          </ac:spMkLst>
        </pc:spChg>
        <pc:grpChg chg="add mod">
          <ac:chgData name="Lisa Lettis" userId="e721e7bf-357c-4662-91c2-58213a55ebd6" providerId="ADAL" clId="{DB26488A-6A1C-454C-A9C1-4804D2F5E995}" dt="2025-04-01T15:11:48.170" v="11268"/>
          <ac:grpSpMkLst>
            <pc:docMk/>
            <pc:sldMk cId="408102874" sldId="299"/>
            <ac:grpSpMk id="2" creationId="{20891119-1361-DC40-0681-327855790039}"/>
          </ac:grpSpMkLst>
        </pc:grpChg>
        <pc:picChg chg="add mod">
          <ac:chgData name="Lisa Lettis" userId="e721e7bf-357c-4662-91c2-58213a55ebd6" providerId="ADAL" clId="{DB26488A-6A1C-454C-A9C1-4804D2F5E995}" dt="2025-04-01T15:13:19.215" v="11325" actId="1076"/>
          <ac:picMkLst>
            <pc:docMk/>
            <pc:sldMk cId="408102874" sldId="299"/>
            <ac:picMk id="6146" creationId="{57628B80-912D-7AC2-080E-C050E335B8FE}"/>
          </ac:picMkLst>
        </pc:picChg>
      </pc:sldChg>
      <pc:sldChg chg="new">
        <pc:chgData name="Lisa Lettis" userId="e721e7bf-357c-4662-91c2-58213a55ebd6" providerId="ADAL" clId="{DB26488A-6A1C-454C-A9C1-4804D2F5E995}" dt="2025-04-01T08:55:06.831" v="10895" actId="680"/>
        <pc:sldMkLst>
          <pc:docMk/>
          <pc:sldMk cId="876096588" sldId="300"/>
        </pc:sldMkLst>
      </pc:sldChg>
      <pc:sldChg chg="addSp modSp new mod ord modNotesTx">
        <pc:chgData name="Lisa Lettis" userId="e721e7bf-357c-4662-91c2-58213a55ebd6" providerId="ADAL" clId="{DB26488A-6A1C-454C-A9C1-4804D2F5E995}" dt="2025-04-01T16:22:49.692" v="12979" actId="20577"/>
        <pc:sldMkLst>
          <pc:docMk/>
          <pc:sldMk cId="4289445011" sldId="301"/>
        </pc:sldMkLst>
      </pc:sldChg>
      <pc:sldChg chg="new modNotesTx">
        <pc:chgData name="Lisa Lettis" userId="e721e7bf-357c-4662-91c2-58213a55ebd6" providerId="ADAL" clId="{DB26488A-6A1C-454C-A9C1-4804D2F5E995}" dt="2025-04-01T16:23:37.531" v="13059" actId="20577"/>
        <pc:sldMkLst>
          <pc:docMk/>
          <pc:sldMk cId="812297043" sldId="302"/>
        </pc:sldMkLst>
      </pc:sldChg>
      <pc:sldMasterChg chg="delSldLayout">
        <pc:chgData name="Lisa Lettis" userId="e721e7bf-357c-4662-91c2-58213a55ebd6" providerId="ADAL" clId="{DB26488A-6A1C-454C-A9C1-4804D2F5E995}" dt="2025-03-31T09:44:36.775" v="333" actId="47"/>
        <pc:sldMasterMkLst>
          <pc:docMk/>
          <pc:sldMasterMk cId="2896344905" sldId="2147483648"/>
        </pc:sldMasterMkLst>
        <pc:sldLayoutChg chg="del">
          <pc:chgData name="Lisa Lettis" userId="e721e7bf-357c-4662-91c2-58213a55ebd6" providerId="ADAL" clId="{DB26488A-6A1C-454C-A9C1-4804D2F5E995}" dt="2025-03-31T09:44:35.386" v="328" actId="47"/>
          <pc:sldLayoutMkLst>
            <pc:docMk/>
            <pc:sldMasterMk cId="2896344905" sldId="2147483648"/>
            <pc:sldLayoutMk cId="663538968" sldId="2147483675"/>
          </pc:sldLayoutMkLst>
        </pc:sldLayoutChg>
        <pc:sldLayoutChg chg="del">
          <pc:chgData name="Lisa Lettis" userId="e721e7bf-357c-4662-91c2-58213a55ebd6" providerId="ADAL" clId="{DB26488A-6A1C-454C-A9C1-4804D2F5E995}" dt="2025-03-31T09:44:36.775" v="333" actId="47"/>
          <pc:sldLayoutMkLst>
            <pc:docMk/>
            <pc:sldMasterMk cId="2896344905" sldId="2147483648"/>
            <pc:sldLayoutMk cId="4214286195" sldId="2147483676"/>
          </pc:sldLayoutMkLst>
        </pc:sldLayoutChg>
      </pc:sldMasterChg>
    </pc:docChg>
  </pc:docChgLst>
  <pc:docChgLst>
    <pc:chgData name="Mrs Kirk" userId="d69b3f9d-8d50-4099-838d-cde5be732d03" providerId="ADAL" clId="{64A5F3E4-D441-401C-A36D-22DFE6DF330D}"/>
    <pc:docChg chg="custSel addSld delSld modSld sldOrd">
      <pc:chgData name="Mrs Kirk" userId="d69b3f9d-8d50-4099-838d-cde5be732d03" providerId="ADAL" clId="{64A5F3E4-D441-401C-A36D-22DFE6DF330D}" dt="2025-05-13T10:58:17.470" v="158" actId="1440"/>
      <pc:docMkLst>
        <pc:docMk/>
      </pc:docMkLst>
      <pc:sldChg chg="modSp mod">
        <pc:chgData name="Mrs Kirk" userId="d69b3f9d-8d50-4099-838d-cde5be732d03" providerId="ADAL" clId="{64A5F3E4-D441-401C-A36D-22DFE6DF330D}" dt="2025-05-13T08:26:10.696" v="40" actId="20577"/>
        <pc:sldMkLst>
          <pc:docMk/>
          <pc:sldMk cId="2752589436" sldId="277"/>
        </pc:sldMkLst>
        <pc:graphicFrameChg chg="modGraphic">
          <ac:chgData name="Mrs Kirk" userId="d69b3f9d-8d50-4099-838d-cde5be732d03" providerId="ADAL" clId="{64A5F3E4-D441-401C-A36D-22DFE6DF330D}" dt="2025-05-13T08:26:10.696" v="40" actId="20577"/>
          <ac:graphicFrameMkLst>
            <pc:docMk/>
            <pc:sldMk cId="2752589436" sldId="277"/>
            <ac:graphicFrameMk id="7" creationId="{DD95B2EA-332F-A5D2-0E94-1DCE12CC234B}"/>
          </ac:graphicFrameMkLst>
        </pc:graphicFrameChg>
      </pc:sldChg>
      <pc:sldChg chg="ord">
        <pc:chgData name="Mrs Kirk" userId="d69b3f9d-8d50-4099-838d-cde5be732d03" providerId="ADAL" clId="{64A5F3E4-D441-401C-A36D-22DFE6DF330D}" dt="2025-05-13T07:51:38.681" v="0" actId="20578"/>
        <pc:sldMkLst>
          <pc:docMk/>
          <pc:sldMk cId="1633355926" sldId="279"/>
        </pc:sldMkLst>
      </pc:sldChg>
      <pc:sldChg chg="ord">
        <pc:chgData name="Mrs Kirk" userId="d69b3f9d-8d50-4099-838d-cde5be732d03" providerId="ADAL" clId="{64A5F3E4-D441-401C-A36D-22DFE6DF330D}" dt="2025-05-13T08:20:21.934" v="3"/>
        <pc:sldMkLst>
          <pc:docMk/>
          <pc:sldMk cId="4289445011" sldId="301"/>
        </pc:sldMkLst>
      </pc:sldChg>
      <pc:sldChg chg="addSp modSp new modAnim">
        <pc:chgData name="Mrs Kirk" userId="d69b3f9d-8d50-4099-838d-cde5be732d03" providerId="ADAL" clId="{64A5F3E4-D441-401C-A36D-22DFE6DF330D}" dt="2025-05-13T08:20:42.738" v="4"/>
        <pc:sldMkLst>
          <pc:docMk/>
          <pc:sldMk cId="2307209441" sldId="304"/>
        </pc:sldMkLst>
        <pc:picChg chg="add mod">
          <ac:chgData name="Mrs Kirk" userId="d69b3f9d-8d50-4099-838d-cde5be732d03" providerId="ADAL" clId="{64A5F3E4-D441-401C-A36D-22DFE6DF330D}" dt="2025-05-13T08:20:42.738" v="4"/>
          <ac:picMkLst>
            <pc:docMk/>
            <pc:sldMk cId="2307209441" sldId="304"/>
            <ac:picMk id="2" creationId="{A049AAEC-8FC3-4693-7AC1-618362C74B6C}"/>
          </ac:picMkLst>
        </pc:picChg>
      </pc:sldChg>
      <pc:sldChg chg="addSp modSp new mod">
        <pc:chgData name="Mrs Kirk" userId="d69b3f9d-8d50-4099-838d-cde5be732d03" providerId="ADAL" clId="{64A5F3E4-D441-401C-A36D-22DFE6DF330D}" dt="2025-05-13T09:16:11.027" v="46" actId="1076"/>
        <pc:sldMkLst>
          <pc:docMk/>
          <pc:sldMk cId="957001046" sldId="305"/>
        </pc:sldMkLst>
        <pc:spChg chg="add mod">
          <ac:chgData name="Mrs Kirk" userId="d69b3f9d-8d50-4099-838d-cde5be732d03" providerId="ADAL" clId="{64A5F3E4-D441-401C-A36D-22DFE6DF330D}" dt="2025-05-13T09:15:57.550" v="43" actId="1076"/>
          <ac:spMkLst>
            <pc:docMk/>
            <pc:sldMk cId="957001046" sldId="305"/>
            <ac:spMk id="2" creationId="{B4728A31-6C72-4D2A-A672-13CC21037C34}"/>
          </ac:spMkLst>
        </pc:spChg>
        <pc:spChg chg="add mod">
          <ac:chgData name="Mrs Kirk" userId="d69b3f9d-8d50-4099-838d-cde5be732d03" providerId="ADAL" clId="{64A5F3E4-D441-401C-A36D-22DFE6DF330D}" dt="2025-05-13T09:15:59.483" v="44" actId="1076"/>
          <ac:spMkLst>
            <pc:docMk/>
            <pc:sldMk cId="957001046" sldId="305"/>
            <ac:spMk id="3" creationId="{FD9E29C0-0CF8-36F6-436A-EC2805A197B9}"/>
          </ac:spMkLst>
        </pc:spChg>
        <pc:spChg chg="add mod">
          <ac:chgData name="Mrs Kirk" userId="d69b3f9d-8d50-4099-838d-cde5be732d03" providerId="ADAL" clId="{64A5F3E4-D441-401C-A36D-22DFE6DF330D}" dt="2025-05-13T09:16:11.027" v="46" actId="1076"/>
          <ac:spMkLst>
            <pc:docMk/>
            <pc:sldMk cId="957001046" sldId="305"/>
            <ac:spMk id="4" creationId="{90D1E177-607D-42CB-9C25-2327AC250652}"/>
          </ac:spMkLst>
        </pc:spChg>
        <pc:spChg chg="add mod">
          <ac:chgData name="Mrs Kirk" userId="d69b3f9d-8d50-4099-838d-cde5be732d03" providerId="ADAL" clId="{64A5F3E4-D441-401C-A36D-22DFE6DF330D}" dt="2025-05-13T09:16:03.872" v="45" actId="1076"/>
          <ac:spMkLst>
            <pc:docMk/>
            <pc:sldMk cId="957001046" sldId="305"/>
            <ac:spMk id="5" creationId="{BCA2DE97-BD38-3EFA-74C2-282D5FD72FB5}"/>
          </ac:spMkLst>
        </pc:spChg>
      </pc:sldChg>
      <pc:sldChg chg="addSp delSp modSp new del mod">
        <pc:chgData name="Mrs Kirk" userId="d69b3f9d-8d50-4099-838d-cde5be732d03" providerId="ADAL" clId="{64A5F3E4-D441-401C-A36D-22DFE6DF330D}" dt="2025-05-13T09:31:49.907" v="121" actId="2696"/>
        <pc:sldMkLst>
          <pc:docMk/>
          <pc:sldMk cId="3986590829" sldId="306"/>
        </pc:sldMkLst>
      </pc:sldChg>
      <pc:sldChg chg="addSp delSp modSp new mod">
        <pc:chgData name="Mrs Kirk" userId="d69b3f9d-8d50-4099-838d-cde5be732d03" providerId="ADAL" clId="{64A5F3E4-D441-401C-A36D-22DFE6DF330D}" dt="2025-05-13T09:34:27.333" v="140" actId="1076"/>
        <pc:sldMkLst>
          <pc:docMk/>
          <pc:sldMk cId="2356622235" sldId="307"/>
        </pc:sldMkLst>
        <pc:picChg chg="add mod">
          <ac:chgData name="Mrs Kirk" userId="d69b3f9d-8d50-4099-838d-cde5be732d03" providerId="ADAL" clId="{64A5F3E4-D441-401C-A36D-22DFE6DF330D}" dt="2025-05-13T09:34:00.895" v="138" actId="1076"/>
          <ac:picMkLst>
            <pc:docMk/>
            <pc:sldMk cId="2356622235" sldId="307"/>
            <ac:picMk id="4" creationId="{45639EB5-7781-5731-D16B-33B66F0E1E55}"/>
          </ac:picMkLst>
        </pc:picChg>
        <pc:picChg chg="add mod">
          <ac:chgData name="Mrs Kirk" userId="d69b3f9d-8d50-4099-838d-cde5be732d03" providerId="ADAL" clId="{64A5F3E4-D441-401C-A36D-22DFE6DF330D}" dt="2025-05-13T09:33:57.882" v="137" actId="1076"/>
          <ac:picMkLst>
            <pc:docMk/>
            <pc:sldMk cId="2356622235" sldId="307"/>
            <ac:picMk id="6" creationId="{2B9E2C63-0150-68B5-9FC0-B3EADD739CA1}"/>
          </ac:picMkLst>
        </pc:picChg>
        <pc:picChg chg="add mod">
          <ac:chgData name="Mrs Kirk" userId="d69b3f9d-8d50-4099-838d-cde5be732d03" providerId="ADAL" clId="{64A5F3E4-D441-401C-A36D-22DFE6DF330D}" dt="2025-05-13T09:33:55.165" v="136" actId="1076"/>
          <ac:picMkLst>
            <pc:docMk/>
            <pc:sldMk cId="2356622235" sldId="307"/>
            <ac:picMk id="8" creationId="{B53CF1C2-E572-90BF-E686-4A7BF284DED6}"/>
          </ac:picMkLst>
        </pc:picChg>
        <pc:picChg chg="add mod">
          <ac:chgData name="Mrs Kirk" userId="d69b3f9d-8d50-4099-838d-cde5be732d03" providerId="ADAL" clId="{64A5F3E4-D441-401C-A36D-22DFE6DF330D}" dt="2025-05-13T09:34:27.333" v="140" actId="1076"/>
          <ac:picMkLst>
            <pc:docMk/>
            <pc:sldMk cId="2356622235" sldId="307"/>
            <ac:picMk id="12" creationId="{9ACBFBBD-65DD-7631-56E2-E6407E501634}"/>
          </ac:picMkLst>
        </pc:picChg>
      </pc:sldChg>
      <pc:sldChg chg="addSp modSp new mod">
        <pc:chgData name="Mrs Kirk" userId="d69b3f9d-8d50-4099-838d-cde5be732d03" providerId="ADAL" clId="{64A5F3E4-D441-401C-A36D-22DFE6DF330D}" dt="2025-05-13T09:35:28.346" v="145" actId="1076"/>
        <pc:sldMkLst>
          <pc:docMk/>
          <pc:sldMk cId="2166490581" sldId="308"/>
        </pc:sldMkLst>
        <pc:picChg chg="add mod">
          <ac:chgData name="Mrs Kirk" userId="d69b3f9d-8d50-4099-838d-cde5be732d03" providerId="ADAL" clId="{64A5F3E4-D441-401C-A36D-22DFE6DF330D}" dt="2025-05-13T09:35:28.346" v="145" actId="1076"/>
          <ac:picMkLst>
            <pc:docMk/>
            <pc:sldMk cId="2166490581" sldId="308"/>
            <ac:picMk id="3" creationId="{156EAF44-12B9-BE6F-22C7-665D6A1AF8C9}"/>
          </ac:picMkLst>
        </pc:picChg>
      </pc:sldChg>
      <pc:sldChg chg="addSp delSp modSp new mod">
        <pc:chgData name="Mrs Kirk" userId="d69b3f9d-8d50-4099-838d-cde5be732d03" providerId="ADAL" clId="{64A5F3E4-D441-401C-A36D-22DFE6DF330D}" dt="2025-05-13T10:58:17.470" v="158" actId="1440"/>
        <pc:sldMkLst>
          <pc:docMk/>
          <pc:sldMk cId="2788521502" sldId="309"/>
        </pc:sldMkLst>
        <pc:picChg chg="add mod">
          <ac:chgData name="Mrs Kirk" userId="d69b3f9d-8d50-4099-838d-cde5be732d03" providerId="ADAL" clId="{64A5F3E4-D441-401C-A36D-22DFE6DF330D}" dt="2025-05-13T10:58:17.470" v="158" actId="1440"/>
          <ac:picMkLst>
            <pc:docMk/>
            <pc:sldMk cId="2788521502" sldId="309"/>
            <ac:picMk id="5" creationId="{65ADA1FE-18CF-F599-23F3-3C9CAA843AC1}"/>
          </ac:picMkLst>
        </pc:picChg>
      </pc:sldChg>
    </pc:docChg>
  </pc:docChgLst>
  <pc:docChgLst>
    <pc:chgData name="Mrs Lettis" userId="S::nllettisl@glowmail.org.uk::b50cb56c-540d-4626-9c26-ed6ad1dd8938" providerId="AD" clId="Web-{CDF6EACB-3361-F21D-8CB6-8848983B69CE}"/>
    <pc:docChg chg="modSld">
      <pc:chgData name="Mrs Lettis" userId="S::nllettisl@glowmail.org.uk::b50cb56c-540d-4626-9c26-ed6ad1dd8938" providerId="AD" clId="Web-{CDF6EACB-3361-F21D-8CB6-8848983B69CE}" dt="2025-04-03T15:58:17.485" v="9" actId="20577"/>
      <pc:docMkLst>
        <pc:docMk/>
      </pc:docMkLst>
      <pc:sldChg chg="modSp">
        <pc:chgData name="Mrs Lettis" userId="S::nllettisl@glowmail.org.uk::b50cb56c-540d-4626-9c26-ed6ad1dd8938" providerId="AD" clId="Web-{CDF6EACB-3361-F21D-8CB6-8848983B69CE}" dt="2025-04-03T15:58:17.485" v="9" actId="20577"/>
        <pc:sldMkLst>
          <pc:docMk/>
          <pc:sldMk cId="4289445011" sldId="301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48D9529-868E-4CA9-A1C7-6AA348A9DFF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FFFD10-57F7-4ECC-AB13-8ED8D08526A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4FA20A-D65B-4D04-8368-E8612E054690}" type="datetimeFigureOut">
              <a:rPr lang="en-GB" smtClean="0"/>
              <a:t>15/07/2025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4A6948-F2E0-4DAD-8E84-3AA8A89E282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71C129-B1F1-4EFB-9D60-FE9B6704A09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622A74-95FF-44EC-938E-38CE07FC63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89147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C9FC58-D333-44EA-A6A1-ED102E01B74B}" type="datetimeFigureOut">
              <a:rPr lang="en-GB" smtClean="0"/>
              <a:t>15/07/2025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D34696-402C-43E0-8ABD-8ED82B5AB8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3049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34696-402C-43E0-8ABD-8ED82B5AB8A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21787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What Literacy and Numeracy experiences do you already provide or could be provided in each zone? </a:t>
            </a:r>
            <a:r>
              <a:rPr lang="en-GB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A3 sheet of paper- Lisa add to flipchart (take pics of it for reference/take back to schools)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34696-402C-43E0-8ABD-8ED82B5AB8AF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66057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Professional learning resource for Numeracy- on Education Scotland website (in suggested reading list)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34696-402C-43E0-8ABD-8ED82B5AB8AF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60710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Block Play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34696-402C-43E0-8ABD-8ED82B5AB8AF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22429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>
                <a:effectLst/>
                <a:latin typeface="Segoe UI" panose="020B0502040204020203" pitchFamily="34" charset="0"/>
              </a:rPr>
              <a:t>Looking at highly effective Play Pedagogy next session- bring something along that showcases highly effective Play Pedagogy- photo, learning conversation, piece of work, etc. (just to share and have a discussion at your table).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>
                <a:effectLst/>
                <a:latin typeface="Segoe UI" panose="020B0502040204020203" pitchFamily="34" charset="0"/>
              </a:rPr>
              <a:t>Site Visits</a:t>
            </a:r>
            <a:endParaRPr lang="en-GB" sz="1800">
              <a:effectLst/>
              <a:latin typeface="Arial" panose="020B0604020202020204" pitchFamily="34" charset="0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34696-402C-43E0-8ABD-8ED82B5AB8AF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3287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34696-402C-43E0-8ABD-8ED82B5AB8A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68264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Helps us to categorise some of these types of play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34696-402C-43E0-8ABD-8ED82B5AB8A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7868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Link to play types toolkit in suggested reading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34696-402C-43E0-8ABD-8ED82B5AB8AF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30815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34696-402C-43E0-8ABD-8ED82B5AB8A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59209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Link to what has been discussed at other sessions- Environment (spaces), interactions- to facilitate child-centred pedagogy-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34696-402C-43E0-8ABD-8ED82B5AB8AF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50271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Creativity in the Classroom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34696-402C-43E0-8ABD-8ED82B5AB8AF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72496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Discussion- what literacy experiences do you provide for children just now?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34696-402C-43E0-8ABD-8ED82B5AB8AF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78378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What numeracy experiences do you provide for children just now?  </a:t>
            </a:r>
          </a:p>
          <a:p>
            <a:r>
              <a:rPr lang="en-GB" dirty="0"/>
              <a:t>Both responsive and intentional in design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34696-402C-43E0-8ABD-8ED82B5AB8AF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1149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LC Title"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22ECB-B30C-428A-AA46-34DA95C1F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32107"/>
            <a:ext cx="10515600" cy="150061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5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FE4DDF62-14DF-4B63-B894-A349A12F8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556" y="345964"/>
            <a:ext cx="2419543" cy="11318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018D3A-B781-4EC2-BDCE-6F48F1BB9EB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23939" y="4467472"/>
            <a:ext cx="1185136" cy="187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133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VE page"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C63CAE-88B4-4122-BCA8-7CCF315B75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19645" y="6147173"/>
            <a:ext cx="1829217" cy="36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60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 title NL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22ECB-B30C-428A-AA46-34DA95C1F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05681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541C54-0CEC-4ED4-B42B-D34A7C5B256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27585" y="4659240"/>
            <a:ext cx="1177894" cy="18302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FAF7BE-5301-43EA-AD20-847BC59F99B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1606" y="347055"/>
            <a:ext cx="2415442" cy="1129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6274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ARN title N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22ECB-B30C-428A-AA46-34DA95C1F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05681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541C54-0CEC-4ED4-B42B-D34A7C5B256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27585" y="4659240"/>
            <a:ext cx="1177894" cy="18302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6D3267-2232-4932-B8AF-B790EDEBAE6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1606" y="345964"/>
            <a:ext cx="2415442" cy="113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3200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 HE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6D3267-2232-4932-B8AF-B790EDEBAE6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1606" y="345964"/>
            <a:ext cx="2415442" cy="11318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09A0D3-9A13-4F43-955D-7D670803B6A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4237" y="2574398"/>
            <a:ext cx="10543525" cy="170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2623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CE7C51-64F0-4771-9926-26D35FF16B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19645" y="6180950"/>
            <a:ext cx="1829217" cy="29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4951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K title NL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22ECB-B30C-428A-AA46-34DA95C1F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05681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E36409-C388-4610-AB8F-BE81BEC0411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31161" y="4659240"/>
            <a:ext cx="1170741" cy="18302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929D71-A534-4C57-ABB9-7A1E8D884C1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1606" y="347055"/>
            <a:ext cx="2415442" cy="1129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0748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K title N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22ECB-B30C-428A-AA46-34DA95C1F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05681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E36409-C388-4610-AB8F-BE81BEC0411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31161" y="4659240"/>
            <a:ext cx="1170741" cy="18302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372A09-609E-42E8-8282-F0FCC811F1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1606" y="345964"/>
            <a:ext cx="2415442" cy="113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356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K HE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2372A09-609E-42E8-8282-F0FCC811F10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1606" y="345964"/>
            <a:ext cx="2415442" cy="11318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2F73CB-C61F-443D-8456-A32A78D61CC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9573" y="2574398"/>
            <a:ext cx="10172854" cy="170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556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ED1859-C9ED-4FDD-832C-3B766494436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19645" y="6175548"/>
            <a:ext cx="1829217" cy="30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8072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ST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81FD6-0D8B-45DB-8786-46232553F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05681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00C77D-B1E8-4B5E-95DF-40F5D73C83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34694" y="4659240"/>
            <a:ext cx="1163674" cy="18302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DC6972-F032-4BFB-9CBB-D833AD5C82A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1606" y="347055"/>
            <a:ext cx="2415442" cy="1129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22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L Title"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4DDF62-14DF-4B63-B894-A349A12F8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78522" y="193564"/>
            <a:ext cx="2413810" cy="11318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7DD5BB-1B53-4B73-9BB2-A4FD55E367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95639" y="4191247"/>
            <a:ext cx="1185136" cy="187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1123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VEST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81FD6-0D8B-45DB-8786-46232553F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05681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00C77D-B1E8-4B5E-95DF-40F5D73C83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34694" y="4659240"/>
            <a:ext cx="1163674" cy="18302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88CBA2-7939-4C92-B8B2-EAA88886F88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1606" y="345964"/>
            <a:ext cx="2415442" cy="113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2420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ST HE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E88CBA2-7939-4C92-B8B2-EAA88886F8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1606" y="345964"/>
            <a:ext cx="2415442" cy="1131854"/>
          </a:xfrm>
          <a:prstGeom prst="rect">
            <a:avLst/>
          </a:prstGeom>
        </p:spPr>
      </p:pic>
      <p:pic>
        <p:nvPicPr>
          <p:cNvPr id="6" name="Picture 5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D3BAABE5-2CC9-41ED-8689-B7561CADD25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55" y="2574398"/>
            <a:ext cx="10945090" cy="170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7052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0AB845-B7A0-48CE-923F-723586D33A4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19645" y="6186391"/>
            <a:ext cx="1829217" cy="28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1858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T title NL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2876F-56C8-4BD3-800D-1E0C4BA68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71380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4559E5-84D4-474A-BD92-D19B8BAA587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23964" y="4659240"/>
            <a:ext cx="1185135" cy="18302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06F5B7-7A9B-4352-88BA-D05CA7D1CFC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1606" y="347055"/>
            <a:ext cx="2415442" cy="1129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5383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T title N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2876F-56C8-4BD3-800D-1E0C4BA68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71380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4559E5-84D4-474A-BD92-D19B8BAA587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23964" y="4659240"/>
            <a:ext cx="1185135" cy="18302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C43D60-74D5-40BD-BC53-0C2B8828F9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1606" y="345964"/>
            <a:ext cx="2415442" cy="113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1769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T HE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C43D60-74D5-40BD-BC53-0C2B8828F9B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1606" y="345964"/>
            <a:ext cx="2415442" cy="11318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B4381E-DD43-4164-8D64-F451E156F50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6577" y="2574398"/>
            <a:ext cx="9338845" cy="170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418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6ADE8B-306A-4799-B699-3F0DADE718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19645" y="6161825"/>
            <a:ext cx="1829217" cy="33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202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LC Corporate title RE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0A0B2-1A94-45B7-93CC-C1548C2A5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3437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FF4CF2-EA3E-402F-9B2E-A9EBB51ED21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1606" y="347055"/>
            <a:ext cx="2415442" cy="11296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D7D66D-549D-4D6A-8B80-B0A5A989FDC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23964" y="4639247"/>
            <a:ext cx="1185136" cy="187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374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L Corporate title RE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0A0B2-1A94-45B7-93CC-C1548C2A5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3437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FF4CF2-EA3E-402F-9B2E-A9EBB51ED21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1606" y="345964"/>
            <a:ext cx="2415442" cy="11318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96824F-BE7F-42BB-86F8-7003681B523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23964" y="4639247"/>
            <a:ext cx="1185136" cy="187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99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"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E9354C-0B69-49C8-8B4E-0DDAAB831E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12944" y="5727860"/>
            <a:ext cx="496155" cy="78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473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blank"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7997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VE title NL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25FED-3510-477A-9DCE-2F81F54CD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05681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8534BF-26CA-416C-B571-1BEF4D2B1B5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23964" y="4659240"/>
            <a:ext cx="1185136" cy="18302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E13ED7-BAAF-48E0-AE53-85319D9909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1606" y="347055"/>
            <a:ext cx="2415442" cy="1129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086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VE title N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25FED-3510-477A-9DCE-2F81F54CD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05681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8534BF-26CA-416C-B571-1BEF4D2B1B5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23964" y="4659240"/>
            <a:ext cx="1185136" cy="18302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E13ED7-BAAF-48E0-AE53-85319D9909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1606" y="345964"/>
            <a:ext cx="2415442" cy="113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682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VE HE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E13ED7-BAAF-48E0-AE53-85319D9909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1606" y="345964"/>
            <a:ext cx="2415442" cy="11318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279808-F06C-4AC7-8DF0-3487AF625C5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2396" y="2574398"/>
            <a:ext cx="8587207" cy="170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642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6344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3" r:id="rId2"/>
    <p:sldLayoutId id="2147483664" r:id="rId3"/>
    <p:sldLayoutId id="2147483649" r:id="rId4"/>
    <p:sldLayoutId id="2147483656" r:id="rId5"/>
    <p:sldLayoutId id="2147483657" r:id="rId6"/>
    <p:sldLayoutId id="2147483650" r:id="rId7"/>
    <p:sldLayoutId id="2147483665" r:id="rId8"/>
    <p:sldLayoutId id="2147483670" r:id="rId9"/>
    <p:sldLayoutId id="2147483658" r:id="rId10"/>
    <p:sldLayoutId id="2147483652" r:id="rId11"/>
    <p:sldLayoutId id="2147483666" r:id="rId12"/>
    <p:sldLayoutId id="2147483671" r:id="rId13"/>
    <p:sldLayoutId id="2147483659" r:id="rId14"/>
    <p:sldLayoutId id="2147483653" r:id="rId15"/>
    <p:sldLayoutId id="2147483667" r:id="rId16"/>
    <p:sldLayoutId id="2147483672" r:id="rId17"/>
    <p:sldLayoutId id="2147483660" r:id="rId18"/>
    <p:sldLayoutId id="2147483654" r:id="rId19"/>
    <p:sldLayoutId id="2147483668" r:id="rId20"/>
    <p:sldLayoutId id="2147483673" r:id="rId21"/>
    <p:sldLayoutId id="2147483661" r:id="rId22"/>
    <p:sldLayoutId id="2147483655" r:id="rId23"/>
    <p:sldLayoutId id="2147483669" r:id="rId24"/>
    <p:sldLayoutId id="2147483674" r:id="rId25"/>
    <p:sldLayoutId id="2147483662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8.jpe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7.png"/><Relationship Id="rId7" Type="http://schemas.microsoft.com/office/2007/relationships/hdphoto" Target="../media/hdphoto2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61.png"/><Relationship Id="rId4" Type="http://schemas.openxmlformats.org/officeDocument/2006/relationships/image" Target="../media/image58.png"/><Relationship Id="rId9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kQjtK32mGJQ?feature=oembed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glowscotland.sharepoint.com/:b:/r/sites/PlayandEnquiryNLC2024/Shared%20Documents/General/CLPL/CLPL%20Training%20Materials/Group%20A/Session%204/cre24-what-are-creativity-skills-learners.pdf?csf=1&amp;web=1&amp;e=pHwS5y" TargetMode="External"/><Relationship Id="rId3" Type="http://schemas.openxmlformats.org/officeDocument/2006/relationships/image" Target="../media/image66.png"/><Relationship Id="rId7" Type="http://schemas.openxmlformats.org/officeDocument/2006/relationships/image" Target="../media/image68.png"/><Relationship Id="rId2" Type="http://schemas.openxmlformats.org/officeDocument/2006/relationships/hyperlink" Target="https://glowscotland.sharepoint.com/:b:/r/sites/PlayandEnquiryNLC2024/Shared%20Documents/General/CLPL/CLPL%20Training%20Materials/Group%20A/Session%204/cre24-what-are-creativity-skills.pdf?csf=1&amp;web=1&amp;e=4AnFvH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lowscotland.sharepoint.com/:b:/r/sites/PlayandEnquiryNLC2024/Shared%20Documents/General/CLPL/CLPL%20Training%20Materials/Group%20A/Session%204/cre24-why-are-creativity-skills-important-for-attainment.pdf?csf=1&amp;web=1&amp;e=b8zfmo" TargetMode="External"/><Relationship Id="rId5" Type="http://schemas.openxmlformats.org/officeDocument/2006/relationships/image" Target="../media/image67.png"/><Relationship Id="rId4" Type="http://schemas.openxmlformats.org/officeDocument/2006/relationships/hyperlink" Target="https://glowscotland.sharepoint.com/:b:/r/sites/PlayandEnquiryNLC2024/Shared%20Documents/General/CLPL/CLPL%20Training%20Materials/Group%20A/Session%204/cre24-debunking-creativity-myths.pdf?csf=1&amp;web=1&amp;e=IBJVzJ" TargetMode="External"/><Relationship Id="rId9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layscotland.org/resources/print/Play-Scotland-Play-Types-Tooolkit-bringing-more-play-into-the-school-day.pdf?plsctml_id=11593" TargetMode="External"/><Relationship Id="rId2" Type="http://schemas.openxmlformats.org/officeDocument/2006/relationships/hyperlink" Target="https://education.gov.scot/resources/numeracy-professional-learning-resources/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qJruM9_ovDg?feature=oembed" TargetMode="External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F8AA5-B86A-433F-A8C6-5F3626C1B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843" y="2126806"/>
            <a:ext cx="10545567" cy="1296201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GB" sz="7200" b="1">
                <a:solidFill>
                  <a:schemeClr val="accent1"/>
                </a:solidFill>
              </a:rPr>
              <a:t>Play Pedagogy in NLC</a:t>
            </a:r>
          </a:p>
        </p:txBody>
      </p:sp>
      <p:pic>
        <p:nvPicPr>
          <p:cNvPr id="12" name="Picture 11" descr="A logo for a children's company&#10;&#10;Description automatically generated">
            <a:extLst>
              <a:ext uri="{FF2B5EF4-FFF2-40B4-BE49-F238E27FC236}">
                <a16:creationId xmlns:a16="http://schemas.microsoft.com/office/drawing/2014/main" id="{15B233C0-B784-1315-951E-6C87A1EBDB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87" y="120779"/>
            <a:ext cx="1438382" cy="1406322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252EE2C7-004D-828A-780B-461615FC1FE2}"/>
              </a:ext>
            </a:extLst>
          </p:cNvPr>
          <p:cNvSpPr txBox="1">
            <a:spLocks/>
          </p:cNvSpPr>
          <p:nvPr/>
        </p:nvSpPr>
        <p:spPr>
          <a:xfrm>
            <a:off x="-221752" y="3434993"/>
            <a:ext cx="10545567" cy="12962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7200" b="1">
              <a:solidFill>
                <a:schemeClr val="accent1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02AAF43-D715-1812-C9DA-ED96E30EB1C7}"/>
              </a:ext>
            </a:extLst>
          </p:cNvPr>
          <p:cNvSpPr txBox="1">
            <a:spLocks/>
          </p:cNvSpPr>
          <p:nvPr/>
        </p:nvSpPr>
        <p:spPr>
          <a:xfrm>
            <a:off x="743801" y="3539668"/>
            <a:ext cx="9904288" cy="16908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dirty="0"/>
              <a:t>   Session 4</a:t>
            </a:r>
          </a:p>
          <a:p>
            <a:pPr algn="ctr"/>
            <a:r>
              <a:rPr lang="en-GB" sz="3600" b="1" dirty="0"/>
              <a:t>Play Pedagogy in Practice: Creating High-quality Learning Experiences</a:t>
            </a:r>
          </a:p>
          <a:p>
            <a:pPr algn="ctr"/>
            <a:r>
              <a:rPr lang="en-GB" sz="2400" b="1" dirty="0"/>
              <a:t> </a:t>
            </a:r>
          </a:p>
          <a:p>
            <a:endParaRPr lang="en-GB" sz="3600" b="1" dirty="0"/>
          </a:p>
          <a:p>
            <a:r>
              <a:rPr lang="en-GB" sz="3600" b="1" dirty="0"/>
              <a:t>              </a:t>
            </a:r>
            <a:r>
              <a:rPr lang="en-GB" sz="2400" b="1" dirty="0"/>
              <a:t> Fiona Kirk (ESO- Play &amp; Enquiry) kirkfiona@northlan.gov.uk</a:t>
            </a:r>
          </a:p>
          <a:p>
            <a:pPr algn="ctr"/>
            <a:r>
              <a:rPr lang="en-GB" sz="2400" b="1" dirty="0"/>
              <a:t>   Lisa Lettis (ESO- Play &amp; Enquiry) lettislisa@northlan.gov.uk</a:t>
            </a:r>
          </a:p>
          <a:p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24109183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business card&#10;&#10;AI-generated content may be incorrect.">
            <a:extLst>
              <a:ext uri="{FF2B5EF4-FFF2-40B4-BE49-F238E27FC236}">
                <a16:creationId xmlns:a16="http://schemas.microsoft.com/office/drawing/2014/main" id="{DC42D437-255F-9E1F-F1AD-158AA6E64B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093" y="3072810"/>
            <a:ext cx="9567809" cy="280375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4832908-87A6-D15F-BEF0-4887533B9E6C}"/>
              </a:ext>
            </a:extLst>
          </p:cNvPr>
          <p:cNvGrpSpPr/>
          <p:nvPr/>
        </p:nvGrpSpPr>
        <p:grpSpPr>
          <a:xfrm>
            <a:off x="1419421" y="216184"/>
            <a:ext cx="9353157" cy="1963491"/>
            <a:chOff x="0" y="131728"/>
            <a:chExt cx="10024953" cy="743535"/>
          </a:xfrm>
          <a:solidFill>
            <a:schemeClr val="accent2"/>
          </a:solidFill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AE336DB-E72C-5886-F568-774F6B49FE7F}"/>
                </a:ext>
              </a:extLst>
            </p:cNvPr>
            <p:cNvSpPr/>
            <p:nvPr/>
          </p:nvSpPr>
          <p:spPr>
            <a:xfrm>
              <a:off x="0" y="131728"/>
              <a:ext cx="10024953" cy="743535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" name="Rectangle: Rounded Corners 4">
              <a:extLst>
                <a:ext uri="{FF2B5EF4-FFF2-40B4-BE49-F238E27FC236}">
                  <a16:creationId xmlns:a16="http://schemas.microsoft.com/office/drawing/2014/main" id="{A31E8230-A90C-3946-3873-75667B479189}"/>
                </a:ext>
              </a:extLst>
            </p:cNvPr>
            <p:cNvSpPr txBox="1"/>
            <p:nvPr/>
          </p:nvSpPr>
          <p:spPr>
            <a:xfrm>
              <a:off x="175822" y="174034"/>
              <a:ext cx="9673306" cy="65892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4400" b="1"/>
                <a:t>Guest Speaker: Deborah McArthur (Arts Development and Engagement Manager)</a:t>
              </a:r>
              <a:endParaRPr lang="en-US" sz="4400" kern="1200"/>
            </a:p>
          </p:txBody>
        </p:sp>
      </p:grpSp>
    </p:spTree>
    <p:extLst>
      <p:ext uri="{BB962C8B-B14F-4D97-AF65-F5344CB8AC3E}">
        <p14:creationId xmlns:p14="http://schemas.microsoft.com/office/powerpoint/2010/main" val="36067750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C54687-103F-DD9F-F195-A777EC4D6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9F1643E-EBB8-B1FE-FF58-D7031F3F6C6A}"/>
              </a:ext>
            </a:extLst>
          </p:cNvPr>
          <p:cNvGrpSpPr/>
          <p:nvPr/>
        </p:nvGrpSpPr>
        <p:grpSpPr>
          <a:xfrm>
            <a:off x="1419421" y="216184"/>
            <a:ext cx="9353157" cy="1963491"/>
            <a:chOff x="0" y="131728"/>
            <a:chExt cx="10024953" cy="743535"/>
          </a:xfrm>
          <a:solidFill>
            <a:schemeClr val="accent2"/>
          </a:solidFill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DAA88BB-3267-E3C7-77CE-3A3294B50220}"/>
                </a:ext>
              </a:extLst>
            </p:cNvPr>
            <p:cNvSpPr/>
            <p:nvPr/>
          </p:nvSpPr>
          <p:spPr>
            <a:xfrm>
              <a:off x="0" y="131728"/>
              <a:ext cx="10024953" cy="743535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" name="Rectangle: Rounded Corners 4">
              <a:extLst>
                <a:ext uri="{FF2B5EF4-FFF2-40B4-BE49-F238E27FC236}">
                  <a16:creationId xmlns:a16="http://schemas.microsoft.com/office/drawing/2014/main" id="{1B823617-ABEB-205A-CB1D-61D2810E1D24}"/>
                </a:ext>
              </a:extLst>
            </p:cNvPr>
            <p:cNvSpPr txBox="1"/>
            <p:nvPr/>
          </p:nvSpPr>
          <p:spPr>
            <a:xfrm>
              <a:off x="175822" y="174034"/>
              <a:ext cx="9673306" cy="65892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4400" b="1"/>
                <a:t>Guest Speaker: Colin Dorman (ESO)</a:t>
              </a:r>
              <a:endParaRPr lang="en-US" sz="4400" kern="1200"/>
            </a:p>
          </p:txBody>
        </p:sp>
      </p:grpSp>
      <p:pic>
        <p:nvPicPr>
          <p:cNvPr id="6" name="Picture 5" descr="A white circle with purple text&#10;&#10;AI-generated content may be incorrect.">
            <a:extLst>
              <a:ext uri="{FF2B5EF4-FFF2-40B4-BE49-F238E27FC236}">
                <a16:creationId xmlns:a16="http://schemas.microsoft.com/office/drawing/2014/main" id="{DDD8E13C-AA6A-208D-C72F-B34E7944CB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667" y="2548019"/>
            <a:ext cx="3602665" cy="3602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8760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E04211-9257-4890-6C20-53E97E916EAF}"/>
              </a:ext>
            </a:extLst>
          </p:cNvPr>
          <p:cNvSpPr/>
          <p:nvPr/>
        </p:nvSpPr>
        <p:spPr>
          <a:xfrm>
            <a:off x="627321" y="212651"/>
            <a:ext cx="10909005" cy="1158949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/>
              <a:t>Literacy and Play Pedagogy (</a:t>
            </a:r>
            <a:r>
              <a:rPr lang="en-GB" sz="4000" err="1"/>
              <a:t>RtA</a:t>
            </a:r>
            <a:r>
              <a:rPr lang="en-GB" sz="4000"/>
              <a:t>)</a:t>
            </a:r>
          </a:p>
        </p:txBody>
      </p:sp>
      <p:sp>
        <p:nvSpPr>
          <p:cNvPr id="4" name="Rectangle: Folded Corner 3">
            <a:extLst>
              <a:ext uri="{FF2B5EF4-FFF2-40B4-BE49-F238E27FC236}">
                <a16:creationId xmlns:a16="http://schemas.microsoft.com/office/drawing/2014/main" id="{29B835BC-E42A-800A-2458-0A60EE1BB1A5}"/>
              </a:ext>
            </a:extLst>
          </p:cNvPr>
          <p:cNvSpPr/>
          <p:nvPr/>
        </p:nvSpPr>
        <p:spPr>
          <a:xfrm>
            <a:off x="2682841" y="5022821"/>
            <a:ext cx="1584251" cy="1512079"/>
          </a:xfrm>
          <a:prstGeom prst="foldedCorner">
            <a:avLst/>
          </a:prstGeom>
          <a:solidFill>
            <a:srgbClr val="E8E89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Role modelling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E41531-9690-471B-9C70-D4BDE1B0CB67}"/>
              </a:ext>
            </a:extLst>
          </p:cNvPr>
          <p:cNvSpPr txBox="1"/>
          <p:nvPr/>
        </p:nvSpPr>
        <p:spPr>
          <a:xfrm>
            <a:off x="1031358" y="1524295"/>
            <a:ext cx="101009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Literacy is everywhere in the environment and can be attached to </a:t>
            </a:r>
            <a:r>
              <a:rPr lang="en-GB" b="1"/>
              <a:t>everyday learning opportunities and experiences.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Literacy experiences should </a:t>
            </a:r>
            <a:r>
              <a:rPr lang="en-GB" b="1"/>
              <a:t>weave, build and grow </a:t>
            </a:r>
            <a:r>
              <a:rPr lang="en-GB"/>
              <a:t>children’s interests, vocabulary and knowledge.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Literacy learning should encourage children to see themselves as readers and writers, through </a:t>
            </a:r>
            <a:r>
              <a:rPr lang="en-GB" b="1"/>
              <a:t>purposeful experiences </a:t>
            </a:r>
            <a:r>
              <a:rPr lang="en-GB"/>
              <a:t>which build on the way children use literacy.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</p:txBody>
      </p:sp>
      <p:sp>
        <p:nvSpPr>
          <p:cNvPr id="7" name="Rectangle: Folded Corner 6">
            <a:extLst>
              <a:ext uri="{FF2B5EF4-FFF2-40B4-BE49-F238E27FC236}">
                <a16:creationId xmlns:a16="http://schemas.microsoft.com/office/drawing/2014/main" id="{DBDA993A-B05E-9D53-F35D-22D746441B13}"/>
              </a:ext>
            </a:extLst>
          </p:cNvPr>
          <p:cNvSpPr/>
          <p:nvPr/>
        </p:nvSpPr>
        <p:spPr>
          <a:xfrm>
            <a:off x="4564821" y="5043053"/>
            <a:ext cx="1584251" cy="1512079"/>
          </a:xfrm>
          <a:prstGeom prst="foldedCorner">
            <a:avLst/>
          </a:prstGeom>
          <a:solidFill>
            <a:srgbClr val="E8E89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Exploring mark making and print</a:t>
            </a:r>
          </a:p>
        </p:txBody>
      </p:sp>
      <p:sp>
        <p:nvSpPr>
          <p:cNvPr id="8" name="Rectangle: Folded Corner 7">
            <a:extLst>
              <a:ext uri="{FF2B5EF4-FFF2-40B4-BE49-F238E27FC236}">
                <a16:creationId xmlns:a16="http://schemas.microsoft.com/office/drawing/2014/main" id="{F5AA19E2-63DB-638A-8BA6-A9559CA5911E}"/>
              </a:ext>
            </a:extLst>
          </p:cNvPr>
          <p:cNvSpPr/>
          <p:nvPr/>
        </p:nvSpPr>
        <p:spPr>
          <a:xfrm>
            <a:off x="6392758" y="3288726"/>
            <a:ext cx="1584251" cy="1512079"/>
          </a:xfrm>
          <a:prstGeom prst="foldedCorner">
            <a:avLst/>
          </a:prstGeom>
          <a:solidFill>
            <a:srgbClr val="E8E89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>
                <a:solidFill>
                  <a:schemeClr val="tx1"/>
                </a:solidFill>
              </a:rPr>
              <a:t>Investigating and experimenting with words, rhymes, songs and musical instruments </a:t>
            </a:r>
          </a:p>
        </p:txBody>
      </p:sp>
      <p:sp>
        <p:nvSpPr>
          <p:cNvPr id="10" name="Rectangle: Folded Corner 9">
            <a:extLst>
              <a:ext uri="{FF2B5EF4-FFF2-40B4-BE49-F238E27FC236}">
                <a16:creationId xmlns:a16="http://schemas.microsoft.com/office/drawing/2014/main" id="{21238373-EB58-C214-7A07-00ACAC35992C}"/>
              </a:ext>
            </a:extLst>
          </p:cNvPr>
          <p:cNvSpPr/>
          <p:nvPr/>
        </p:nvSpPr>
        <p:spPr>
          <a:xfrm>
            <a:off x="2736884" y="3268495"/>
            <a:ext cx="1584251" cy="1512079"/>
          </a:xfrm>
          <a:prstGeom prst="foldedCorner">
            <a:avLst/>
          </a:prstGeom>
          <a:solidFill>
            <a:srgbClr val="E8E89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>
                <a:solidFill>
                  <a:schemeClr val="tx1"/>
                </a:solidFill>
              </a:rPr>
              <a:t>Opportunities to notice patterns, similarities and differences in sounds and words</a:t>
            </a:r>
          </a:p>
        </p:txBody>
      </p:sp>
      <p:sp>
        <p:nvSpPr>
          <p:cNvPr id="11" name="Rectangle: Folded Corner 10">
            <a:extLst>
              <a:ext uri="{FF2B5EF4-FFF2-40B4-BE49-F238E27FC236}">
                <a16:creationId xmlns:a16="http://schemas.microsoft.com/office/drawing/2014/main" id="{6B172162-A72F-2FAD-85A6-D9E545018A8E}"/>
              </a:ext>
            </a:extLst>
          </p:cNvPr>
          <p:cNvSpPr/>
          <p:nvPr/>
        </p:nvSpPr>
        <p:spPr>
          <a:xfrm>
            <a:off x="4564821" y="3288727"/>
            <a:ext cx="1584251" cy="1512079"/>
          </a:xfrm>
          <a:prstGeom prst="foldedCorner">
            <a:avLst/>
          </a:prstGeom>
          <a:solidFill>
            <a:srgbClr val="E8E89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Opportunities to develop gross motor skills</a:t>
            </a:r>
          </a:p>
        </p:txBody>
      </p:sp>
      <p:sp>
        <p:nvSpPr>
          <p:cNvPr id="12" name="Rectangle: Folded Corner 11">
            <a:extLst>
              <a:ext uri="{FF2B5EF4-FFF2-40B4-BE49-F238E27FC236}">
                <a16:creationId xmlns:a16="http://schemas.microsoft.com/office/drawing/2014/main" id="{B8725B09-1084-000E-AF52-44FED0909C35}"/>
              </a:ext>
            </a:extLst>
          </p:cNvPr>
          <p:cNvSpPr/>
          <p:nvPr/>
        </p:nvSpPr>
        <p:spPr>
          <a:xfrm>
            <a:off x="6358075" y="5043052"/>
            <a:ext cx="1584251" cy="1512079"/>
          </a:xfrm>
          <a:prstGeom prst="foldedCorner">
            <a:avLst/>
          </a:prstGeom>
          <a:solidFill>
            <a:srgbClr val="E8E89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>
                <a:solidFill>
                  <a:schemeClr val="tx1"/>
                </a:solidFill>
              </a:rPr>
              <a:t>Opportunities to develop fine motor skills e.g. manipulating clay, using peg boards, jigsaws, sewing</a:t>
            </a:r>
          </a:p>
        </p:txBody>
      </p:sp>
      <p:pic>
        <p:nvPicPr>
          <p:cNvPr id="16" name="Picture 15" descr="A cartoon of kids reading books&#10;&#10;AI-generated content may be incorrect.">
            <a:extLst>
              <a:ext uri="{FF2B5EF4-FFF2-40B4-BE49-F238E27FC236}">
                <a16:creationId xmlns:a16="http://schemas.microsoft.com/office/drawing/2014/main" id="{CC2E4D7C-DA21-0079-5C59-FCB585210D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59" y="352889"/>
            <a:ext cx="749263" cy="952581"/>
          </a:xfrm>
          <a:prstGeom prst="rect">
            <a:avLst/>
          </a:prstGeom>
        </p:spPr>
      </p:pic>
      <p:sp>
        <p:nvSpPr>
          <p:cNvPr id="17" name="Arrow: Pentagon 16">
            <a:extLst>
              <a:ext uri="{FF2B5EF4-FFF2-40B4-BE49-F238E27FC236}">
                <a16:creationId xmlns:a16="http://schemas.microsoft.com/office/drawing/2014/main" id="{395D7043-4451-1812-58AA-990CC1C2C76F}"/>
              </a:ext>
            </a:extLst>
          </p:cNvPr>
          <p:cNvSpPr/>
          <p:nvPr/>
        </p:nvSpPr>
        <p:spPr>
          <a:xfrm>
            <a:off x="241134" y="4315752"/>
            <a:ext cx="2126313" cy="970106"/>
          </a:xfrm>
          <a:prstGeom prst="homePlate">
            <a:avLst/>
          </a:prstGeom>
          <a:solidFill>
            <a:srgbClr val="A0D29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/>
              <a:t>Experiences</a:t>
            </a:r>
          </a:p>
        </p:txBody>
      </p:sp>
      <p:sp>
        <p:nvSpPr>
          <p:cNvPr id="18" name="Rectangle: Folded Corner 17">
            <a:extLst>
              <a:ext uri="{FF2B5EF4-FFF2-40B4-BE49-F238E27FC236}">
                <a16:creationId xmlns:a16="http://schemas.microsoft.com/office/drawing/2014/main" id="{927A6896-9F2A-05E9-D4EC-959FF9160817}"/>
              </a:ext>
            </a:extLst>
          </p:cNvPr>
          <p:cNvSpPr/>
          <p:nvPr/>
        </p:nvSpPr>
        <p:spPr>
          <a:xfrm>
            <a:off x="10122035" y="5022819"/>
            <a:ext cx="1584251" cy="1512079"/>
          </a:xfrm>
          <a:prstGeom prst="foldedCorner">
            <a:avLst/>
          </a:prstGeom>
          <a:solidFill>
            <a:srgbClr val="E8E89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700">
                <a:solidFill>
                  <a:schemeClr val="tx1"/>
                </a:solidFill>
              </a:rPr>
              <a:t>Opportunities for social interaction and communication</a:t>
            </a:r>
          </a:p>
        </p:txBody>
      </p:sp>
      <p:sp>
        <p:nvSpPr>
          <p:cNvPr id="19" name="Rectangle: Folded Corner 18">
            <a:extLst>
              <a:ext uri="{FF2B5EF4-FFF2-40B4-BE49-F238E27FC236}">
                <a16:creationId xmlns:a16="http://schemas.microsoft.com/office/drawing/2014/main" id="{137D109C-4757-7E10-9024-5AC7C8F6BED6}"/>
              </a:ext>
            </a:extLst>
          </p:cNvPr>
          <p:cNvSpPr/>
          <p:nvPr/>
        </p:nvSpPr>
        <p:spPr>
          <a:xfrm>
            <a:off x="10052220" y="3288726"/>
            <a:ext cx="1584251" cy="1512079"/>
          </a:xfrm>
          <a:prstGeom prst="foldedCorner">
            <a:avLst/>
          </a:prstGeom>
          <a:solidFill>
            <a:srgbClr val="E8E89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00">
              <a:solidFill>
                <a:schemeClr val="tx1"/>
              </a:solidFill>
            </a:endParaRPr>
          </a:p>
          <a:p>
            <a:pPr algn="ctr"/>
            <a:r>
              <a:rPr lang="en-GB" sz="1300">
                <a:solidFill>
                  <a:schemeClr val="tx1"/>
                </a:solidFill>
              </a:rPr>
              <a:t>Exploring a range of stories e.g. picture books, fiction and non-fiction texts, a variety of media (Reciprocal storytelling) </a:t>
            </a:r>
          </a:p>
        </p:txBody>
      </p:sp>
      <p:sp>
        <p:nvSpPr>
          <p:cNvPr id="20" name="Rectangle: Folded Corner 19">
            <a:extLst>
              <a:ext uri="{FF2B5EF4-FFF2-40B4-BE49-F238E27FC236}">
                <a16:creationId xmlns:a16="http://schemas.microsoft.com/office/drawing/2014/main" id="{86253A8C-13CD-8041-473E-BC0893FAFB8E}"/>
              </a:ext>
            </a:extLst>
          </p:cNvPr>
          <p:cNvSpPr/>
          <p:nvPr/>
        </p:nvSpPr>
        <p:spPr>
          <a:xfrm>
            <a:off x="8220695" y="3288726"/>
            <a:ext cx="1584251" cy="1512079"/>
          </a:xfrm>
          <a:prstGeom prst="foldedCorner">
            <a:avLst/>
          </a:prstGeom>
          <a:solidFill>
            <a:srgbClr val="E8E89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Role play- builds on life experiences and interests</a:t>
            </a:r>
          </a:p>
        </p:txBody>
      </p:sp>
      <p:sp>
        <p:nvSpPr>
          <p:cNvPr id="21" name="Rectangle: Folded Corner 20">
            <a:extLst>
              <a:ext uri="{FF2B5EF4-FFF2-40B4-BE49-F238E27FC236}">
                <a16:creationId xmlns:a16="http://schemas.microsoft.com/office/drawing/2014/main" id="{9ECF2F61-B513-7DA8-E6F0-71D8D9E8C460}"/>
              </a:ext>
            </a:extLst>
          </p:cNvPr>
          <p:cNvSpPr/>
          <p:nvPr/>
        </p:nvSpPr>
        <p:spPr>
          <a:xfrm>
            <a:off x="8240055" y="5022820"/>
            <a:ext cx="1584251" cy="1512079"/>
          </a:xfrm>
          <a:prstGeom prst="foldedCorner">
            <a:avLst/>
          </a:prstGeom>
          <a:solidFill>
            <a:srgbClr val="E8E89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Having fun with stories through tactile and sensory experiences</a:t>
            </a:r>
          </a:p>
        </p:txBody>
      </p:sp>
    </p:spTree>
    <p:extLst>
      <p:ext uri="{BB962C8B-B14F-4D97-AF65-F5344CB8AC3E}">
        <p14:creationId xmlns:p14="http://schemas.microsoft.com/office/powerpoint/2010/main" val="160820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10" grpId="0" animBg="1"/>
      <p:bldP spid="11" grpId="0" animBg="1"/>
      <p:bldP spid="12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ooden structure with a sign and a book case&#10;&#10;AI-generated content may be incorrect.">
            <a:extLst>
              <a:ext uri="{FF2B5EF4-FFF2-40B4-BE49-F238E27FC236}">
                <a16:creationId xmlns:a16="http://schemas.microsoft.com/office/drawing/2014/main" id="{837729AD-D9F0-E16F-8BA6-C749C7DF5F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75" y="213686"/>
            <a:ext cx="3346994" cy="2511770"/>
          </a:xfrm>
          <a:prstGeom prst="rect">
            <a:avLst/>
          </a:prstGeom>
        </p:spPr>
      </p:pic>
      <p:pic>
        <p:nvPicPr>
          <p:cNvPr id="5" name="Picture 4" descr="A table with plants and objects on it&#10;&#10;AI-generated content may be incorrect.">
            <a:extLst>
              <a:ext uri="{FF2B5EF4-FFF2-40B4-BE49-F238E27FC236}">
                <a16:creationId xmlns:a16="http://schemas.microsoft.com/office/drawing/2014/main" id="{C14B8AAE-3345-8051-E765-1DA0C4F163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75" y="3152152"/>
            <a:ext cx="2676376" cy="3578662"/>
          </a:xfrm>
          <a:prstGeom prst="rect">
            <a:avLst/>
          </a:prstGeom>
        </p:spPr>
      </p:pic>
      <p:pic>
        <p:nvPicPr>
          <p:cNvPr id="7" name="Picture 6" descr="A table and chairs in a room&#10;&#10;AI-generated content may be incorrect.">
            <a:extLst>
              <a:ext uri="{FF2B5EF4-FFF2-40B4-BE49-F238E27FC236}">
                <a16:creationId xmlns:a16="http://schemas.microsoft.com/office/drawing/2014/main" id="{108D5DB0-ADB8-BE89-90E3-1CDDD7BADA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491" y="3319188"/>
            <a:ext cx="3796971" cy="3325126"/>
          </a:xfrm>
          <a:prstGeom prst="rect">
            <a:avLst/>
          </a:prstGeom>
        </p:spPr>
      </p:pic>
      <p:pic>
        <p:nvPicPr>
          <p:cNvPr id="11" name="Picture 10" descr="A toy road with blocks on a carpet&#10;&#10;AI-generated content may be incorrect.">
            <a:extLst>
              <a:ext uri="{FF2B5EF4-FFF2-40B4-BE49-F238E27FC236}">
                <a16:creationId xmlns:a16="http://schemas.microsoft.com/office/drawing/2014/main" id="{3E0B7182-0926-11EC-2640-C7B2E86518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020" y="197875"/>
            <a:ext cx="2357209" cy="2398807"/>
          </a:xfrm>
          <a:prstGeom prst="rect">
            <a:avLst/>
          </a:prstGeom>
        </p:spPr>
      </p:pic>
      <p:pic>
        <p:nvPicPr>
          <p:cNvPr id="13" name="Picture 12" descr="A board with pictures and signs&#10;&#10;AI-generated content may be incorrect.">
            <a:extLst>
              <a:ext uri="{FF2B5EF4-FFF2-40B4-BE49-F238E27FC236}">
                <a16:creationId xmlns:a16="http://schemas.microsoft.com/office/drawing/2014/main" id="{5FE13713-ECE3-C820-55C0-5DA1BA6CA6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573" y="285930"/>
            <a:ext cx="3677046" cy="2300045"/>
          </a:xfrm>
          <a:prstGeom prst="rect">
            <a:avLst/>
          </a:prstGeom>
        </p:spPr>
      </p:pic>
      <p:pic>
        <p:nvPicPr>
          <p:cNvPr id="15" name="Picture 14" descr="A chair with a crown and a sign on it&#10;&#10;AI-generated content may be incorrect.">
            <a:extLst>
              <a:ext uri="{FF2B5EF4-FFF2-40B4-BE49-F238E27FC236}">
                <a16:creationId xmlns:a16="http://schemas.microsoft.com/office/drawing/2014/main" id="{2ACDFB57-5B4A-BC98-EE20-C9D2BB6419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963" y="213685"/>
            <a:ext cx="1974038" cy="2511769"/>
          </a:xfrm>
          <a:prstGeom prst="rect">
            <a:avLst/>
          </a:prstGeom>
        </p:spPr>
      </p:pic>
      <p:pic>
        <p:nvPicPr>
          <p:cNvPr id="19" name="Picture 18" descr="A table with toys and objects on it&#10;&#10;AI-generated content may be incorrect.">
            <a:extLst>
              <a:ext uri="{FF2B5EF4-FFF2-40B4-BE49-F238E27FC236}">
                <a16:creationId xmlns:a16="http://schemas.microsoft.com/office/drawing/2014/main" id="{61142C6D-EFE5-FF47-4EEA-43301BB6D1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880" y="3016776"/>
            <a:ext cx="2456126" cy="1999409"/>
          </a:xfrm>
          <a:prstGeom prst="rect">
            <a:avLst/>
          </a:prstGeom>
        </p:spPr>
      </p:pic>
      <p:pic>
        <p:nvPicPr>
          <p:cNvPr id="21" name="Picture 20" descr="A group of clay objects&#10;&#10;AI-generated content may be incorrect.">
            <a:extLst>
              <a:ext uri="{FF2B5EF4-FFF2-40B4-BE49-F238E27FC236}">
                <a16:creationId xmlns:a16="http://schemas.microsoft.com/office/drawing/2014/main" id="{D96CBBBE-7C85-C52A-2217-7F6F8DF711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350" y="5135423"/>
            <a:ext cx="2118175" cy="159539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BBFBE63-4658-0B3B-2BE7-04051E8D3029}"/>
              </a:ext>
            </a:extLst>
          </p:cNvPr>
          <p:cNvSpPr txBox="1"/>
          <p:nvPr/>
        </p:nvSpPr>
        <p:spPr>
          <a:xfrm>
            <a:off x="4493050" y="2660194"/>
            <a:ext cx="3677046" cy="584775"/>
          </a:xfrm>
          <a:custGeom>
            <a:avLst/>
            <a:gdLst>
              <a:gd name="connsiteX0" fmla="*/ 0 w 3677046"/>
              <a:gd name="connsiteY0" fmla="*/ 0 h 584775"/>
              <a:gd name="connsiteX1" fmla="*/ 3677046 w 3677046"/>
              <a:gd name="connsiteY1" fmla="*/ 0 h 584775"/>
              <a:gd name="connsiteX2" fmla="*/ 3677046 w 3677046"/>
              <a:gd name="connsiteY2" fmla="*/ 584775 h 584775"/>
              <a:gd name="connsiteX3" fmla="*/ 0 w 3677046"/>
              <a:gd name="connsiteY3" fmla="*/ 584775 h 584775"/>
              <a:gd name="connsiteX4" fmla="*/ 0 w 3677046"/>
              <a:gd name="connsiteY4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7046" h="584775" extrusionOk="0">
                <a:moveTo>
                  <a:pt x="0" y="0"/>
                </a:moveTo>
                <a:cubicBezTo>
                  <a:pt x="1725568" y="118645"/>
                  <a:pt x="2534213" y="116012"/>
                  <a:pt x="3677046" y="0"/>
                </a:cubicBezTo>
                <a:cubicBezTo>
                  <a:pt x="3692848" y="112674"/>
                  <a:pt x="3668903" y="317807"/>
                  <a:pt x="3677046" y="584775"/>
                </a:cubicBezTo>
                <a:cubicBezTo>
                  <a:pt x="3185709" y="719375"/>
                  <a:pt x="1529277" y="427579"/>
                  <a:pt x="0" y="584775"/>
                </a:cubicBezTo>
                <a:cubicBezTo>
                  <a:pt x="5974" y="355104"/>
                  <a:pt x="-8038" y="181367"/>
                  <a:pt x="0" y="0"/>
                </a:cubicBezTo>
                <a:close/>
              </a:path>
            </a:pathLst>
          </a:custGeom>
          <a:noFill/>
          <a:ln w="635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GB" sz="3200" b="1"/>
              <a:t>Literacy Experiences</a:t>
            </a:r>
          </a:p>
        </p:txBody>
      </p:sp>
      <p:pic>
        <p:nvPicPr>
          <p:cNvPr id="1026" name="Picture 2" descr="Image result for mud kitchen with recipes etc">
            <a:extLst>
              <a:ext uri="{FF2B5EF4-FFF2-40B4-BE49-F238E27FC236}">
                <a16:creationId xmlns:a16="http://schemas.microsoft.com/office/drawing/2014/main" id="{85A7EC54-A43A-813B-D1AC-508526C82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102" y="3306326"/>
            <a:ext cx="2118174" cy="332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85849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A492D1-FDC3-4240-659C-0C581F3191C4}"/>
              </a:ext>
            </a:extLst>
          </p:cNvPr>
          <p:cNvSpPr/>
          <p:nvPr/>
        </p:nvSpPr>
        <p:spPr>
          <a:xfrm>
            <a:off x="627321" y="212651"/>
            <a:ext cx="10909005" cy="1158949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/>
              <a:t>            Numeracy &amp; Mathematical Thinking and Play Pedagogy (</a:t>
            </a:r>
            <a:r>
              <a:rPr lang="en-GB" sz="4000" err="1"/>
              <a:t>RtA</a:t>
            </a:r>
            <a:r>
              <a:rPr lang="en-GB" sz="4000"/>
              <a:t>)</a:t>
            </a:r>
          </a:p>
        </p:txBody>
      </p:sp>
      <p:pic>
        <p:nvPicPr>
          <p:cNvPr id="6" name="Picture 5" descr="A group of kids and a number&#10;&#10;AI-generated content may be incorrect.">
            <a:extLst>
              <a:ext uri="{FF2B5EF4-FFF2-40B4-BE49-F238E27FC236}">
                <a16:creationId xmlns:a16="http://schemas.microsoft.com/office/drawing/2014/main" id="{85046A5E-0A81-D076-5B03-8C0A282AFF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18" y="330772"/>
            <a:ext cx="945135" cy="9451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111E225-A54E-18E0-5290-D5E4EE382318}"/>
              </a:ext>
            </a:extLst>
          </p:cNvPr>
          <p:cNvSpPr txBox="1"/>
          <p:nvPr/>
        </p:nvSpPr>
        <p:spPr>
          <a:xfrm>
            <a:off x="685800" y="1489721"/>
            <a:ext cx="107920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Numeracy and mathematical thinking encompasses many different elements- recognising numerical symbols, verbalising numbers, recognising patterns and shapes.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It involves a variety of skills such as understanding numbers, counting, problem solving, measuring, sorting and patterning.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Applying skills in all areas of life therefore should be embedded in the environment and throughout the curriculum with a variety of materials being used to encourage exploration, enquiry and problem solving.</a:t>
            </a:r>
          </a:p>
        </p:txBody>
      </p:sp>
      <p:sp>
        <p:nvSpPr>
          <p:cNvPr id="9" name="Arrow: Pentagon 8">
            <a:extLst>
              <a:ext uri="{FF2B5EF4-FFF2-40B4-BE49-F238E27FC236}">
                <a16:creationId xmlns:a16="http://schemas.microsoft.com/office/drawing/2014/main" id="{EF1E4F22-8C4F-69C2-FA54-2FC0603DD7F3}"/>
              </a:ext>
            </a:extLst>
          </p:cNvPr>
          <p:cNvSpPr/>
          <p:nvPr/>
        </p:nvSpPr>
        <p:spPr>
          <a:xfrm>
            <a:off x="241134" y="4315752"/>
            <a:ext cx="2126313" cy="970106"/>
          </a:xfrm>
          <a:prstGeom prst="homePlate">
            <a:avLst/>
          </a:prstGeom>
          <a:solidFill>
            <a:srgbClr val="A0D29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/>
              <a:t>Experiences</a:t>
            </a:r>
          </a:p>
        </p:txBody>
      </p:sp>
      <p:sp>
        <p:nvSpPr>
          <p:cNvPr id="10" name="Rectangle: Folded Corner 9">
            <a:extLst>
              <a:ext uri="{FF2B5EF4-FFF2-40B4-BE49-F238E27FC236}">
                <a16:creationId xmlns:a16="http://schemas.microsoft.com/office/drawing/2014/main" id="{5845996B-3733-BAD0-4960-B9A6F6A74273}"/>
              </a:ext>
            </a:extLst>
          </p:cNvPr>
          <p:cNvSpPr/>
          <p:nvPr/>
        </p:nvSpPr>
        <p:spPr>
          <a:xfrm>
            <a:off x="2694354" y="3559712"/>
            <a:ext cx="1584251" cy="1512079"/>
          </a:xfrm>
          <a:prstGeom prst="foldedCorner">
            <a:avLst/>
          </a:prstGeom>
          <a:solidFill>
            <a:srgbClr val="E8E89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>
                <a:solidFill>
                  <a:schemeClr val="tx1"/>
                </a:solidFill>
              </a:rPr>
              <a:t>Story books that illustrate representations of number, shape and pattern </a:t>
            </a:r>
          </a:p>
        </p:txBody>
      </p:sp>
      <p:sp>
        <p:nvSpPr>
          <p:cNvPr id="11" name="Rectangle: Folded Corner 10">
            <a:extLst>
              <a:ext uri="{FF2B5EF4-FFF2-40B4-BE49-F238E27FC236}">
                <a16:creationId xmlns:a16="http://schemas.microsoft.com/office/drawing/2014/main" id="{049D5F16-7CBF-981C-9CBB-F0DB874CE2E3}"/>
              </a:ext>
            </a:extLst>
          </p:cNvPr>
          <p:cNvSpPr/>
          <p:nvPr/>
        </p:nvSpPr>
        <p:spPr>
          <a:xfrm>
            <a:off x="2408977" y="5218452"/>
            <a:ext cx="1584251" cy="1512079"/>
          </a:xfrm>
          <a:prstGeom prst="foldedCorner">
            <a:avLst/>
          </a:prstGeom>
          <a:solidFill>
            <a:srgbClr val="E8E89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>
                <a:solidFill>
                  <a:schemeClr val="tx1"/>
                </a:solidFill>
              </a:rPr>
              <a:t>Opportunities to sing and rhyme with visual representations of numbers that involve counting, ordering and recognising number</a:t>
            </a:r>
          </a:p>
        </p:txBody>
      </p:sp>
      <p:sp>
        <p:nvSpPr>
          <p:cNvPr id="12" name="Rectangle: Folded Corner 11">
            <a:extLst>
              <a:ext uri="{FF2B5EF4-FFF2-40B4-BE49-F238E27FC236}">
                <a16:creationId xmlns:a16="http://schemas.microsoft.com/office/drawing/2014/main" id="{3522203B-D6D1-B59F-B5E1-F20D8350ED30}"/>
              </a:ext>
            </a:extLst>
          </p:cNvPr>
          <p:cNvSpPr/>
          <p:nvPr/>
        </p:nvSpPr>
        <p:spPr>
          <a:xfrm>
            <a:off x="4546033" y="3559710"/>
            <a:ext cx="1584251" cy="1512079"/>
          </a:xfrm>
          <a:prstGeom prst="foldedCorner">
            <a:avLst/>
          </a:prstGeom>
          <a:solidFill>
            <a:srgbClr val="E8E89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>
                <a:solidFill>
                  <a:schemeClr val="tx1"/>
                </a:solidFill>
              </a:rPr>
              <a:t>Number recognition in the environment- notice that numbers have a purpose </a:t>
            </a:r>
          </a:p>
        </p:txBody>
      </p:sp>
      <p:sp>
        <p:nvSpPr>
          <p:cNvPr id="13" name="Rectangle: Folded Corner 12">
            <a:extLst>
              <a:ext uri="{FF2B5EF4-FFF2-40B4-BE49-F238E27FC236}">
                <a16:creationId xmlns:a16="http://schemas.microsoft.com/office/drawing/2014/main" id="{EE18076F-A61B-40FA-F4B0-06D71EBD4F5E}"/>
              </a:ext>
            </a:extLst>
          </p:cNvPr>
          <p:cNvSpPr/>
          <p:nvPr/>
        </p:nvSpPr>
        <p:spPr>
          <a:xfrm>
            <a:off x="4278605" y="5218451"/>
            <a:ext cx="1584251" cy="1512079"/>
          </a:xfrm>
          <a:prstGeom prst="foldedCorner">
            <a:avLst/>
          </a:prstGeom>
          <a:solidFill>
            <a:srgbClr val="E8E89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00">
              <a:solidFill>
                <a:schemeClr val="tx1"/>
              </a:solidFill>
            </a:endParaRPr>
          </a:p>
          <a:p>
            <a:pPr algn="ctr"/>
            <a:r>
              <a:rPr lang="en-GB" sz="1300">
                <a:solidFill>
                  <a:schemeClr val="tx1"/>
                </a:solidFill>
              </a:rPr>
              <a:t>Investigate and experiment with quantity- compare and contrast a variety of objects using more than, less than, same as</a:t>
            </a:r>
          </a:p>
        </p:txBody>
      </p:sp>
      <p:sp>
        <p:nvSpPr>
          <p:cNvPr id="14" name="Rectangle: Folded Corner 13">
            <a:extLst>
              <a:ext uri="{FF2B5EF4-FFF2-40B4-BE49-F238E27FC236}">
                <a16:creationId xmlns:a16="http://schemas.microsoft.com/office/drawing/2014/main" id="{59D2DE1E-E040-76B5-3DCC-85FAB97309E1}"/>
              </a:ext>
            </a:extLst>
          </p:cNvPr>
          <p:cNvSpPr/>
          <p:nvPr/>
        </p:nvSpPr>
        <p:spPr>
          <a:xfrm>
            <a:off x="6397712" y="3559709"/>
            <a:ext cx="1584251" cy="1512079"/>
          </a:xfrm>
          <a:prstGeom prst="foldedCorner">
            <a:avLst/>
          </a:prstGeom>
          <a:solidFill>
            <a:srgbClr val="E8E89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00">
                <a:solidFill>
                  <a:schemeClr val="tx1"/>
                </a:solidFill>
              </a:rPr>
              <a:t>Role play, board games, digital technologies and programmable toys to support positional language</a:t>
            </a:r>
          </a:p>
        </p:txBody>
      </p:sp>
      <p:sp>
        <p:nvSpPr>
          <p:cNvPr id="15" name="Rectangle: Folded Corner 14">
            <a:extLst>
              <a:ext uri="{FF2B5EF4-FFF2-40B4-BE49-F238E27FC236}">
                <a16:creationId xmlns:a16="http://schemas.microsoft.com/office/drawing/2014/main" id="{40DB2623-B826-DDF3-8D99-2E8227BCB629}"/>
              </a:ext>
            </a:extLst>
          </p:cNvPr>
          <p:cNvSpPr/>
          <p:nvPr/>
        </p:nvSpPr>
        <p:spPr>
          <a:xfrm>
            <a:off x="6134250" y="5218451"/>
            <a:ext cx="1584251" cy="1512079"/>
          </a:xfrm>
          <a:prstGeom prst="foldedCorner">
            <a:avLst/>
          </a:prstGeom>
          <a:solidFill>
            <a:srgbClr val="E8E89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300">
                <a:solidFill>
                  <a:schemeClr val="tx1"/>
                </a:solidFill>
              </a:rPr>
              <a:t>Water and sand play to explore, experiment, test and extend ideas- pouring, measuring, volume and capacity</a:t>
            </a:r>
          </a:p>
        </p:txBody>
      </p:sp>
      <p:sp>
        <p:nvSpPr>
          <p:cNvPr id="16" name="Rectangle: Folded Corner 15">
            <a:extLst>
              <a:ext uri="{FF2B5EF4-FFF2-40B4-BE49-F238E27FC236}">
                <a16:creationId xmlns:a16="http://schemas.microsoft.com/office/drawing/2014/main" id="{3780EBC2-5E82-8081-9413-57DEF2CE94C1}"/>
              </a:ext>
            </a:extLst>
          </p:cNvPr>
          <p:cNvSpPr/>
          <p:nvPr/>
        </p:nvSpPr>
        <p:spPr>
          <a:xfrm>
            <a:off x="8249391" y="3559708"/>
            <a:ext cx="1584251" cy="1512079"/>
          </a:xfrm>
          <a:prstGeom prst="foldedCorner">
            <a:avLst/>
          </a:prstGeom>
          <a:solidFill>
            <a:srgbClr val="E8E89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00">
                <a:solidFill>
                  <a:schemeClr val="tx1"/>
                </a:solidFill>
              </a:rPr>
              <a:t>A range of materials to encourage reasoning through experimentation, trial and error and prediction</a:t>
            </a:r>
          </a:p>
        </p:txBody>
      </p:sp>
      <p:sp>
        <p:nvSpPr>
          <p:cNvPr id="17" name="Rectangle: Folded Corner 16">
            <a:extLst>
              <a:ext uri="{FF2B5EF4-FFF2-40B4-BE49-F238E27FC236}">
                <a16:creationId xmlns:a16="http://schemas.microsoft.com/office/drawing/2014/main" id="{CEDBF07F-E037-3257-EC04-71CE0ECF328E}"/>
              </a:ext>
            </a:extLst>
          </p:cNvPr>
          <p:cNvSpPr/>
          <p:nvPr/>
        </p:nvSpPr>
        <p:spPr>
          <a:xfrm>
            <a:off x="7981963" y="5218451"/>
            <a:ext cx="1584251" cy="1512079"/>
          </a:xfrm>
          <a:prstGeom prst="foldedCorner">
            <a:avLst/>
          </a:prstGeom>
          <a:solidFill>
            <a:srgbClr val="E8E89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>
                <a:solidFill>
                  <a:schemeClr val="tx1"/>
                </a:solidFill>
              </a:rPr>
              <a:t>Create patterns and sets of objects, identifying and discussing their characteristics</a:t>
            </a:r>
          </a:p>
        </p:txBody>
      </p:sp>
      <p:sp>
        <p:nvSpPr>
          <p:cNvPr id="18" name="Rectangle: Folded Corner 17">
            <a:extLst>
              <a:ext uri="{FF2B5EF4-FFF2-40B4-BE49-F238E27FC236}">
                <a16:creationId xmlns:a16="http://schemas.microsoft.com/office/drawing/2014/main" id="{95D73E18-11A0-653F-0D76-21EED713B7BC}"/>
              </a:ext>
            </a:extLst>
          </p:cNvPr>
          <p:cNvSpPr/>
          <p:nvPr/>
        </p:nvSpPr>
        <p:spPr>
          <a:xfrm>
            <a:off x="10100070" y="3559707"/>
            <a:ext cx="1584251" cy="1512079"/>
          </a:xfrm>
          <a:prstGeom prst="foldedCorner">
            <a:avLst/>
          </a:prstGeom>
          <a:solidFill>
            <a:srgbClr val="E8E89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>
                <a:solidFill>
                  <a:schemeClr val="tx1"/>
                </a:solidFill>
              </a:rPr>
              <a:t>Identify and explore shape and symmetry within natural contexts and environments</a:t>
            </a:r>
          </a:p>
        </p:txBody>
      </p:sp>
      <p:sp>
        <p:nvSpPr>
          <p:cNvPr id="19" name="Rectangle: Folded Corner 18">
            <a:extLst>
              <a:ext uri="{FF2B5EF4-FFF2-40B4-BE49-F238E27FC236}">
                <a16:creationId xmlns:a16="http://schemas.microsoft.com/office/drawing/2014/main" id="{604A8131-357D-DB95-D859-A8F6CD44CDFD}"/>
              </a:ext>
            </a:extLst>
          </p:cNvPr>
          <p:cNvSpPr/>
          <p:nvPr/>
        </p:nvSpPr>
        <p:spPr>
          <a:xfrm>
            <a:off x="9859233" y="5218451"/>
            <a:ext cx="1584251" cy="1512079"/>
          </a:xfrm>
          <a:prstGeom prst="foldedCorner">
            <a:avLst/>
          </a:prstGeom>
          <a:solidFill>
            <a:srgbClr val="E8E89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>
                <a:solidFill>
                  <a:schemeClr val="tx1"/>
                </a:solidFill>
              </a:rPr>
              <a:t>Daily outdoor play to explore size and perspective through movement and seeing familiar objects from a different angle, height or distance</a:t>
            </a:r>
          </a:p>
        </p:txBody>
      </p:sp>
    </p:spTree>
    <p:extLst>
      <p:ext uri="{BB962C8B-B14F-4D97-AF65-F5344CB8AC3E}">
        <p14:creationId xmlns:p14="http://schemas.microsoft.com/office/powerpoint/2010/main" val="2649123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BB3668-EB1C-B2B4-415B-952F9974E038}"/>
              </a:ext>
            </a:extLst>
          </p:cNvPr>
          <p:cNvSpPr txBox="1"/>
          <p:nvPr/>
        </p:nvSpPr>
        <p:spPr>
          <a:xfrm>
            <a:off x="4049305" y="2738253"/>
            <a:ext cx="4093389" cy="584775"/>
          </a:xfrm>
          <a:custGeom>
            <a:avLst/>
            <a:gdLst>
              <a:gd name="connsiteX0" fmla="*/ 0 w 4093389"/>
              <a:gd name="connsiteY0" fmla="*/ 0 h 584775"/>
              <a:gd name="connsiteX1" fmla="*/ 4093389 w 4093389"/>
              <a:gd name="connsiteY1" fmla="*/ 0 h 584775"/>
              <a:gd name="connsiteX2" fmla="*/ 4093389 w 4093389"/>
              <a:gd name="connsiteY2" fmla="*/ 584775 h 584775"/>
              <a:gd name="connsiteX3" fmla="*/ 0 w 4093389"/>
              <a:gd name="connsiteY3" fmla="*/ 584775 h 584775"/>
              <a:gd name="connsiteX4" fmla="*/ 0 w 4093389"/>
              <a:gd name="connsiteY4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93389" h="584775" extrusionOk="0">
                <a:moveTo>
                  <a:pt x="0" y="0"/>
                </a:moveTo>
                <a:cubicBezTo>
                  <a:pt x="1508843" y="118645"/>
                  <a:pt x="2382872" y="116012"/>
                  <a:pt x="4093389" y="0"/>
                </a:cubicBezTo>
                <a:cubicBezTo>
                  <a:pt x="4109191" y="112674"/>
                  <a:pt x="4085246" y="317807"/>
                  <a:pt x="4093389" y="584775"/>
                </a:cubicBezTo>
                <a:cubicBezTo>
                  <a:pt x="2516028" y="719375"/>
                  <a:pt x="1326505" y="427579"/>
                  <a:pt x="0" y="584775"/>
                </a:cubicBezTo>
                <a:cubicBezTo>
                  <a:pt x="5974" y="355104"/>
                  <a:pt x="-8038" y="181367"/>
                  <a:pt x="0" y="0"/>
                </a:cubicBezTo>
                <a:close/>
              </a:path>
            </a:pathLst>
          </a:custGeom>
          <a:noFill/>
          <a:ln w="63500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GB" sz="3200" b="1"/>
              <a:t>Numeracy Experiences</a:t>
            </a:r>
          </a:p>
        </p:txBody>
      </p:sp>
      <p:pic>
        <p:nvPicPr>
          <p:cNvPr id="4" name="Picture 3" descr="A table with a cake and spoons&#10;&#10;AI-generated content may be incorrect.">
            <a:extLst>
              <a:ext uri="{FF2B5EF4-FFF2-40B4-BE49-F238E27FC236}">
                <a16:creationId xmlns:a16="http://schemas.microsoft.com/office/drawing/2014/main" id="{6F3F3747-86FB-0307-7B24-815987A74E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54" y="230103"/>
            <a:ext cx="2560298" cy="3279949"/>
          </a:xfrm>
          <a:prstGeom prst="rect">
            <a:avLst/>
          </a:prstGeom>
        </p:spPr>
      </p:pic>
      <p:pic>
        <p:nvPicPr>
          <p:cNvPr id="6" name="Picture 5" descr="A child playing with wooden blocks&#10;&#10;AI-generated content may be incorrect.">
            <a:extLst>
              <a:ext uri="{FF2B5EF4-FFF2-40B4-BE49-F238E27FC236}">
                <a16:creationId xmlns:a16="http://schemas.microsoft.com/office/drawing/2014/main" id="{26FDF2D7-53A0-990D-831C-8662FC3DCE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215" y="4195696"/>
            <a:ext cx="1650991" cy="2451253"/>
          </a:xfrm>
          <a:prstGeom prst="rect">
            <a:avLst/>
          </a:prstGeom>
        </p:spPr>
      </p:pic>
      <p:pic>
        <p:nvPicPr>
          <p:cNvPr id="8" name="Picture 7" descr="A group of objects on a table&#10;&#10;AI-generated content may be incorrect.">
            <a:extLst>
              <a:ext uri="{FF2B5EF4-FFF2-40B4-BE49-F238E27FC236}">
                <a16:creationId xmlns:a16="http://schemas.microsoft.com/office/drawing/2014/main" id="{25D94D5C-C54C-21F4-9C6A-54FBF1A968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938" y="3504940"/>
            <a:ext cx="2635185" cy="3254911"/>
          </a:xfrm>
          <a:prstGeom prst="rect">
            <a:avLst/>
          </a:prstGeom>
        </p:spPr>
      </p:pic>
      <p:pic>
        <p:nvPicPr>
          <p:cNvPr id="10" name="Picture 9" descr="A group of people in a science lab&#10;&#10;AI-generated content may be incorrect.">
            <a:extLst>
              <a:ext uri="{FF2B5EF4-FFF2-40B4-BE49-F238E27FC236}">
                <a16:creationId xmlns:a16="http://schemas.microsoft.com/office/drawing/2014/main" id="{3ED0CA13-D971-B05C-E910-204F454AAF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942" y="107439"/>
            <a:ext cx="3600635" cy="3981655"/>
          </a:xfrm>
          <a:prstGeom prst="rect">
            <a:avLst/>
          </a:prstGeom>
        </p:spPr>
      </p:pic>
      <p:pic>
        <p:nvPicPr>
          <p:cNvPr id="12" name="Picture 11" descr="A room with sand and toys&#10;&#10;AI-generated content may be incorrect.">
            <a:extLst>
              <a:ext uri="{FF2B5EF4-FFF2-40B4-BE49-F238E27FC236}">
                <a16:creationId xmlns:a16="http://schemas.microsoft.com/office/drawing/2014/main" id="{45FB2B4E-EE83-6C4D-0E18-28538AD595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23" y="3617843"/>
            <a:ext cx="4191215" cy="3029106"/>
          </a:xfrm>
          <a:prstGeom prst="rect">
            <a:avLst/>
          </a:prstGeom>
        </p:spPr>
      </p:pic>
      <p:pic>
        <p:nvPicPr>
          <p:cNvPr id="2050" name="Picture 2" descr="Image result for numeracy outdoors">
            <a:extLst>
              <a:ext uri="{FF2B5EF4-FFF2-40B4-BE49-F238E27FC236}">
                <a16:creationId xmlns:a16="http://schemas.microsoft.com/office/drawing/2014/main" id="{91ED2C25-0C0B-A1A9-4331-70EFB766C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305" y="98149"/>
            <a:ext cx="3446818" cy="258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Numeracy Outdoor Counting in 5">
            <a:extLst>
              <a:ext uri="{FF2B5EF4-FFF2-40B4-BE49-F238E27FC236}">
                <a16:creationId xmlns:a16="http://schemas.microsoft.com/office/drawing/2014/main" id="{55E8A959-5734-D7A6-2593-6FA10D5DA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344" y="4352268"/>
            <a:ext cx="2573649" cy="2138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1832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reative Writing Cartoon Stock Photos ...">
            <a:extLst>
              <a:ext uri="{FF2B5EF4-FFF2-40B4-BE49-F238E27FC236}">
                <a16:creationId xmlns:a16="http://schemas.microsoft.com/office/drawing/2014/main" id="{2DC5A0BE-C7E9-2FC7-0D9E-C1379CC7F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528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44D0AB-9EDE-14D0-16B6-FCDC10EB1475}"/>
              </a:ext>
            </a:extLst>
          </p:cNvPr>
          <p:cNvSpPr txBox="1"/>
          <p:nvPr/>
        </p:nvSpPr>
        <p:spPr>
          <a:xfrm>
            <a:off x="191386" y="159488"/>
            <a:ext cx="28069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/>
              <a:t>Task</a:t>
            </a:r>
          </a:p>
        </p:txBody>
      </p:sp>
      <p:pic>
        <p:nvPicPr>
          <p:cNvPr id="6" name="Picture 5" descr="A blue circle with white text and silhouettes of children&#10;&#10;AI-generated content may be incorrect.">
            <a:extLst>
              <a:ext uri="{FF2B5EF4-FFF2-40B4-BE49-F238E27FC236}">
                <a16:creationId xmlns:a16="http://schemas.microsoft.com/office/drawing/2014/main" id="{F190413A-9FA0-4589-DC4F-11627BD531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00" b="90000" l="6800" r="90000">
                        <a14:foregroundMark x1="30000" y1="10600" x2="54400" y2="5800"/>
                        <a14:foregroundMark x1="54400" y1="5800" x2="68400" y2="12000"/>
                        <a14:foregroundMark x1="6600" y1="54000" x2="6800" y2="42400"/>
                        <a14:foregroundMark x1="6800" y1="42400" x2="11400" y2="29000"/>
                        <a14:foregroundMark x1="88400" y1="55800" x2="85800" y2="64400"/>
                        <a14:backgroundMark x1="9200" y1="67000" x2="4800" y2="51600"/>
                        <a14:backgroundMark x1="89507" y1="56125" x2="90600" y2="52800"/>
                        <a14:backgroundMark x1="86000" y1="66800" x2="86702" y2="64665"/>
                        <a14:backgroundMark x1="89800" y1="54600" x2="90000" y2="53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814" y="477554"/>
            <a:ext cx="2951446" cy="2951446"/>
          </a:xfrm>
          <a:prstGeom prst="rect">
            <a:avLst/>
          </a:prstGeom>
        </p:spPr>
      </p:pic>
      <p:pic>
        <p:nvPicPr>
          <p:cNvPr id="7" name="Picture 6" descr="A circular orange and white logo with icons&#10;&#10;AI-generated content may be incorrect.">
            <a:extLst>
              <a:ext uri="{FF2B5EF4-FFF2-40B4-BE49-F238E27FC236}">
                <a16:creationId xmlns:a16="http://schemas.microsoft.com/office/drawing/2014/main" id="{12107DD7-8C95-FD67-568E-B73C30AF35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00" b="90000" l="8200" r="91400">
                        <a14:foregroundMark x1="28200" y1="11000" x2="60400" y2="5000"/>
                        <a14:foregroundMark x1="60400" y1="5000" x2="72400" y2="9200"/>
                        <a14:foregroundMark x1="72400" y1="9200" x2="73800" y2="12200"/>
                        <a14:foregroundMark x1="37600" y1="6000" x2="50600" y2="4800"/>
                        <a14:foregroundMark x1="50600" y1="4800" x2="63200" y2="6000"/>
                        <a14:foregroundMark x1="91400" y1="52144" x2="91400" y2="54862"/>
                        <a14:foregroundMark x1="91400" y1="50800" x2="91400" y2="51344"/>
                        <a14:foregroundMark x1="91400" y1="32600" x2="91400" y2="50800"/>
                        <a14:foregroundMark x1="12000" y1="33400" x2="8600" y2="44400"/>
                        <a14:foregroundMark x1="10840" y1="52400" x2="11616" y2="55170"/>
                        <a14:foregroundMark x1="8600" y1="44400" x2="10840" y2="52400"/>
                        <a14:foregroundMark x1="87000" y1="65200" x2="90200" y2="57000"/>
                        <a14:foregroundMark x1="8600" y1="52000" x2="8200" y2="50400"/>
                        <a14:foregroundMark x1="9000" y1="52800" x2="9000" y2="52000"/>
                        <a14:backgroundMark x1="8600" y1="56200" x2="11800" y2="65200"/>
                        <a14:backgroundMark x1="7800" y1="52400" x2="7800" y2="52400"/>
                        <a14:backgroundMark x1="88600" y1="65200" x2="92400" y2="52000"/>
                        <a14:backgroundMark x1="8000" y1="53000" x2="8400" y2="52000"/>
                        <a14:backgroundMark x1="88200" y1="65400" x2="93600" y2="48400"/>
                        <a14:backgroundMark x1="89400" y1="64600" x2="95200" y2="52000"/>
                        <a14:backgroundMark x1="90600" y1="59600" x2="92000" y2="56400"/>
                        <a14:backgroundMark x1="91800" y1="57000" x2="92800" y2="56200"/>
                        <a14:backgroundMark x1="91000" y1="57800" x2="92000" y2="56400"/>
                        <a14:backgroundMark x1="92000" y1="50800" x2="92000" y2="50800"/>
                        <a14:backgroundMark x1="87800" y1="65200" x2="92400" y2="55000"/>
                        <a14:backgroundMark x1="92400" y1="55000" x2="92800" y2="51400"/>
                        <a14:backgroundMark x1="8000" y1="52200" x2="7800" y2="50000"/>
                        <a14:backgroundMark x1="91400" y1="55200" x2="92400" y2="51400"/>
                        <a14:backgroundMark x1="91600" y1="54800" x2="92200" y2="52400"/>
                        <a14:backgroundMark x1="91800" y1="53400" x2="91800" y2="52600"/>
                        <a14:backgroundMark x1="92000" y1="52200" x2="92000" y2="52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988" y="478188"/>
            <a:ext cx="2950812" cy="2950812"/>
          </a:xfrm>
          <a:prstGeom prst="rect">
            <a:avLst/>
          </a:prstGeom>
        </p:spPr>
      </p:pic>
      <p:pic>
        <p:nvPicPr>
          <p:cNvPr id="8" name="Picture 7" descr="A circular red and white logo with white text&#10;&#10;AI-generated content may be incorrect.">
            <a:extLst>
              <a:ext uri="{FF2B5EF4-FFF2-40B4-BE49-F238E27FC236}">
                <a16:creationId xmlns:a16="http://schemas.microsoft.com/office/drawing/2014/main" id="{7DDF1FDF-C103-953A-1CA4-E7C6FD2F6D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00" b="90000" l="8800" r="91400">
                        <a14:foregroundMark x1="28000" y1="10800" x2="47600" y2="3800"/>
                        <a14:foregroundMark x1="47600" y1="3800" x2="58200" y2="4200"/>
                        <a14:foregroundMark x1="58200" y1="4200" x2="69000" y2="7600"/>
                        <a14:foregroundMark x1="69000" y1="7600" x2="73800" y2="11200"/>
                        <a14:foregroundMark x1="41800" y1="5000" x2="55800" y2="4600"/>
                        <a14:foregroundMark x1="55800" y1="4600" x2="58600" y2="4600"/>
                        <a14:foregroundMark x1="89600" y1="33400" x2="90200" y2="55800"/>
                        <a14:foregroundMark x1="90200" y1="55800" x2="88600" y2="60200"/>
                        <a14:foregroundMark x1="10400" y1="34200" x2="8800" y2="46000"/>
                        <a14:foregroundMark x1="8800" y1="46000" x2="11200" y2="59600"/>
                        <a14:foregroundMark x1="9400" y1="52000" x2="11000" y2="58800"/>
                        <a14:foregroundMark x1="91400" y1="49200" x2="91200" y2="51600"/>
                        <a14:backgroundMark x1="7903" y1="52346" x2="7200" y2="49800"/>
                        <a14:backgroundMark x1="11400" y1="65000" x2="9766" y2="59085"/>
                        <a14:backgroundMark x1="88600" y1="64000" x2="88600" y2="64000"/>
                        <a14:backgroundMark x1="88600" y1="64800" x2="92492" y2="51708"/>
                        <a14:backgroundMark x1="92000" y1="53000" x2="91888" y2="516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180" y="3498112"/>
            <a:ext cx="2951446" cy="2951446"/>
          </a:xfrm>
          <a:prstGeom prst="rect">
            <a:avLst/>
          </a:prstGeom>
        </p:spPr>
      </p:pic>
      <p:pic>
        <p:nvPicPr>
          <p:cNvPr id="9" name="Picture 8" descr="A green and white circle with white text&#10;&#10;AI-generated content may be incorrect.">
            <a:extLst>
              <a:ext uri="{FF2B5EF4-FFF2-40B4-BE49-F238E27FC236}">
                <a16:creationId xmlns:a16="http://schemas.microsoft.com/office/drawing/2014/main" id="{3BEF71E8-0621-59F1-5E6B-5E19CFB7C2B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00" b="90000" l="8000" r="91200">
                        <a14:foregroundMark x1="9800" y1="33600" x2="8200" y2="43600"/>
                        <a14:foregroundMark x1="8200" y1="43600" x2="10400" y2="58800"/>
                        <a14:foregroundMark x1="90000" y1="33000" x2="91200" y2="54000"/>
                        <a14:foregroundMark x1="91200" y1="54000" x2="89000" y2="60000"/>
                        <a14:foregroundMark x1="8400" y1="51000" x2="11800" y2="62800"/>
                        <a14:foregroundMark x1="90400" y1="55000" x2="87600" y2="63600"/>
                        <a14:foregroundMark x1="28400" y1="10400" x2="51400" y2="3800"/>
                        <a14:foregroundMark x1="51400" y1="3800" x2="70800" y2="10400"/>
                        <a14:backgroundMark x1="7717" y1="51191" x2="7600" y2="50800"/>
                        <a14:backgroundMark x1="11800" y1="64800" x2="11247" y2="62955"/>
                        <a14:backgroundMark x1="91064" y1="55209" x2="92400" y2="51200"/>
                        <a14:backgroundMark x1="87800" y1="65000" x2="88203" y2="63790"/>
                        <a14:backgroundMark x1="11600" y1="65200" x2="11600" y2="65200"/>
                        <a14:backgroundMark x1="11200" y1="64600" x2="11200" y2="64600"/>
                        <a14:backgroundMark x1="11200" y1="64600" x2="11200" y2="64600"/>
                        <a14:backgroundMark x1="11200" y1="64200" x2="7600" y2="54800"/>
                        <a14:backgroundMark x1="7600" y1="54800" x2="7800" y2="51200"/>
                        <a14:backgroundMark x1="88000" y1="64800" x2="88000" y2="64800"/>
                        <a14:backgroundMark x1="88200" y1="65200" x2="92400" y2="52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939" y="3498112"/>
            <a:ext cx="2951446" cy="295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5230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boxes with text&#10;&#10;AI-generated content may be incorrect.">
            <a:extLst>
              <a:ext uri="{FF2B5EF4-FFF2-40B4-BE49-F238E27FC236}">
                <a16:creationId xmlns:a16="http://schemas.microsoft.com/office/drawing/2014/main" id="{CB62E59B-663E-94D3-3584-E38173E0A4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1" y="1769508"/>
            <a:ext cx="4800599" cy="3318984"/>
          </a:xfrm>
          <a:prstGeom prst="rect">
            <a:avLst/>
          </a:prstGeom>
        </p:spPr>
      </p:pic>
      <p:pic>
        <p:nvPicPr>
          <p:cNvPr id="2" name="Picture 1" descr="A diagram of numbers and numbers&#10;&#10;AI-generated content may be incorrect.">
            <a:extLst>
              <a:ext uri="{FF2B5EF4-FFF2-40B4-BE49-F238E27FC236}">
                <a16:creationId xmlns:a16="http://schemas.microsoft.com/office/drawing/2014/main" id="{FBB39255-9947-98BF-D580-3B115AB09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7571"/>
            <a:ext cx="7239000" cy="514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1050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0891119-1361-DC40-0681-327855790039}"/>
              </a:ext>
            </a:extLst>
          </p:cNvPr>
          <p:cNvGrpSpPr/>
          <p:nvPr/>
        </p:nvGrpSpPr>
        <p:grpSpPr>
          <a:xfrm>
            <a:off x="1419421" y="216184"/>
            <a:ext cx="9353157" cy="1963491"/>
            <a:chOff x="0" y="131728"/>
            <a:chExt cx="10024953" cy="743535"/>
          </a:xfrm>
          <a:solidFill>
            <a:schemeClr val="accent2"/>
          </a:solidFill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EC796FC-034D-1F3A-7D9F-4B8635A7B166}"/>
                </a:ext>
              </a:extLst>
            </p:cNvPr>
            <p:cNvSpPr/>
            <p:nvPr/>
          </p:nvSpPr>
          <p:spPr>
            <a:xfrm>
              <a:off x="0" y="131728"/>
              <a:ext cx="10024953" cy="743535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" name="Rectangle: Rounded Corners 4">
              <a:extLst>
                <a:ext uri="{FF2B5EF4-FFF2-40B4-BE49-F238E27FC236}">
                  <a16:creationId xmlns:a16="http://schemas.microsoft.com/office/drawing/2014/main" id="{FEE9D1B9-F572-6DF6-6B4B-3CFE19CEDEBB}"/>
                </a:ext>
              </a:extLst>
            </p:cNvPr>
            <p:cNvSpPr txBox="1"/>
            <p:nvPr/>
          </p:nvSpPr>
          <p:spPr>
            <a:xfrm>
              <a:off x="175822" y="174034"/>
              <a:ext cx="9673306" cy="65892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4400" b="1"/>
                <a:t>Guest Speaker: Shannon Smith (ELC Development Officer)</a:t>
              </a:r>
              <a:endParaRPr lang="en-US" sz="4400" kern="1200"/>
            </a:p>
          </p:txBody>
        </p:sp>
      </p:grpSp>
      <p:pic>
        <p:nvPicPr>
          <p:cNvPr id="6146" name="Picture 2" descr="Image result for block play">
            <a:extLst>
              <a:ext uri="{FF2B5EF4-FFF2-40B4-BE49-F238E27FC236}">
                <a16:creationId xmlns:a16="http://schemas.microsoft.com/office/drawing/2014/main" id="{57628B80-912D-7AC2-080E-C050E335B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586" y="2799936"/>
            <a:ext cx="6039293" cy="3491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1028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Alike short film">
            <a:hlinkClick r:id="" action="ppaction://media"/>
            <a:extLst>
              <a:ext uri="{FF2B5EF4-FFF2-40B4-BE49-F238E27FC236}">
                <a16:creationId xmlns:a16="http://schemas.microsoft.com/office/drawing/2014/main" id="{A049AAEC-8FC3-4693-7AC1-618362C74B6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16000" y="558800"/>
            <a:ext cx="10160000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20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4BC657B3-BBF2-E789-F425-7A8964FEB7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639737" y="1425598"/>
            <a:ext cx="3259143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D95B2EA-332F-A5D2-0E94-1DCE12CC23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9917906"/>
              </p:ext>
            </p:extLst>
          </p:nvPr>
        </p:nvGraphicFramePr>
        <p:xfrm>
          <a:off x="583895" y="159194"/>
          <a:ext cx="10827744" cy="638766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827744">
                  <a:extLst>
                    <a:ext uri="{9D8B030D-6E8A-4147-A177-3AD203B41FA5}">
                      <a16:colId xmlns:a16="http://schemas.microsoft.com/office/drawing/2014/main" val="3810962337"/>
                    </a:ext>
                  </a:extLst>
                </a:gridCol>
              </a:tblGrid>
              <a:tr h="551309">
                <a:tc>
                  <a:txBody>
                    <a:bodyPr/>
                    <a:lstStyle/>
                    <a:p>
                      <a:r>
                        <a:rPr lang="en-GB" sz="2800"/>
                        <a:t>Agenda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718775"/>
                  </a:ext>
                </a:extLst>
              </a:tr>
              <a:tr h="6038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kern="1200">
                          <a:solidFill>
                            <a:schemeClr val="dk1"/>
                          </a:solidFill>
                          <a:effectLst/>
                        </a:rPr>
                        <a:t>9.30am-10:15am: Types of Play</a:t>
                      </a:r>
                      <a:endParaRPr lang="en-GB" sz="2000" b="0" i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8780701"/>
                  </a:ext>
                </a:extLst>
              </a:tr>
              <a:tr h="5513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kern="1200">
                          <a:solidFill>
                            <a:schemeClr val="dk1"/>
                          </a:solidFill>
                          <a:effectLst/>
                        </a:rPr>
                        <a:t>10:15-10.45am: </a:t>
                      </a:r>
                      <a:r>
                        <a:rPr lang="en-GB" sz="2000" b="0" i="0" u="none" strike="noStrike" kern="1200" noProof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Reflect on key messages from National Guidance</a:t>
                      </a:r>
                      <a:endParaRPr lang="en-US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3084145"/>
                  </a:ext>
                </a:extLst>
              </a:tr>
              <a:tr h="551309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GB" sz="2000" b="0" kern="1200" dirty="0">
                          <a:solidFill>
                            <a:schemeClr val="dk1"/>
                          </a:solidFill>
                          <a:effectLst/>
                        </a:rPr>
                        <a:t>10:45am- 11:00am:  </a:t>
                      </a:r>
                      <a:r>
                        <a:rPr lang="en-GB" sz="2000" b="0" i="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Calibri"/>
                        </a:rPr>
                        <a:t>Break</a:t>
                      </a:r>
                      <a:endParaRPr lang="en-US" sz="2000" b="0" i="0" u="none" strike="noStrike" kern="1200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lvl="0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2000" b="0" i="0" u="none" strike="noStrike" kern="1200" noProof="0">
                          <a:solidFill>
                            <a:schemeClr val="dk1"/>
                          </a:solidFill>
                          <a:effectLst/>
                          <a:latin typeface="Calibri"/>
                        </a:rPr>
                        <a:t>11:00-11:30am: </a:t>
                      </a:r>
                      <a:r>
                        <a:rPr lang="en-GB" sz="2000" b="0" kern="1200">
                          <a:solidFill>
                            <a:schemeClr val="dk1"/>
                          </a:solidFill>
                          <a:effectLst/>
                        </a:rPr>
                        <a:t>Creativity </a:t>
                      </a:r>
                      <a:r>
                        <a:rPr lang="en-GB" sz="2000" b="0" kern="1200" dirty="0">
                          <a:solidFill>
                            <a:schemeClr val="dk1"/>
                          </a:solidFill>
                          <a:effectLst/>
                        </a:rPr>
                        <a:t>in the Classroom (Deborah McArthur: Arts Development and Engagement Manager)</a:t>
                      </a:r>
                      <a:endParaRPr lang="en-GB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5499162"/>
                  </a:ext>
                </a:extLst>
              </a:tr>
              <a:tr h="86634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kern="1200" dirty="0">
                          <a:solidFill>
                            <a:schemeClr val="dk1"/>
                          </a:solidFill>
                          <a:effectLst/>
                        </a:rPr>
                        <a:t>11.30am-12.00pm: STEM (Colin Dorman: ESO)</a:t>
                      </a:r>
                      <a:endParaRPr lang="en-GB" sz="20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0614048"/>
                  </a:ext>
                </a:extLst>
              </a:tr>
              <a:tr h="6038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kern="1200">
                          <a:solidFill>
                            <a:schemeClr val="dk1"/>
                          </a:solidFill>
                          <a:effectLst/>
                        </a:rPr>
                        <a:t>12:00pm-12.30pm: </a:t>
                      </a:r>
                      <a:r>
                        <a:rPr lang="en-GB" sz="2000" b="0" i="0" u="none" strike="noStrike" kern="1200" noProof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How to incorporate Literacy and Numeracy Experiences into all areas of provision</a:t>
                      </a:r>
                      <a:endParaRPr lang="en-GB" sz="2000" b="0" i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792327"/>
                  </a:ext>
                </a:extLst>
              </a:tr>
              <a:tr h="5513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kern="1200">
                          <a:solidFill>
                            <a:schemeClr val="dk1"/>
                          </a:solidFill>
                          <a:effectLst/>
                        </a:rPr>
                        <a:t>12.30pm-1.20pm: Lunch </a:t>
                      </a:r>
                      <a:endParaRPr lang="en-GB" sz="2000" b="0" i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1811655"/>
                  </a:ext>
                </a:extLst>
              </a:tr>
              <a:tr h="5513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kern="1200">
                          <a:solidFill>
                            <a:schemeClr val="dk1"/>
                          </a:solidFill>
                          <a:effectLst/>
                        </a:rPr>
                        <a:t>1.30pm-2.00pm: Block Play (Shannon Smith: ELC Development Officer)</a:t>
                      </a:r>
                      <a:endParaRPr lang="en-GB" sz="2000" b="0" i="0" kern="1200">
                        <a:solidFill>
                          <a:schemeClr val="dk1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5072690"/>
                  </a:ext>
                </a:extLst>
              </a:tr>
              <a:tr h="5513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kern="1200">
                          <a:solidFill>
                            <a:schemeClr val="dk1"/>
                          </a:solidFill>
                          <a:effectLst/>
                        </a:rPr>
                        <a:t>2:00pm-2.30pm: Enhancing Creativity</a:t>
                      </a:r>
                      <a:endParaRPr lang="en-GB" sz="2000" b="0" i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9803267"/>
                  </a:ext>
                </a:extLst>
              </a:tr>
              <a:tr h="5513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kern="1200" dirty="0">
                          <a:solidFill>
                            <a:schemeClr val="dk1"/>
                          </a:solidFill>
                          <a:effectLst/>
                        </a:rPr>
                        <a:t>2.30pm-3.00pm: Reflection and Evaluation </a:t>
                      </a:r>
                      <a:endParaRPr lang="en-GB" sz="20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70767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25894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728A31-6C72-4D2A-A672-13CC21037C34}"/>
              </a:ext>
            </a:extLst>
          </p:cNvPr>
          <p:cNvSpPr/>
          <p:nvPr/>
        </p:nvSpPr>
        <p:spPr>
          <a:xfrm>
            <a:off x="295292" y="506365"/>
            <a:ext cx="11550864" cy="159468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Creative Process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- involves investigating a problem or issue, exploring multiple viewpoints and options, generating and testing out ideas, developing, refining and communicating solutions and evaluating whether or not they have worked.</a:t>
            </a: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9E29C0-0CF8-36F6-436A-EC2805A197B9}"/>
              </a:ext>
            </a:extLst>
          </p:cNvPr>
          <p:cNvSpPr/>
          <p:nvPr/>
        </p:nvSpPr>
        <p:spPr>
          <a:xfrm>
            <a:off x="295292" y="2275530"/>
            <a:ext cx="11529182" cy="1297319"/>
          </a:xfrm>
          <a:prstGeom prst="rect">
            <a:avLst/>
          </a:prstGeom>
          <a:solidFill>
            <a:srgbClr val="F7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Creative Learning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- describes the range of activities and approaches undertaken by an individual which supports the development of creativity and other skills.</a:t>
            </a: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0D1E177-607D-42CB-9C25-2327AC250652}"/>
              </a:ext>
            </a:extLst>
          </p:cNvPr>
          <p:cNvSpPr/>
          <p:nvPr/>
        </p:nvSpPr>
        <p:spPr>
          <a:xfrm>
            <a:off x="270016" y="3714484"/>
            <a:ext cx="11550864" cy="108668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Creativity Skills –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those skills which contribute 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 an individual’s capacity to understand and apply a creative process</a:t>
            </a: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A2DE97-BD38-3EFA-74C2-282D5FD72FB5}"/>
              </a:ext>
            </a:extLst>
          </p:cNvPr>
          <p:cNvSpPr/>
          <p:nvPr/>
        </p:nvSpPr>
        <p:spPr>
          <a:xfrm>
            <a:off x="295292" y="4942804"/>
            <a:ext cx="11525588" cy="140883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Creative Teaching 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describes approaches and activities, developed and delivered by those who lead learning, which are usually exciting, innovative and often use unexpected techniques to engage learners. </a:t>
            </a:r>
          </a:p>
        </p:txBody>
      </p:sp>
    </p:spTree>
    <p:extLst>
      <p:ext uri="{BB962C8B-B14F-4D97-AF65-F5344CB8AC3E}">
        <p14:creationId xmlns:p14="http://schemas.microsoft.com/office/powerpoint/2010/main" val="9570010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45639EB5-7781-5731-D16B-33B66F0E1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1740" y="3791724"/>
            <a:ext cx="2883048" cy="2730640"/>
          </a:xfrm>
          <a:prstGeom prst="rect">
            <a:avLst/>
          </a:prstGeom>
        </p:spPr>
      </p:pic>
      <p:pic>
        <p:nvPicPr>
          <p:cNvPr id="6" name="Picture 5">
            <a:hlinkClick r:id="rId4"/>
            <a:extLst>
              <a:ext uri="{FF2B5EF4-FFF2-40B4-BE49-F238E27FC236}">
                <a16:creationId xmlns:a16="http://schemas.microsoft.com/office/drawing/2014/main" id="{2B9E2C63-0150-68B5-9FC0-B3EADD739C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1740" y="430822"/>
            <a:ext cx="3081183" cy="2702177"/>
          </a:xfrm>
          <a:prstGeom prst="rect">
            <a:avLst/>
          </a:prstGeom>
        </p:spPr>
      </p:pic>
      <p:pic>
        <p:nvPicPr>
          <p:cNvPr id="8" name="Picture 7">
            <a:hlinkClick r:id="rId6"/>
            <a:extLst>
              <a:ext uri="{FF2B5EF4-FFF2-40B4-BE49-F238E27FC236}">
                <a16:creationId xmlns:a16="http://schemas.microsoft.com/office/drawing/2014/main" id="{B53CF1C2-E572-90BF-E686-4A7BF284DE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1874" y="3791724"/>
            <a:ext cx="3004455" cy="2725691"/>
          </a:xfrm>
          <a:prstGeom prst="rect">
            <a:avLst/>
          </a:prstGeom>
        </p:spPr>
      </p:pic>
      <p:pic>
        <p:nvPicPr>
          <p:cNvPr id="12" name="Picture 11">
            <a:hlinkClick r:id="rId8"/>
            <a:extLst>
              <a:ext uri="{FF2B5EF4-FFF2-40B4-BE49-F238E27FC236}">
                <a16:creationId xmlns:a16="http://schemas.microsoft.com/office/drawing/2014/main" id="{9ACBFBBD-65DD-7631-56E2-E6407E5016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71874" y="392487"/>
            <a:ext cx="2874355" cy="2881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6222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6EAF44-12B9-BE6F-22C7-665D6A1AF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148" y="316485"/>
            <a:ext cx="10891794" cy="638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4905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ine of icons on a piece of paper&#10;&#10;AI-generated content may be incorrect.">
            <a:extLst>
              <a:ext uri="{FF2B5EF4-FFF2-40B4-BE49-F238E27FC236}">
                <a16:creationId xmlns:a16="http://schemas.microsoft.com/office/drawing/2014/main" id="{65ADA1FE-18CF-F599-23F3-3C9CAA843A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740" y="152152"/>
            <a:ext cx="4632835" cy="65536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885215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AEE52B-7CA2-93AC-86D4-E3FE58641904}"/>
              </a:ext>
            </a:extLst>
          </p:cNvPr>
          <p:cNvSpPr txBox="1"/>
          <p:nvPr/>
        </p:nvSpPr>
        <p:spPr>
          <a:xfrm>
            <a:off x="3893634" y="568712"/>
            <a:ext cx="44047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/>
              <a:t>Reflection</a:t>
            </a:r>
          </a:p>
        </p:txBody>
      </p:sp>
      <p:pic>
        <p:nvPicPr>
          <p:cNvPr id="3076" name="Picture 4" descr="Image result for thinking icon">
            <a:extLst>
              <a:ext uri="{FF2B5EF4-FFF2-40B4-BE49-F238E27FC236}">
                <a16:creationId xmlns:a16="http://schemas.microsoft.com/office/drawing/2014/main" id="{9B2F97E7-084F-B790-725D-78754764F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347" y="1906860"/>
            <a:ext cx="3267306" cy="3267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464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C6AC57D-8630-3ECA-FC22-8564E55530D6}"/>
              </a:ext>
            </a:extLst>
          </p:cNvPr>
          <p:cNvSpPr/>
          <p:nvPr/>
        </p:nvSpPr>
        <p:spPr>
          <a:xfrm>
            <a:off x="2849526" y="212651"/>
            <a:ext cx="6624083" cy="786809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/>
              <a:t>Suggested Reading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C51E72-DDB1-B742-B955-2B2BF1C22CC1}"/>
              </a:ext>
            </a:extLst>
          </p:cNvPr>
          <p:cNvSpPr txBox="1"/>
          <p:nvPr/>
        </p:nvSpPr>
        <p:spPr>
          <a:xfrm>
            <a:off x="1116419" y="1435395"/>
            <a:ext cx="9930809" cy="378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Education Scotland. (2020) Realising the Ambition</a:t>
            </a:r>
          </a:p>
          <a:p>
            <a:pPr>
              <a:lnSpc>
                <a:spcPct val="150000"/>
              </a:lnSpc>
            </a:pPr>
            <a:r>
              <a:rPr lang="en-GB" dirty="0">
                <a:hlinkClick r:id="rId2"/>
              </a:rPr>
              <a:t>Numeracy Professional Learning Resources | Resources | Education Scotland</a:t>
            </a:r>
            <a:r>
              <a:rPr lang="en-GB" dirty="0">
                <a:solidFill>
                  <a:srgbClr val="000000"/>
                </a:solidFill>
                <a:latin typeface="Aptos" panose="020B0004020202020204" pitchFamily="34" charset="0"/>
              </a:rPr>
              <a:t>  (Numeracy examples linked to high quality interactions, experiences and spaces)</a:t>
            </a:r>
            <a:endParaRPr lang="en-GB" sz="1800" b="0" i="0" u="none" strike="noStrike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dirty="0"/>
              <a:t>Hughes, B. (2006) Play Types. Speculations and Possibilities. London: The London Centre for </a:t>
            </a:r>
            <a:r>
              <a:rPr lang="en-GB" dirty="0" err="1"/>
              <a:t>Playwork</a:t>
            </a:r>
            <a:r>
              <a:rPr lang="en-GB" dirty="0"/>
              <a:t> Education and Training. </a:t>
            </a:r>
          </a:p>
          <a:p>
            <a:pPr>
              <a:lnSpc>
                <a:spcPct val="150000"/>
              </a:lnSpc>
            </a:pPr>
            <a:r>
              <a:rPr lang="en-GB" dirty="0"/>
              <a:t>Pyle, A. &amp; Danniels, E. (2017) A Continuum of Play-Based Learning: The Role of the Teacher in Play-Based Pedagogy and the Fear of Hijacking Play, Early Education and Development, 28:3, 274-289, </a:t>
            </a:r>
            <a:r>
              <a:rPr lang="en-GB" u="sng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DOI:10.1080/10409289.2016.1220771</a:t>
            </a:r>
            <a:endParaRPr lang="en-GB" dirty="0"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lnSpc>
                <a:spcPct val="150000"/>
              </a:lnSpc>
            </a:pPr>
            <a:r>
              <a:rPr lang="en-GB" dirty="0">
                <a:solidFill>
                  <a:srgbClr val="991636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Play-Scotland-Play-Types-Tooolkit-bringing-more-play-into-the-school-day.pdf</a:t>
            </a:r>
            <a:r>
              <a:rPr lang="en-GB" dirty="0"/>
              <a:t>- Play Types Toolkit</a:t>
            </a:r>
          </a:p>
        </p:txBody>
      </p:sp>
    </p:spTree>
    <p:extLst>
      <p:ext uri="{BB962C8B-B14F-4D97-AF65-F5344CB8AC3E}">
        <p14:creationId xmlns:p14="http://schemas.microsoft.com/office/powerpoint/2010/main" val="21978810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screen&#10;&#10;AI-generated content may be incorrect.">
            <a:extLst>
              <a:ext uri="{FF2B5EF4-FFF2-40B4-BE49-F238E27FC236}">
                <a16:creationId xmlns:a16="http://schemas.microsoft.com/office/drawing/2014/main" id="{74993EB0-D9A3-8AA0-D8E0-8046B14920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096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B935A9-6645-26CB-DB7F-49B774E89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A751B75-9B0E-D2F0-B31B-EA17B4C09710}"/>
              </a:ext>
            </a:extLst>
          </p:cNvPr>
          <p:cNvGrpSpPr/>
          <p:nvPr/>
        </p:nvGrpSpPr>
        <p:grpSpPr>
          <a:xfrm>
            <a:off x="535122" y="545793"/>
            <a:ext cx="4935656" cy="743535"/>
            <a:chOff x="0" y="131728"/>
            <a:chExt cx="10024953" cy="743535"/>
          </a:xfrm>
          <a:solidFill>
            <a:schemeClr val="accent2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B8E7055-3EFE-AD48-D8A9-D99E676BCD83}"/>
                </a:ext>
              </a:extLst>
            </p:cNvPr>
            <p:cNvSpPr/>
            <p:nvPr/>
          </p:nvSpPr>
          <p:spPr>
            <a:xfrm>
              <a:off x="0" y="131728"/>
              <a:ext cx="10024953" cy="743535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B1387984-C147-E2A5-93DA-CA8F7AE079B8}"/>
                </a:ext>
              </a:extLst>
            </p:cNvPr>
            <p:cNvSpPr txBox="1"/>
            <p:nvPr/>
          </p:nvSpPr>
          <p:spPr>
            <a:xfrm>
              <a:off x="36296" y="168024"/>
              <a:ext cx="9952361" cy="67094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marL="0" lvl="0" indent="0" algn="l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3100" b="1"/>
                <a:t>Session 4</a:t>
              </a:r>
              <a:r>
                <a:rPr lang="en-GB" sz="3100" b="1" kern="1200"/>
                <a:t> Aims: </a:t>
              </a:r>
              <a:endParaRPr lang="en-US" sz="3100" kern="120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4EAC7DA-8920-B84B-9DD5-61FAD7A8511D}"/>
              </a:ext>
            </a:extLst>
          </p:cNvPr>
          <p:cNvSpPr txBox="1"/>
          <p:nvPr/>
        </p:nvSpPr>
        <p:spPr>
          <a:xfrm>
            <a:off x="661012" y="1995846"/>
            <a:ext cx="10869976" cy="569386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Font typeface="Arial,Sans-Serif" panose="020B0604020202020204" pitchFamily="34" charset="0"/>
              <a:buChar char="•"/>
            </a:pPr>
            <a:r>
              <a:rPr lang="en-GB" sz="2800">
                <a:solidFill>
                  <a:srgbClr val="444444"/>
                </a:solidFill>
                <a:ea typeface="Calibri"/>
                <a:cs typeface="Calibri"/>
              </a:rPr>
              <a:t>To consider and recognise the different types of play.</a:t>
            </a:r>
            <a:endParaRPr lang="en-US" sz="2800">
              <a:solidFill>
                <a:srgbClr val="000000"/>
              </a:solidFill>
              <a:ea typeface="Calibri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0" i="0">
                <a:solidFill>
                  <a:srgbClr val="242424"/>
                </a:solidFill>
                <a:effectLst/>
              </a:rPr>
              <a:t>To reflect on National Guidance and examine high-quality learning experiences that are </a:t>
            </a:r>
            <a:r>
              <a:rPr lang="en-GB" sz="2800" b="0" i="0" u="sng">
                <a:solidFill>
                  <a:srgbClr val="242424"/>
                </a:solidFill>
                <a:effectLst/>
              </a:rPr>
              <a:t>intentional</a:t>
            </a:r>
            <a:r>
              <a:rPr lang="en-GB" sz="2800" b="0" i="0">
                <a:solidFill>
                  <a:srgbClr val="242424"/>
                </a:solidFill>
                <a:effectLst/>
              </a:rPr>
              <a:t>, </a:t>
            </a:r>
            <a:r>
              <a:rPr lang="en-GB" sz="2800" b="0" i="0" u="sng">
                <a:solidFill>
                  <a:srgbClr val="242424"/>
                </a:solidFill>
                <a:effectLst/>
              </a:rPr>
              <a:t>responsive</a:t>
            </a:r>
            <a:r>
              <a:rPr lang="en-GB" sz="2800" b="0" i="0">
                <a:solidFill>
                  <a:srgbClr val="242424"/>
                </a:solidFill>
                <a:effectLst/>
              </a:rPr>
              <a:t>, and </a:t>
            </a:r>
            <a:r>
              <a:rPr lang="en-GB" sz="2800" b="0" i="0" u="sng">
                <a:solidFill>
                  <a:srgbClr val="242424"/>
                </a:solidFill>
                <a:effectLst/>
              </a:rPr>
              <a:t>flexible</a:t>
            </a:r>
            <a:r>
              <a:rPr lang="en-GB" sz="2800">
                <a:solidFill>
                  <a:srgbClr val="242424"/>
                </a:solidFill>
              </a:rPr>
              <a:t>.</a:t>
            </a:r>
            <a:endParaRPr lang="en-GB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0" i="0">
                <a:solidFill>
                  <a:srgbClr val="242424"/>
                </a:solidFill>
                <a:effectLst/>
              </a:rPr>
              <a:t>To consider practical examples and examine how the experiences we provide for children can encompass the three learning contexts and assess where these would fit on the Continuum of Play.</a:t>
            </a:r>
            <a:endParaRPr lang="en-GB" sz="2800" b="0" i="0">
              <a:solidFill>
                <a:srgbClr val="242424"/>
              </a:solidFill>
              <a:effectLst/>
              <a:ea typeface="Calibri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0" i="0">
                <a:solidFill>
                  <a:srgbClr val="424242"/>
                </a:solidFill>
                <a:effectLst/>
              </a:rPr>
              <a:t>To explore how to incorporate Literacy and Numeracy into all areas of provision.</a:t>
            </a:r>
            <a:endParaRPr lang="en-GB" sz="2800" b="0" i="0">
              <a:solidFill>
                <a:srgbClr val="242424"/>
              </a:solidFill>
              <a:effectLst/>
            </a:endParaRPr>
          </a:p>
          <a:p>
            <a:endParaRPr lang="en-US" sz="2800" b="0" i="0">
              <a:solidFill>
                <a:srgbClr val="444444"/>
              </a:solidFill>
              <a:effectLst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/>
          </a:p>
        </p:txBody>
      </p:sp>
    </p:spTree>
    <p:extLst>
      <p:ext uri="{BB962C8B-B14F-4D97-AF65-F5344CB8AC3E}">
        <p14:creationId xmlns:p14="http://schemas.microsoft.com/office/powerpoint/2010/main" val="1909518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A9C57803-2D16-FB07-C226-497E6752A5B6}"/>
              </a:ext>
            </a:extLst>
          </p:cNvPr>
          <p:cNvSpPr/>
          <p:nvPr/>
        </p:nvSpPr>
        <p:spPr>
          <a:xfrm>
            <a:off x="652130" y="1084521"/>
            <a:ext cx="10887739" cy="4688958"/>
          </a:xfrm>
          <a:prstGeom prst="wedgeRoundRect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/>
              <a:t>“To support cognitive development the learning environment should be </a:t>
            </a:r>
            <a:r>
              <a:rPr lang="en-GB" sz="2800">
                <a:highlight>
                  <a:srgbClr val="FFFF00"/>
                </a:highlight>
              </a:rPr>
              <a:t>rich in opportunities </a:t>
            </a:r>
            <a:r>
              <a:rPr lang="en-GB" sz="2800"/>
              <a:t>for children to engage with concepts and foster skills for learning, such as reasoning, creativity and problem solving.  The choice of </a:t>
            </a:r>
            <a:r>
              <a:rPr lang="en-GB" sz="2800" u="sng"/>
              <a:t>experiences </a:t>
            </a:r>
            <a:r>
              <a:rPr lang="en-GB" sz="2800"/>
              <a:t>on offer should reflect an environment </a:t>
            </a:r>
            <a:r>
              <a:rPr lang="en-GB" sz="2800">
                <a:highlight>
                  <a:srgbClr val="FFFF00"/>
                </a:highlight>
              </a:rPr>
              <a:t>of open-ended possibilities in which children can feel intrinsically motivated to explore and investigate through play</a:t>
            </a:r>
            <a:r>
              <a:rPr lang="en-GB" sz="2800"/>
              <a:t>- including taking calculated risks and learning from mistakes.”</a:t>
            </a:r>
          </a:p>
          <a:p>
            <a:pPr algn="ctr"/>
            <a:r>
              <a:rPr lang="en-GB" sz="2800"/>
              <a:t>(Realising the Ambition, 2020:47)</a:t>
            </a:r>
          </a:p>
        </p:txBody>
      </p:sp>
    </p:spTree>
    <p:extLst>
      <p:ext uri="{BB962C8B-B14F-4D97-AF65-F5344CB8AC3E}">
        <p14:creationId xmlns:p14="http://schemas.microsoft.com/office/powerpoint/2010/main" val="42421880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C2DC2BE-8E5D-904B-8484-FC655A4D2461}"/>
              </a:ext>
            </a:extLst>
          </p:cNvPr>
          <p:cNvSpPr/>
          <p:nvPr/>
        </p:nvSpPr>
        <p:spPr>
          <a:xfrm>
            <a:off x="2954078" y="485275"/>
            <a:ext cx="6624083" cy="786809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/>
              <a:t>Types of Play</a:t>
            </a:r>
          </a:p>
        </p:txBody>
      </p:sp>
      <p:pic>
        <p:nvPicPr>
          <p:cNvPr id="4100" name="Picture 4" descr="Image result for discussion Task Icon">
            <a:extLst>
              <a:ext uri="{FF2B5EF4-FFF2-40B4-BE49-F238E27FC236}">
                <a16:creationId xmlns:a16="http://schemas.microsoft.com/office/drawing/2014/main" id="{B170EB45-E7EE-9BB0-A5D6-2DC7CF0BF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94" y="284533"/>
            <a:ext cx="2600295" cy="1581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510308-EDFA-36A8-ED3E-772933802DDB}"/>
              </a:ext>
            </a:extLst>
          </p:cNvPr>
          <p:cNvSpPr txBox="1"/>
          <p:nvPr/>
        </p:nvSpPr>
        <p:spPr>
          <a:xfrm>
            <a:off x="2007779" y="2459504"/>
            <a:ext cx="85166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/>
              <a:t>What are the different types of play that children experience in your classroom and outdoors?</a:t>
            </a:r>
          </a:p>
        </p:txBody>
      </p:sp>
    </p:spTree>
    <p:extLst>
      <p:ext uri="{BB962C8B-B14F-4D97-AF65-F5344CB8AC3E}">
        <p14:creationId xmlns:p14="http://schemas.microsoft.com/office/powerpoint/2010/main" val="29341995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oster of a play types&#10;&#10;AI-generated content may be incorrect.">
            <a:extLst>
              <a:ext uri="{FF2B5EF4-FFF2-40B4-BE49-F238E27FC236}">
                <a16:creationId xmlns:a16="http://schemas.microsoft.com/office/drawing/2014/main" id="{D23B947F-D963-AE4F-B704-9E1EA29FEC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54" y="2679647"/>
            <a:ext cx="5769909" cy="40566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52510E-2456-92A7-5DA6-A22184241AD9}"/>
              </a:ext>
            </a:extLst>
          </p:cNvPr>
          <p:cNvSpPr txBox="1"/>
          <p:nvPr/>
        </p:nvSpPr>
        <p:spPr>
          <a:xfrm>
            <a:off x="428847" y="2217982"/>
            <a:ext cx="6624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/>
              <a:t>Bob Hughes (2006): 16 types of play</a:t>
            </a: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40579E0E-FC42-D72A-5527-C7A11E1D9DF8}"/>
              </a:ext>
            </a:extLst>
          </p:cNvPr>
          <p:cNvSpPr/>
          <p:nvPr/>
        </p:nvSpPr>
        <p:spPr>
          <a:xfrm>
            <a:off x="428847" y="478465"/>
            <a:ext cx="4533013" cy="1585835"/>
          </a:xfrm>
          <a:prstGeom prst="wedgeEllipseCallout">
            <a:avLst>
              <a:gd name="adj1" fmla="val -36851"/>
              <a:gd name="adj2" fmla="val 58913"/>
            </a:avLst>
          </a:prstGeom>
          <a:solidFill>
            <a:srgbClr val="A0D29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“…engaging in each one is a necessary corollary for a child’s healthy development”.</a:t>
            </a:r>
          </a:p>
          <a:p>
            <a:pPr algn="ctr"/>
            <a:r>
              <a:rPr lang="en-GB">
                <a:solidFill>
                  <a:schemeClr val="tx1"/>
                </a:solidFill>
              </a:rPr>
              <a:t>(Hughes, 2006)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DBB1B6-57E3-2574-F4DB-5CC415ABF712}"/>
              </a:ext>
            </a:extLst>
          </p:cNvPr>
          <p:cNvSpPr txBox="1"/>
          <p:nvPr/>
        </p:nvSpPr>
        <p:spPr>
          <a:xfrm>
            <a:off x="6570921" y="154964"/>
            <a:ext cx="5621079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/>
              <a:t>Why is recognising play types important?</a:t>
            </a:r>
          </a:p>
          <a:p>
            <a:endParaRPr lang="en-GB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/>
              <a:t>To understand the power and benefits of different kinds of play.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/>
              <a:t>To monitor the types of play already happening.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/>
              <a:t>To support and extend different kinds of play so all children have high-quality play experiences as engaging in each play type is necessary for a child’s healthy development. </a:t>
            </a:r>
          </a:p>
        </p:txBody>
      </p:sp>
    </p:spTree>
    <p:extLst>
      <p:ext uri="{BB962C8B-B14F-4D97-AF65-F5344CB8AC3E}">
        <p14:creationId xmlns:p14="http://schemas.microsoft.com/office/powerpoint/2010/main" val="16333559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What are the Play Types? Intro to Play Theory">
            <a:hlinkClick r:id="" action="ppaction://media"/>
            <a:extLst>
              <a:ext uri="{FF2B5EF4-FFF2-40B4-BE49-F238E27FC236}">
                <a16:creationId xmlns:a16="http://schemas.microsoft.com/office/drawing/2014/main" id="{ADBCB02E-5D85-2713-47F8-3443E06922C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016000" y="558800"/>
            <a:ext cx="10160000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45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lay based continuum">
            <a:extLst>
              <a:ext uri="{FF2B5EF4-FFF2-40B4-BE49-F238E27FC236}">
                <a16:creationId xmlns:a16="http://schemas.microsoft.com/office/drawing/2014/main" id="{3CC9F258-E0A7-DCFD-561A-509666399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735" y="2705641"/>
            <a:ext cx="7082894" cy="3895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 diagram of a triangle&#10;&#10;Description automatically generated">
            <a:extLst>
              <a:ext uri="{FF2B5EF4-FFF2-40B4-BE49-F238E27FC236}">
                <a16:creationId xmlns:a16="http://schemas.microsoft.com/office/drawing/2014/main" id="{D7A8CB13-4617-36ED-59EC-BF3A7E7B8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23" y="2705641"/>
            <a:ext cx="3656462" cy="365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 result for discussion Task Icon">
            <a:extLst>
              <a:ext uri="{FF2B5EF4-FFF2-40B4-BE49-F238E27FC236}">
                <a16:creationId xmlns:a16="http://schemas.microsoft.com/office/drawing/2014/main" id="{60C98300-1162-F4F3-DF0A-62ED0AA9E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95" y="284534"/>
            <a:ext cx="1264136" cy="768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CBAC4B-28D9-C909-1284-DBBBF47AA393}"/>
              </a:ext>
            </a:extLst>
          </p:cNvPr>
          <p:cNvSpPr txBox="1"/>
          <p:nvPr/>
        </p:nvSpPr>
        <p:spPr>
          <a:xfrm>
            <a:off x="1711843" y="212651"/>
            <a:ext cx="1014346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/>
              <a:t>By using examples from your own practice consider:</a:t>
            </a:r>
          </a:p>
          <a:p>
            <a:r>
              <a:rPr lang="en-GB" sz="2400"/>
              <a:t>What learning experiences are provided for children in your class? Are they weighted more towards one learning context?  </a:t>
            </a:r>
          </a:p>
          <a:p>
            <a:r>
              <a:rPr lang="en-GB" sz="2400"/>
              <a:t>What do you think children get out of these experiences? </a:t>
            </a:r>
          </a:p>
          <a:p>
            <a:r>
              <a:rPr lang="en-GB" sz="2400"/>
              <a:t>How could you provide experiences across all three learning contexts?</a:t>
            </a:r>
          </a:p>
          <a:p>
            <a:endParaRPr lang="en-GB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33322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B65DAED-8316-08CD-9B35-0AA384357F44}"/>
              </a:ext>
            </a:extLst>
          </p:cNvPr>
          <p:cNvSpPr/>
          <p:nvPr/>
        </p:nvSpPr>
        <p:spPr>
          <a:xfrm>
            <a:off x="2849526" y="212651"/>
            <a:ext cx="6549655" cy="66985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/>
              <a:t>Reflective Questions (</a:t>
            </a:r>
            <a:r>
              <a:rPr lang="en-GB" sz="4000" err="1"/>
              <a:t>RtA</a:t>
            </a:r>
            <a:r>
              <a:rPr lang="en-GB" sz="4000"/>
              <a:t>) </a:t>
            </a:r>
            <a:endParaRPr lang="en-GB" sz="200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A36C9E9-4D6F-5283-97BB-7D11503A9475}"/>
              </a:ext>
            </a:extLst>
          </p:cNvPr>
          <p:cNvSpPr/>
          <p:nvPr/>
        </p:nvSpPr>
        <p:spPr>
          <a:xfrm>
            <a:off x="251636" y="5408547"/>
            <a:ext cx="3338623" cy="1190846"/>
          </a:xfrm>
          <a:prstGeom prst="roundRect">
            <a:avLst/>
          </a:prstGeom>
          <a:solidFill>
            <a:srgbClr val="A0D29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>
                <a:solidFill>
                  <a:schemeClr val="tx1"/>
                </a:solidFill>
              </a:rPr>
              <a:t>Is there a </a:t>
            </a:r>
            <a:r>
              <a:rPr lang="en-GB" sz="1600" b="1">
                <a:solidFill>
                  <a:schemeClr val="tx1"/>
                </a:solidFill>
              </a:rPr>
              <a:t>balance</a:t>
            </a:r>
            <a:r>
              <a:rPr lang="en-GB" sz="1600">
                <a:solidFill>
                  <a:schemeClr val="tx1"/>
                </a:solidFill>
              </a:rPr>
              <a:t> of responsive and intentional planning to provide suitable experiences that connect with and extend children’s interests and motivations?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9B1FC70-12E1-043F-C644-2D1824856FF8}"/>
              </a:ext>
            </a:extLst>
          </p:cNvPr>
          <p:cNvSpPr/>
          <p:nvPr/>
        </p:nvSpPr>
        <p:spPr>
          <a:xfrm>
            <a:off x="251636" y="1681835"/>
            <a:ext cx="3338623" cy="1190846"/>
          </a:xfrm>
          <a:prstGeom prst="roundRect">
            <a:avLst/>
          </a:prstGeom>
          <a:solidFill>
            <a:srgbClr val="A0D29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>
                <a:solidFill>
                  <a:schemeClr val="tx1"/>
                </a:solidFill>
              </a:rPr>
              <a:t>Do you start with the </a:t>
            </a:r>
            <a:r>
              <a:rPr lang="en-GB" sz="1600" b="1">
                <a:solidFill>
                  <a:schemeClr val="tx1"/>
                </a:solidFill>
              </a:rPr>
              <a:t>child </a:t>
            </a:r>
            <a:r>
              <a:rPr lang="en-GB" sz="1600">
                <a:solidFill>
                  <a:schemeClr val="tx1"/>
                </a:solidFill>
              </a:rPr>
              <a:t>and consider their abilities and needs?</a:t>
            </a:r>
          </a:p>
          <a:p>
            <a:r>
              <a:rPr lang="en-GB" sz="1600">
                <a:solidFill>
                  <a:schemeClr val="tx1"/>
                </a:solidFill>
              </a:rPr>
              <a:t>Do you provide </a:t>
            </a:r>
            <a:r>
              <a:rPr lang="en-GB" sz="1600" b="1">
                <a:solidFill>
                  <a:schemeClr val="tx1"/>
                </a:solidFill>
              </a:rPr>
              <a:t>flexible experiences?</a:t>
            </a:r>
            <a:endParaRPr lang="en-GB" sz="1600">
              <a:solidFill>
                <a:schemeClr val="tx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C580B17-4F39-13C0-8C0D-0D765091BFC0}"/>
              </a:ext>
            </a:extLst>
          </p:cNvPr>
          <p:cNvSpPr/>
          <p:nvPr/>
        </p:nvSpPr>
        <p:spPr>
          <a:xfrm>
            <a:off x="8601738" y="3464324"/>
            <a:ext cx="3338623" cy="1190846"/>
          </a:xfrm>
          <a:prstGeom prst="roundRect">
            <a:avLst/>
          </a:prstGeom>
          <a:solidFill>
            <a:srgbClr val="A0D29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>
                <a:solidFill>
                  <a:schemeClr val="tx1"/>
                </a:solidFill>
              </a:rPr>
              <a:t>Do you provide </a:t>
            </a:r>
            <a:r>
              <a:rPr lang="en-GB" sz="1600" b="1">
                <a:solidFill>
                  <a:schemeClr val="tx1"/>
                </a:solidFill>
              </a:rPr>
              <a:t>open-ended experiences </a:t>
            </a:r>
            <a:r>
              <a:rPr lang="en-GB" sz="1600">
                <a:solidFill>
                  <a:schemeClr val="tx1"/>
                </a:solidFill>
              </a:rPr>
              <a:t>and materials to allow more exploration?  (Often lead to deeper and more creative learning as there is no “wrong way”).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5EE0BDB-546B-5A7B-2834-2AB7582C2F3D}"/>
              </a:ext>
            </a:extLst>
          </p:cNvPr>
          <p:cNvSpPr/>
          <p:nvPr/>
        </p:nvSpPr>
        <p:spPr>
          <a:xfrm>
            <a:off x="251636" y="3545191"/>
            <a:ext cx="3338623" cy="1190846"/>
          </a:xfrm>
          <a:prstGeom prst="roundRect">
            <a:avLst/>
          </a:prstGeom>
          <a:solidFill>
            <a:srgbClr val="A0D29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>
                <a:solidFill>
                  <a:schemeClr val="tx1"/>
                </a:solidFill>
              </a:rPr>
              <a:t>Do you value the importance of the </a:t>
            </a:r>
            <a:r>
              <a:rPr lang="en-GB" sz="1600" b="1">
                <a:solidFill>
                  <a:schemeClr val="tx1"/>
                </a:solidFill>
              </a:rPr>
              <a:t>process</a:t>
            </a:r>
            <a:r>
              <a:rPr lang="en-GB" sz="1600">
                <a:solidFill>
                  <a:schemeClr val="tx1"/>
                </a:solidFill>
              </a:rPr>
              <a:t> more than the “end products” at this stage?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10BFD5A-1BFD-5D87-A6D9-D6CD7D933C27}"/>
              </a:ext>
            </a:extLst>
          </p:cNvPr>
          <p:cNvSpPr/>
          <p:nvPr/>
        </p:nvSpPr>
        <p:spPr>
          <a:xfrm>
            <a:off x="8601737" y="5387282"/>
            <a:ext cx="3338623" cy="1190846"/>
          </a:xfrm>
          <a:prstGeom prst="roundRect">
            <a:avLst/>
          </a:prstGeom>
          <a:solidFill>
            <a:srgbClr val="A0D29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>
                <a:solidFill>
                  <a:schemeClr val="tx1"/>
                </a:solidFill>
              </a:rPr>
              <a:t>What </a:t>
            </a:r>
            <a:r>
              <a:rPr lang="en-GB" sz="1600" b="1">
                <a:solidFill>
                  <a:schemeClr val="tx1"/>
                </a:solidFill>
              </a:rPr>
              <a:t>opportunities</a:t>
            </a:r>
            <a:r>
              <a:rPr lang="en-GB" sz="1600">
                <a:solidFill>
                  <a:schemeClr val="tx1"/>
                </a:solidFill>
              </a:rPr>
              <a:t> are available for children to engage with concepts and foster skills for learning such as reasoning, creativity and problem solving?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30FF1DC-3737-922C-2494-CA3E2DF39752}"/>
              </a:ext>
            </a:extLst>
          </p:cNvPr>
          <p:cNvSpPr/>
          <p:nvPr/>
        </p:nvSpPr>
        <p:spPr>
          <a:xfrm>
            <a:off x="8601738" y="1681835"/>
            <a:ext cx="3338623" cy="1190846"/>
          </a:xfrm>
          <a:prstGeom prst="roundRect">
            <a:avLst/>
          </a:prstGeom>
          <a:solidFill>
            <a:srgbClr val="A0D29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>
                <a:solidFill>
                  <a:schemeClr val="tx1"/>
                </a:solidFill>
              </a:rPr>
              <a:t>Are children afforded opportunities in the </a:t>
            </a:r>
            <a:r>
              <a:rPr lang="en-GB" sz="1600" b="1">
                <a:solidFill>
                  <a:schemeClr val="tx1"/>
                </a:solidFill>
              </a:rPr>
              <a:t>outdoor environment? (</a:t>
            </a:r>
            <a:r>
              <a:rPr lang="en-GB" sz="1600">
                <a:solidFill>
                  <a:schemeClr val="tx1"/>
                </a:solidFill>
              </a:rPr>
              <a:t>often contains more opportunity and stimulates children’s curiosity and wonder for learning)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3BC4AAB-B91B-198E-489A-3C158B375774}"/>
              </a:ext>
            </a:extLst>
          </p:cNvPr>
          <p:cNvSpPr/>
          <p:nvPr/>
        </p:nvSpPr>
        <p:spPr>
          <a:xfrm>
            <a:off x="4426687" y="1681835"/>
            <a:ext cx="3338623" cy="1190846"/>
          </a:xfrm>
          <a:prstGeom prst="roundRect">
            <a:avLst/>
          </a:prstGeom>
          <a:solidFill>
            <a:srgbClr val="A0D29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>
                <a:solidFill>
                  <a:schemeClr val="tx1"/>
                </a:solidFill>
              </a:rPr>
              <a:t>Are the experiences built on children’s </a:t>
            </a:r>
            <a:r>
              <a:rPr lang="en-GB" sz="1600" b="1">
                <a:solidFill>
                  <a:schemeClr val="tx1"/>
                </a:solidFill>
              </a:rPr>
              <a:t>prior learning?</a:t>
            </a:r>
            <a:endParaRPr lang="en-GB" sz="1600">
              <a:solidFill>
                <a:schemeClr val="tx1"/>
              </a:solidFill>
            </a:endParaRPr>
          </a:p>
        </p:txBody>
      </p:sp>
      <p:pic>
        <p:nvPicPr>
          <p:cNvPr id="5128" name="Picture 8" descr="642 Any Questions Cartoon Images, Stock ...">
            <a:extLst>
              <a:ext uri="{FF2B5EF4-FFF2-40B4-BE49-F238E27FC236}">
                <a16:creationId xmlns:a16="http://schemas.microsoft.com/office/drawing/2014/main" id="{AA1AC9B8-D5AB-3866-5A35-A9E9A0BAE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53" y="131016"/>
            <a:ext cx="1364875" cy="1013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EA49B2-DBD8-36D5-1A0F-CB530EB2D2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8146" y="3308941"/>
            <a:ext cx="3303001" cy="307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14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NLC Corporate Colours">
      <a:dk1>
        <a:srgbClr val="000000"/>
      </a:dk1>
      <a:lt1>
        <a:sysClr val="window" lastClr="FFFFFF"/>
      </a:lt1>
      <a:dk2>
        <a:srgbClr val="3F3F3F"/>
      </a:dk2>
      <a:lt2>
        <a:srgbClr val="E7E6E6"/>
      </a:lt2>
      <a:accent1>
        <a:srgbClr val="991636"/>
      </a:accent1>
      <a:accent2>
        <a:srgbClr val="0E893E"/>
      </a:accent2>
      <a:accent3>
        <a:srgbClr val="E5007E"/>
      </a:accent3>
      <a:accent4>
        <a:srgbClr val="2A3188"/>
      </a:accent4>
      <a:accent5>
        <a:srgbClr val="0E6FAB"/>
      </a:accent5>
      <a:accent6>
        <a:srgbClr val="81358A"/>
      </a:accent6>
      <a:hlink>
        <a:srgbClr val="0563C1"/>
      </a:hlink>
      <a:folHlink>
        <a:srgbClr val="99163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AD5F1FB52D2D04AA1AFD55021251060" ma:contentTypeVersion="13" ma:contentTypeDescription="Create a new document." ma:contentTypeScope="" ma:versionID="24163efa0e3968338149c705aca6a304">
  <xsd:schema xmlns:xsd="http://www.w3.org/2001/XMLSchema" xmlns:xs="http://www.w3.org/2001/XMLSchema" xmlns:p="http://schemas.microsoft.com/office/2006/metadata/properties" xmlns:ns2="1ce72ac1-2dff-4e06-a751-20dc2bc26b88" xmlns:ns3="c85f8ed6-da34-46ef-82c4-42fdeec9abaf" targetNamespace="http://schemas.microsoft.com/office/2006/metadata/properties" ma:root="true" ma:fieldsID="89591de1659f2856b056975f542fff34" ns2:_="" ns3:_="">
    <xsd:import namespace="1ce72ac1-2dff-4e06-a751-20dc2bc26b88"/>
    <xsd:import namespace="c85f8ed6-da34-46ef-82c4-42fdeec9aba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BillingMetadata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e72ac1-2dff-4e06-a751-20dc2bc26b8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ca8110b4-7946-418e-8ab0-d3d0ec8bffd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BillingMetadata" ma:index="19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5f8ed6-da34-46ef-82c4-42fdeec9aba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71649391-529e-4a3b-967f-dbf2e540223f}" ma:internalName="TaxCatchAll" ma:showField="CatchAllData" ma:web="c85f8ed6-da34-46ef-82c4-42fdeec9aba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85f8ed6-da34-46ef-82c4-42fdeec9abaf" xsi:nil="true"/>
    <lcf76f155ced4ddcb4097134ff3c332f xmlns="1ce72ac1-2dff-4e06-a751-20dc2bc26b88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6AD4BCB-4915-424E-BDA2-51A989E00E93}">
  <ds:schemaRefs>
    <ds:schemaRef ds:uri="1ce72ac1-2dff-4e06-a751-20dc2bc26b88"/>
    <ds:schemaRef ds:uri="c85f8ed6-da34-46ef-82c4-42fdeec9aba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54093C7-D7BF-42F8-808C-294BFE12909E}">
  <ds:schemaRefs>
    <ds:schemaRef ds:uri="http://purl.org/dc/elements/1.1/"/>
    <ds:schemaRef ds:uri="http://purl.org/dc/terms/"/>
    <ds:schemaRef ds:uri="http://schemas.openxmlformats.org/package/2006/metadata/core-properties"/>
    <ds:schemaRef ds:uri="http://www.w3.org/XML/1998/namespace"/>
    <ds:schemaRef ds:uri="1ce72ac1-2dff-4e06-a751-20dc2bc26b88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c85f8ed6-da34-46ef-82c4-42fdeec9abaf"/>
  </ds:schemaRefs>
</ds:datastoreItem>
</file>

<file path=customXml/itemProps3.xml><?xml version="1.0" encoding="utf-8"?>
<ds:datastoreItem xmlns:ds="http://schemas.openxmlformats.org/officeDocument/2006/customXml" ds:itemID="{427729A5-967A-41BD-B494-A2CA756DCE1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18</TotalTime>
  <Words>1441</Words>
  <Application>Microsoft Office PowerPoint</Application>
  <PresentationFormat>Widescreen</PresentationFormat>
  <Paragraphs>126</Paragraphs>
  <Slides>26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Aptos</vt:lpstr>
      <vt:lpstr>Arial</vt:lpstr>
      <vt:lpstr>Arial,Sans-Serif</vt:lpstr>
      <vt:lpstr>Calibri</vt:lpstr>
      <vt:lpstr>Segoe UI</vt:lpstr>
      <vt:lpstr>Times New Roman</vt:lpstr>
      <vt:lpstr>Office Theme</vt:lpstr>
      <vt:lpstr>Play Pedagogy in NLC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Gareth Jones</dc:creator>
  <cp:lastModifiedBy>Mrs Kirk</cp:lastModifiedBy>
  <cp:revision>3</cp:revision>
  <dcterms:created xsi:type="dcterms:W3CDTF">2022-03-03T14:30:20Z</dcterms:created>
  <dcterms:modified xsi:type="dcterms:W3CDTF">2025-07-15T14:49:07Z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c381991-eab8-4fff-8f2f-4f88109aa1cd_Enabled">
    <vt:lpwstr>true</vt:lpwstr>
  </property>
  <property fmtid="{D5CDD505-2E9C-101B-9397-08002B2CF9AE}" pid="3" name="MSIP_Label_3c381991-eab8-4fff-8f2f-4f88109aa1cd_SetDate">
    <vt:lpwstr>2022-03-03T14:30:29Z</vt:lpwstr>
  </property>
  <property fmtid="{D5CDD505-2E9C-101B-9397-08002B2CF9AE}" pid="4" name="MSIP_Label_3c381991-eab8-4fff-8f2f-4f88109aa1cd_Method">
    <vt:lpwstr>Privileged</vt:lpwstr>
  </property>
  <property fmtid="{D5CDD505-2E9C-101B-9397-08002B2CF9AE}" pid="5" name="MSIP_Label_3c381991-eab8-4fff-8f2f-4f88109aa1cd_Name">
    <vt:lpwstr>Official</vt:lpwstr>
  </property>
  <property fmtid="{D5CDD505-2E9C-101B-9397-08002B2CF9AE}" pid="6" name="MSIP_Label_3c381991-eab8-4fff-8f2f-4f88109aa1cd_SiteId">
    <vt:lpwstr>a98f953b-d618-4b43-8a65-0382681bd283</vt:lpwstr>
  </property>
  <property fmtid="{D5CDD505-2E9C-101B-9397-08002B2CF9AE}" pid="7" name="MSIP_Label_3c381991-eab8-4fff-8f2f-4f88109aa1cd_ActionId">
    <vt:lpwstr>5287e274-3a73-428e-a7a1-adf001ea891b</vt:lpwstr>
  </property>
  <property fmtid="{D5CDD505-2E9C-101B-9397-08002B2CF9AE}" pid="8" name="MSIP_Label_3c381991-eab8-4fff-8f2f-4f88109aa1cd_ContentBits">
    <vt:lpwstr>0</vt:lpwstr>
  </property>
  <property fmtid="{D5CDD505-2E9C-101B-9397-08002B2CF9AE}" pid="9" name="TaxKeyword">
    <vt:lpwstr/>
  </property>
  <property fmtid="{D5CDD505-2E9C-101B-9397-08002B2CF9AE}" pid="10" name="BusinessUnit">
    <vt:lpwstr>2;#Corporate Communications|884d44d7-7a32-4f58-9626-563073ec1cfd</vt:lpwstr>
  </property>
  <property fmtid="{D5CDD505-2E9C-101B-9397-08002B2CF9AE}" pid="11" name="ContentTypeId">
    <vt:lpwstr>0x010100EAD5F1FB52D2D04AA1AFD55021251060</vt:lpwstr>
  </property>
  <property fmtid="{D5CDD505-2E9C-101B-9397-08002B2CF9AE}" pid="12" name="Service1">
    <vt:lpwstr>1;#Chief Executives Office|ac091c47-8a3c-481c-963a-01e0af7f440f</vt:lpwstr>
  </property>
  <property fmtid="{D5CDD505-2E9C-101B-9397-08002B2CF9AE}" pid="13" name="_dlc_DocIdItemGuid">
    <vt:lpwstr>bfce4c32-8e1b-41c0-ad19-57f2607a2ddb</vt:lpwstr>
  </property>
  <property fmtid="{D5CDD505-2E9C-101B-9397-08002B2CF9AE}" pid="14" name="RevIMBCS">
    <vt:lpwstr>5;#Identity and Branding|540aa344-61ca-49d5-9c5f-5a9e70cab5b7</vt:lpwstr>
  </property>
  <property fmtid="{D5CDD505-2E9C-101B-9397-08002B2CF9AE}" pid="15" name="i0f84bba906045b4af568ee102a52dcb">
    <vt:lpwstr>Identity and Branding|540aa344-61ca-49d5-9c5f-5a9e70cab5b7</vt:lpwstr>
  </property>
  <property fmtid="{D5CDD505-2E9C-101B-9397-08002B2CF9AE}" pid="16" name="Channel">
    <vt:lpwstr/>
  </property>
  <property fmtid="{D5CDD505-2E9C-101B-9397-08002B2CF9AE}" pid="17" name="MediaServiceImageTags">
    <vt:lpwstr/>
  </property>
</Properties>
</file>