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277" r:id="rId6"/>
    <p:sldId id="276" r:id="rId7"/>
    <p:sldId id="307" r:id="rId8"/>
    <p:sldId id="279" r:id="rId9"/>
    <p:sldId id="313" r:id="rId10"/>
    <p:sldId id="308" r:id="rId11"/>
    <p:sldId id="306" r:id="rId12"/>
    <p:sldId id="309" r:id="rId13"/>
    <p:sldId id="310" r:id="rId14"/>
    <p:sldId id="312" r:id="rId15"/>
    <p:sldId id="311" r:id="rId16"/>
    <p:sldId id="319" r:id="rId17"/>
    <p:sldId id="320" r:id="rId18"/>
    <p:sldId id="315" r:id="rId19"/>
    <p:sldId id="314" r:id="rId20"/>
    <p:sldId id="316" r:id="rId21"/>
    <p:sldId id="317" r:id="rId22"/>
    <p:sldId id="318" r:id="rId23"/>
    <p:sldId id="294"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D29E"/>
    <a:srgbClr val="00AA48"/>
    <a:srgbClr val="84E0BB"/>
    <a:srgbClr val="B9F1D9"/>
    <a:srgbClr val="C098A2"/>
    <a:srgbClr val="FBCDD1"/>
    <a:srgbClr val="BFB4B1"/>
    <a:srgbClr val="92D1DE"/>
    <a:srgbClr val="80DDF0"/>
    <a:srgbClr val="E8E8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F0CD9D-8788-4F0D-8B1F-15D772CF58E2}" v="3" dt="2025-07-15T14:46:52.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880" y="36"/>
      </p:cViewPr>
      <p:guideLst/>
    </p:cSldViewPr>
  </p:slideViewPr>
  <p:notesTextViewPr>
    <p:cViewPr>
      <p:scale>
        <a:sx n="1" d="1"/>
        <a:sy n="1" d="1"/>
      </p:scale>
      <p:origin x="0" y="-372"/>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Kirk" userId="d69b3f9d-8d50-4099-838d-cde5be732d03" providerId="ADAL" clId="{5A75BE30-736A-4755-9C87-00DD2F801B9F}"/>
    <pc:docChg chg="undo custSel addSld delSld modSld sldOrd">
      <pc:chgData name="Mrs Kirk" userId="d69b3f9d-8d50-4099-838d-cde5be732d03" providerId="ADAL" clId="{5A75BE30-736A-4755-9C87-00DD2F801B9F}" dt="2025-03-21T13:28:25.545" v="790" actId="20577"/>
      <pc:docMkLst>
        <pc:docMk/>
      </pc:docMkLst>
      <pc:sldChg chg="addSp delSp modSp mod">
        <pc:chgData name="Mrs Kirk" userId="d69b3f9d-8d50-4099-838d-cde5be732d03" providerId="ADAL" clId="{5A75BE30-736A-4755-9C87-00DD2F801B9F}" dt="2025-03-20T11:48:10.175" v="53" actId="20577"/>
        <pc:sldMkLst>
          <pc:docMk/>
          <pc:sldMk cId="2410918306" sldId="256"/>
        </pc:sldMkLst>
      </pc:sldChg>
      <pc:sldChg chg="del">
        <pc:chgData name="Mrs Kirk" userId="d69b3f9d-8d50-4099-838d-cde5be732d03" providerId="ADAL" clId="{5A75BE30-736A-4755-9C87-00DD2F801B9F}" dt="2025-03-20T11:46:45.535" v="0" actId="47"/>
        <pc:sldMkLst>
          <pc:docMk/>
          <pc:sldMk cId="2030767241" sldId="261"/>
        </pc:sldMkLst>
      </pc:sldChg>
      <pc:sldChg chg="del">
        <pc:chgData name="Mrs Kirk" userId="d69b3f9d-8d50-4099-838d-cde5be732d03" providerId="ADAL" clId="{5A75BE30-736A-4755-9C87-00DD2F801B9F}" dt="2025-03-20T11:46:45.535" v="0" actId="47"/>
        <pc:sldMkLst>
          <pc:docMk/>
          <pc:sldMk cId="3055747462" sldId="273"/>
        </pc:sldMkLst>
      </pc:sldChg>
      <pc:sldChg chg="modSp add del mod">
        <pc:chgData name="Mrs Kirk" userId="d69b3f9d-8d50-4099-838d-cde5be732d03" providerId="ADAL" clId="{5A75BE30-736A-4755-9C87-00DD2F801B9F}" dt="2025-03-21T13:28:25.545" v="790" actId="20577"/>
        <pc:sldMkLst>
          <pc:docMk/>
          <pc:sldMk cId="1909518157" sldId="276"/>
        </pc:sldMkLst>
      </pc:sldChg>
      <pc:sldChg chg="modSp add del mod">
        <pc:chgData name="Mrs Kirk" userId="d69b3f9d-8d50-4099-838d-cde5be732d03" providerId="ADAL" clId="{5A75BE30-736A-4755-9C87-00DD2F801B9F}" dt="2025-03-21T11:41:57.687" v="266" actId="20577"/>
        <pc:sldMkLst>
          <pc:docMk/>
          <pc:sldMk cId="2752589436" sldId="277"/>
        </pc:sldMkLst>
      </pc:sldChg>
      <pc:sldChg chg="delSp modSp add mod">
        <pc:chgData name="Mrs Kirk" userId="d69b3f9d-8d50-4099-838d-cde5be732d03" providerId="ADAL" clId="{5A75BE30-736A-4755-9C87-00DD2F801B9F}" dt="2025-03-21T10:48:51.679" v="132" actId="14100"/>
        <pc:sldMkLst>
          <pc:docMk/>
          <pc:sldMk cId="1452029893" sldId="279"/>
        </pc:sldMkLst>
      </pc:sldChg>
      <pc:sldChg chg="del">
        <pc:chgData name="Mrs Kirk" userId="d69b3f9d-8d50-4099-838d-cde5be732d03" providerId="ADAL" clId="{5A75BE30-736A-4755-9C87-00DD2F801B9F}" dt="2025-03-20T11:46:45.535" v="0" actId="47"/>
        <pc:sldMkLst>
          <pc:docMk/>
          <pc:sldMk cId="1857311428" sldId="281"/>
        </pc:sldMkLst>
      </pc:sldChg>
      <pc:sldChg chg="del">
        <pc:chgData name="Mrs Kirk" userId="d69b3f9d-8d50-4099-838d-cde5be732d03" providerId="ADAL" clId="{5A75BE30-736A-4755-9C87-00DD2F801B9F}" dt="2025-03-20T11:46:45.535" v="0" actId="47"/>
        <pc:sldMkLst>
          <pc:docMk/>
          <pc:sldMk cId="2427754828" sldId="282"/>
        </pc:sldMkLst>
      </pc:sldChg>
      <pc:sldChg chg="del">
        <pc:chgData name="Mrs Kirk" userId="d69b3f9d-8d50-4099-838d-cde5be732d03" providerId="ADAL" clId="{5A75BE30-736A-4755-9C87-00DD2F801B9F}" dt="2025-03-20T11:46:45.535" v="0" actId="47"/>
        <pc:sldMkLst>
          <pc:docMk/>
          <pc:sldMk cId="1496822679" sldId="283"/>
        </pc:sldMkLst>
      </pc:sldChg>
      <pc:sldChg chg="del">
        <pc:chgData name="Mrs Kirk" userId="d69b3f9d-8d50-4099-838d-cde5be732d03" providerId="ADAL" clId="{5A75BE30-736A-4755-9C87-00DD2F801B9F}" dt="2025-03-20T11:46:45.535" v="0" actId="47"/>
        <pc:sldMkLst>
          <pc:docMk/>
          <pc:sldMk cId="1792315462" sldId="284"/>
        </pc:sldMkLst>
      </pc:sldChg>
      <pc:sldChg chg="del">
        <pc:chgData name="Mrs Kirk" userId="d69b3f9d-8d50-4099-838d-cde5be732d03" providerId="ADAL" clId="{5A75BE30-736A-4755-9C87-00DD2F801B9F}" dt="2025-03-20T11:46:45.535" v="0" actId="47"/>
        <pc:sldMkLst>
          <pc:docMk/>
          <pc:sldMk cId="3171306595" sldId="285"/>
        </pc:sldMkLst>
      </pc:sldChg>
      <pc:sldChg chg="del">
        <pc:chgData name="Mrs Kirk" userId="d69b3f9d-8d50-4099-838d-cde5be732d03" providerId="ADAL" clId="{5A75BE30-736A-4755-9C87-00DD2F801B9F}" dt="2025-03-20T11:46:45.535" v="0" actId="47"/>
        <pc:sldMkLst>
          <pc:docMk/>
          <pc:sldMk cId="3759722704" sldId="286"/>
        </pc:sldMkLst>
      </pc:sldChg>
      <pc:sldChg chg="del">
        <pc:chgData name="Mrs Kirk" userId="d69b3f9d-8d50-4099-838d-cde5be732d03" providerId="ADAL" clId="{5A75BE30-736A-4755-9C87-00DD2F801B9F}" dt="2025-03-20T11:46:45.535" v="0" actId="47"/>
        <pc:sldMkLst>
          <pc:docMk/>
          <pc:sldMk cId="665852512" sldId="287"/>
        </pc:sldMkLst>
      </pc:sldChg>
      <pc:sldChg chg="del">
        <pc:chgData name="Mrs Kirk" userId="d69b3f9d-8d50-4099-838d-cde5be732d03" providerId="ADAL" clId="{5A75BE30-736A-4755-9C87-00DD2F801B9F}" dt="2025-03-20T11:46:45.535" v="0" actId="47"/>
        <pc:sldMkLst>
          <pc:docMk/>
          <pc:sldMk cId="4067506605" sldId="289"/>
        </pc:sldMkLst>
      </pc:sldChg>
      <pc:sldChg chg="del">
        <pc:chgData name="Mrs Kirk" userId="d69b3f9d-8d50-4099-838d-cde5be732d03" providerId="ADAL" clId="{5A75BE30-736A-4755-9C87-00DD2F801B9F}" dt="2025-03-20T11:46:45.535" v="0" actId="47"/>
        <pc:sldMkLst>
          <pc:docMk/>
          <pc:sldMk cId="234359774" sldId="290"/>
        </pc:sldMkLst>
      </pc:sldChg>
      <pc:sldChg chg="del">
        <pc:chgData name="Mrs Kirk" userId="d69b3f9d-8d50-4099-838d-cde5be732d03" providerId="ADAL" clId="{5A75BE30-736A-4755-9C87-00DD2F801B9F}" dt="2025-03-20T11:46:45.535" v="0" actId="47"/>
        <pc:sldMkLst>
          <pc:docMk/>
          <pc:sldMk cId="2548633757" sldId="291"/>
        </pc:sldMkLst>
      </pc:sldChg>
      <pc:sldChg chg="del">
        <pc:chgData name="Mrs Kirk" userId="d69b3f9d-8d50-4099-838d-cde5be732d03" providerId="ADAL" clId="{5A75BE30-736A-4755-9C87-00DD2F801B9F}" dt="2025-03-20T11:46:45.535" v="0" actId="47"/>
        <pc:sldMkLst>
          <pc:docMk/>
          <pc:sldMk cId="4262435953" sldId="292"/>
        </pc:sldMkLst>
      </pc:sldChg>
      <pc:sldChg chg="del">
        <pc:chgData name="Mrs Kirk" userId="d69b3f9d-8d50-4099-838d-cde5be732d03" providerId="ADAL" clId="{5A75BE30-736A-4755-9C87-00DD2F801B9F}" dt="2025-03-20T11:46:45.535" v="0" actId="47"/>
        <pc:sldMkLst>
          <pc:docMk/>
          <pc:sldMk cId="900792127" sldId="293"/>
        </pc:sldMkLst>
      </pc:sldChg>
      <pc:sldChg chg="delSp modSp mod ord">
        <pc:chgData name="Mrs Kirk" userId="d69b3f9d-8d50-4099-838d-cde5be732d03" providerId="ADAL" clId="{5A75BE30-736A-4755-9C87-00DD2F801B9F}" dt="2025-03-21T11:16:56.843" v="141"/>
        <pc:sldMkLst>
          <pc:docMk/>
          <pc:sldMk cId="3261138722" sldId="294"/>
        </pc:sldMkLst>
      </pc:sldChg>
      <pc:sldChg chg="del">
        <pc:chgData name="Mrs Kirk" userId="d69b3f9d-8d50-4099-838d-cde5be732d03" providerId="ADAL" clId="{5A75BE30-736A-4755-9C87-00DD2F801B9F}" dt="2025-03-20T11:46:45.535" v="0" actId="47"/>
        <pc:sldMkLst>
          <pc:docMk/>
          <pc:sldMk cId="1026480125" sldId="295"/>
        </pc:sldMkLst>
      </pc:sldChg>
      <pc:sldChg chg="addSp modSp new del ord">
        <pc:chgData name="Mrs Kirk" userId="d69b3f9d-8d50-4099-838d-cde5be732d03" providerId="ADAL" clId="{5A75BE30-736A-4755-9C87-00DD2F801B9F}" dt="2025-03-21T09:09:15.951" v="74" actId="47"/>
        <pc:sldMkLst>
          <pc:docMk/>
          <pc:sldMk cId="3963566736" sldId="295"/>
        </pc:sldMkLst>
      </pc:sldChg>
      <pc:sldChg chg="add">
        <pc:chgData name="Mrs Kirk" userId="d69b3f9d-8d50-4099-838d-cde5be732d03" providerId="ADAL" clId="{5A75BE30-736A-4755-9C87-00DD2F801B9F}" dt="2025-03-21T09:09:11.478" v="73"/>
        <pc:sldMkLst>
          <pc:docMk/>
          <pc:sldMk cId="2158193969" sldId="306"/>
        </pc:sldMkLst>
      </pc:sldChg>
      <pc:sldChg chg="addSp modSp new mod">
        <pc:chgData name="Mrs Kirk" userId="d69b3f9d-8d50-4099-838d-cde5be732d03" providerId="ADAL" clId="{5A75BE30-736A-4755-9C87-00DD2F801B9F}" dt="2025-03-21T10:37:10.662" v="124" actId="20577"/>
        <pc:sldMkLst>
          <pc:docMk/>
          <pc:sldMk cId="600163938" sldId="307"/>
        </pc:sldMkLst>
      </pc:sldChg>
      <pc:sldChg chg="addSp modSp new">
        <pc:chgData name="Mrs Kirk" userId="d69b3f9d-8d50-4099-838d-cde5be732d03" providerId="ADAL" clId="{5A75BE30-736A-4755-9C87-00DD2F801B9F}" dt="2025-03-21T10:48:44.247" v="130" actId="1076"/>
        <pc:sldMkLst>
          <pc:docMk/>
          <pc:sldMk cId="963175942" sldId="308"/>
        </pc:sldMkLst>
      </pc:sldChg>
      <pc:sldChg chg="addSp modSp new modAnim">
        <pc:chgData name="Mrs Kirk" userId="d69b3f9d-8d50-4099-838d-cde5be732d03" providerId="ADAL" clId="{5A75BE30-736A-4755-9C87-00DD2F801B9F}" dt="2025-03-21T11:44:25.735" v="280"/>
        <pc:sldMkLst>
          <pc:docMk/>
          <pc:sldMk cId="2559946599" sldId="309"/>
        </pc:sldMkLst>
      </pc:sldChg>
      <pc:sldChg chg="addSp modSp new mod ord">
        <pc:chgData name="Mrs Kirk" userId="d69b3f9d-8d50-4099-838d-cde5be732d03" providerId="ADAL" clId="{5A75BE30-736A-4755-9C87-00DD2F801B9F}" dt="2025-03-21T11:49:42.052" v="362" actId="1076"/>
        <pc:sldMkLst>
          <pc:docMk/>
          <pc:sldMk cId="2630028528" sldId="310"/>
        </pc:sldMkLst>
      </pc:sldChg>
      <pc:sldChg chg="new ord">
        <pc:chgData name="Mrs Kirk" userId="d69b3f9d-8d50-4099-838d-cde5be732d03" providerId="ADAL" clId="{5A75BE30-736A-4755-9C87-00DD2F801B9F}" dt="2025-03-21T11:45:05.456" v="284"/>
        <pc:sldMkLst>
          <pc:docMk/>
          <pc:sldMk cId="1590579811" sldId="311"/>
        </pc:sldMkLst>
      </pc:sldChg>
      <pc:sldChg chg="addSp modSp new mod">
        <pc:chgData name="Mrs Kirk" userId="d69b3f9d-8d50-4099-838d-cde5be732d03" providerId="ADAL" clId="{5A75BE30-736A-4755-9C87-00DD2F801B9F}" dt="2025-03-21T12:03:07.164" v="772" actId="20577"/>
        <pc:sldMkLst>
          <pc:docMk/>
          <pc:sldMk cId="3841714323" sldId="312"/>
        </pc:sldMkLst>
      </pc:sldChg>
    </pc:docChg>
  </pc:docChgLst>
  <pc:docChgLst>
    <pc:chgData name="Mrs Kirk" userId="S::nlkirkf@glowmail.org.uk::d69b3f9d-8d50-4099-838d-cde5be732d03" providerId="AD" clId="Web-{DEF0CD9D-8788-4F0D-8B1F-15D772CF58E2}"/>
    <pc:docChg chg="modSld">
      <pc:chgData name="Mrs Kirk" userId="S::nlkirkf@glowmail.org.uk::d69b3f9d-8d50-4099-838d-cde5be732d03" providerId="AD" clId="Web-{DEF0CD9D-8788-4F0D-8B1F-15D772CF58E2}" dt="2025-07-15T14:46:52.485" v="2" actId="20577"/>
      <pc:docMkLst>
        <pc:docMk/>
      </pc:docMkLst>
      <pc:sldChg chg="modSp">
        <pc:chgData name="Mrs Kirk" userId="S::nlkirkf@glowmail.org.uk::d69b3f9d-8d50-4099-838d-cde5be732d03" providerId="AD" clId="Web-{DEF0CD9D-8788-4F0D-8B1F-15D772CF58E2}" dt="2025-07-15T14:46:52.485" v="2" actId="20577"/>
        <pc:sldMkLst>
          <pc:docMk/>
          <pc:sldMk cId="2410918306" sldId="256"/>
        </pc:sldMkLst>
        <pc:spChg chg="mod">
          <ac:chgData name="Mrs Kirk" userId="S::nlkirkf@glowmail.org.uk::d69b3f9d-8d50-4099-838d-cde5be732d03" providerId="AD" clId="Web-{DEF0CD9D-8788-4F0D-8B1F-15D772CF58E2}" dt="2025-07-15T14:46:52.485" v="2" actId="20577"/>
          <ac:spMkLst>
            <pc:docMk/>
            <pc:sldMk cId="2410918306" sldId="256"/>
            <ac:spMk id="14" creationId="{102AAF43-D715-1812-C9DA-ED96E30EB1C7}"/>
          </ac:spMkLst>
        </pc:spChg>
      </pc:sldChg>
    </pc:docChg>
  </pc:docChgLst>
  <pc:docChgLst>
    <pc:chgData name="Mrs Lettis" userId="b50cb56c-540d-4626-9c26-ed6ad1dd8938" providerId="ADAL" clId="{F57A9B50-9D61-494B-92D3-3BB3546D4356}"/>
    <pc:docChg chg="custSel modSld">
      <pc:chgData name="Mrs Lettis" userId="b50cb56c-540d-4626-9c26-ed6ad1dd8938" providerId="ADAL" clId="{F57A9B50-9D61-494B-92D3-3BB3546D4356}" dt="2025-04-28T09:01:48.365" v="921" actId="20577"/>
      <pc:docMkLst>
        <pc:docMk/>
      </pc:docMkLst>
      <pc:sldChg chg="modSp mod">
        <pc:chgData name="Mrs Lettis" userId="b50cb56c-540d-4626-9c26-ed6ad1dd8938" providerId="ADAL" clId="{F57A9B50-9D61-494B-92D3-3BB3546D4356}" dt="2025-04-28T08:35:07.810" v="43" actId="20577"/>
        <pc:sldMkLst>
          <pc:docMk/>
          <pc:sldMk cId="2752589436" sldId="277"/>
        </pc:sldMkLst>
      </pc:sldChg>
      <pc:sldChg chg="modNotesTx">
        <pc:chgData name="Mrs Lettis" userId="b50cb56c-540d-4626-9c26-ed6ad1dd8938" providerId="ADAL" clId="{F57A9B50-9D61-494B-92D3-3BB3546D4356}" dt="2025-04-28T08:58:10.762" v="276" actId="20577"/>
        <pc:sldMkLst>
          <pc:docMk/>
          <pc:sldMk cId="1590579811" sldId="311"/>
        </pc:sldMkLst>
      </pc:sldChg>
      <pc:sldChg chg="modNotesTx">
        <pc:chgData name="Mrs Lettis" userId="b50cb56c-540d-4626-9c26-ed6ad1dd8938" providerId="ADAL" clId="{F57A9B50-9D61-494B-92D3-3BB3546D4356}" dt="2025-04-28T09:01:48.365" v="921" actId="20577"/>
        <pc:sldMkLst>
          <pc:docMk/>
          <pc:sldMk cId="3846171501" sldId="315"/>
        </pc:sldMkLst>
      </pc:sldChg>
    </pc:docChg>
  </pc:docChgLst>
  <pc:docChgLst>
    <pc:chgData name="Mrs Kirk" userId="d69b3f9d-8d50-4099-838d-cde5be732d03" providerId="ADAL" clId="{854ABC75-FA70-4553-BC1A-E2D7C797081C}"/>
    <pc:docChg chg="custSel addSld modSld sldOrd">
      <pc:chgData name="Mrs Kirk" userId="d69b3f9d-8d50-4099-838d-cde5be732d03" providerId="ADAL" clId="{854ABC75-FA70-4553-BC1A-E2D7C797081C}" dt="2025-03-31T13:01:01.917" v="575" actId="20577"/>
      <pc:docMkLst>
        <pc:docMk/>
      </pc:docMkLst>
      <pc:sldChg chg="modSp mod">
        <pc:chgData name="Mrs Kirk" userId="d69b3f9d-8d50-4099-838d-cde5be732d03" providerId="ADAL" clId="{854ABC75-FA70-4553-BC1A-E2D7C797081C}" dt="2025-03-31T09:26:56.220" v="52" actId="20577"/>
        <pc:sldMkLst>
          <pc:docMk/>
          <pc:sldMk cId="1909518157" sldId="276"/>
        </pc:sldMkLst>
      </pc:sldChg>
      <pc:sldChg chg="modSp mod">
        <pc:chgData name="Mrs Kirk" userId="d69b3f9d-8d50-4099-838d-cde5be732d03" providerId="ADAL" clId="{854ABC75-FA70-4553-BC1A-E2D7C797081C}" dt="2025-03-31T12:59:34.011" v="462" actId="20577"/>
        <pc:sldMkLst>
          <pc:docMk/>
          <pc:sldMk cId="2752589436" sldId="277"/>
        </pc:sldMkLst>
      </pc:sldChg>
      <pc:sldChg chg="addSp delSp modSp mod">
        <pc:chgData name="Mrs Kirk" userId="d69b3f9d-8d50-4099-838d-cde5be732d03" providerId="ADAL" clId="{854ABC75-FA70-4553-BC1A-E2D7C797081C}" dt="2025-03-31T11:44:38.826" v="262" actId="20577"/>
        <pc:sldMkLst>
          <pc:docMk/>
          <pc:sldMk cId="3261138722" sldId="294"/>
        </pc:sldMkLst>
      </pc:sldChg>
      <pc:sldChg chg="modSp mod">
        <pc:chgData name="Mrs Kirk" userId="d69b3f9d-8d50-4099-838d-cde5be732d03" providerId="ADAL" clId="{854ABC75-FA70-4553-BC1A-E2D7C797081C}" dt="2025-03-31T12:05:32.239" v="263" actId="313"/>
        <pc:sldMkLst>
          <pc:docMk/>
          <pc:sldMk cId="600163938" sldId="307"/>
        </pc:sldMkLst>
      </pc:sldChg>
      <pc:sldChg chg="ord">
        <pc:chgData name="Mrs Kirk" userId="d69b3f9d-8d50-4099-838d-cde5be732d03" providerId="ADAL" clId="{854ABC75-FA70-4553-BC1A-E2D7C797081C}" dt="2025-03-31T09:27:30.282" v="54"/>
        <pc:sldMkLst>
          <pc:docMk/>
          <pc:sldMk cId="2559946599" sldId="309"/>
        </pc:sldMkLst>
      </pc:sldChg>
      <pc:sldChg chg="addSp modSp mod ord">
        <pc:chgData name="Mrs Kirk" userId="d69b3f9d-8d50-4099-838d-cde5be732d03" providerId="ADAL" clId="{854ABC75-FA70-4553-BC1A-E2D7C797081C}" dt="2025-03-31T10:21:49.551" v="136" actId="27614"/>
        <pc:sldMkLst>
          <pc:docMk/>
          <pc:sldMk cId="1590579811" sldId="311"/>
        </pc:sldMkLst>
      </pc:sldChg>
      <pc:sldChg chg="addSp modSp new mod">
        <pc:chgData name="Mrs Kirk" userId="d69b3f9d-8d50-4099-838d-cde5be732d03" providerId="ADAL" clId="{854ABC75-FA70-4553-BC1A-E2D7C797081C}" dt="2025-03-31T09:42:35.561" v="132" actId="1076"/>
        <pc:sldMkLst>
          <pc:docMk/>
          <pc:sldMk cId="3590270472" sldId="313"/>
        </pc:sldMkLst>
      </pc:sldChg>
      <pc:sldChg chg="addSp modSp new mod ord modAnim">
        <pc:chgData name="Mrs Kirk" userId="d69b3f9d-8d50-4099-838d-cde5be732d03" providerId="ADAL" clId="{854ABC75-FA70-4553-BC1A-E2D7C797081C}" dt="2025-03-31T10:50:49.557" v="146"/>
        <pc:sldMkLst>
          <pc:docMk/>
          <pc:sldMk cId="1437402709" sldId="314"/>
        </pc:sldMkLst>
      </pc:sldChg>
      <pc:sldChg chg="addSp new mod ord">
        <pc:chgData name="Mrs Kirk" userId="d69b3f9d-8d50-4099-838d-cde5be732d03" providerId="ADAL" clId="{854ABC75-FA70-4553-BC1A-E2D7C797081C}" dt="2025-03-31T10:50:46.444" v="144" actId="22"/>
        <pc:sldMkLst>
          <pc:docMk/>
          <pc:sldMk cId="3846171501" sldId="315"/>
        </pc:sldMkLst>
      </pc:sldChg>
      <pc:sldChg chg="addSp modSp new mod">
        <pc:chgData name="Mrs Kirk" userId="d69b3f9d-8d50-4099-838d-cde5be732d03" providerId="ADAL" clId="{854ABC75-FA70-4553-BC1A-E2D7C797081C}" dt="2025-03-31T11:34:21.934" v="153" actId="1076"/>
        <pc:sldMkLst>
          <pc:docMk/>
          <pc:sldMk cId="228132042" sldId="316"/>
        </pc:sldMkLst>
      </pc:sldChg>
      <pc:sldChg chg="addSp delSp modSp new mod">
        <pc:chgData name="Mrs Kirk" userId="d69b3f9d-8d50-4099-838d-cde5be732d03" providerId="ADAL" clId="{854ABC75-FA70-4553-BC1A-E2D7C797081C}" dt="2025-03-31T12:43:12.498" v="359" actId="20577"/>
        <pc:sldMkLst>
          <pc:docMk/>
          <pc:sldMk cId="2267013006" sldId="317"/>
        </pc:sldMkLst>
      </pc:sldChg>
      <pc:sldChg chg="addSp modSp new mod">
        <pc:chgData name="Mrs Kirk" userId="d69b3f9d-8d50-4099-838d-cde5be732d03" providerId="ADAL" clId="{854ABC75-FA70-4553-BC1A-E2D7C797081C}" dt="2025-03-31T12:45:50.921" v="367" actId="166"/>
        <pc:sldMkLst>
          <pc:docMk/>
          <pc:sldMk cId="532580546" sldId="318"/>
        </pc:sldMkLst>
      </pc:sldChg>
      <pc:sldChg chg="addSp modSp new mod modAnim">
        <pc:chgData name="Mrs Kirk" userId="d69b3f9d-8d50-4099-838d-cde5be732d03" providerId="ADAL" clId="{854ABC75-FA70-4553-BC1A-E2D7C797081C}" dt="2025-03-31T12:56:09.177" v="461" actId="1076"/>
        <pc:sldMkLst>
          <pc:docMk/>
          <pc:sldMk cId="3995460711" sldId="319"/>
        </pc:sldMkLst>
      </pc:sldChg>
      <pc:sldChg chg="addSp modSp new mod">
        <pc:chgData name="Mrs Kirk" userId="d69b3f9d-8d50-4099-838d-cde5be732d03" providerId="ADAL" clId="{854ABC75-FA70-4553-BC1A-E2D7C797081C}" dt="2025-03-31T13:01:01.917" v="575" actId="20577"/>
        <pc:sldMkLst>
          <pc:docMk/>
          <pc:sldMk cId="1174940336" sldId="32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8D9529-868E-4CA9-A1C7-6AA348A9DF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FFFD10-57F7-4ECC-AB13-8ED8D08526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FA20A-D65B-4D04-8368-E8612E054690}" type="datetimeFigureOut">
              <a:rPr lang="en-GB" smtClean="0"/>
              <a:t>15/07/2025</a:t>
            </a:fld>
            <a:endParaRPr lang="en-GB"/>
          </a:p>
        </p:txBody>
      </p:sp>
      <p:sp>
        <p:nvSpPr>
          <p:cNvPr id="4" name="Footer Placeholder 3">
            <a:extLst>
              <a:ext uri="{FF2B5EF4-FFF2-40B4-BE49-F238E27FC236}">
                <a16:creationId xmlns:a16="http://schemas.microsoft.com/office/drawing/2014/main" id="{F54A6948-F2E0-4DAD-8E84-3AA8A89E28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B71C129-B1F1-4EFB-9D60-FE9B6704A0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622A74-95FF-44EC-938E-38CE07FC63E2}" type="slidenum">
              <a:rPr lang="en-GB" smtClean="0"/>
              <a:t>‹#›</a:t>
            </a:fld>
            <a:endParaRPr lang="en-GB"/>
          </a:p>
        </p:txBody>
      </p:sp>
    </p:spTree>
    <p:extLst>
      <p:ext uri="{BB962C8B-B14F-4D97-AF65-F5344CB8AC3E}">
        <p14:creationId xmlns:p14="http://schemas.microsoft.com/office/powerpoint/2010/main" val="2588914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9FC58-D333-44EA-A6A1-ED102E01B74B}" type="datetimeFigureOut">
              <a:rPr lang="en-GB" smtClean="0"/>
              <a:t>15/07/2025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D34696-402C-43E0-8ABD-8ED82B5AB8AF}" type="slidenum">
              <a:rPr lang="en-GB" smtClean="0"/>
              <a:t>‹#›</a:t>
            </a:fld>
            <a:endParaRPr lang="en-GB"/>
          </a:p>
        </p:txBody>
      </p:sp>
    </p:spTree>
    <p:extLst>
      <p:ext uri="{BB962C8B-B14F-4D97-AF65-F5344CB8AC3E}">
        <p14:creationId xmlns:p14="http://schemas.microsoft.com/office/powerpoint/2010/main" val="44304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D34696-402C-43E0-8ABD-8ED82B5AB8AF}" type="slidenum">
              <a:rPr lang="en-GB" smtClean="0"/>
              <a:t>1</a:t>
            </a:fld>
            <a:endParaRPr lang="en-GB"/>
          </a:p>
        </p:txBody>
      </p:sp>
    </p:spTree>
    <p:extLst>
      <p:ext uri="{BB962C8B-B14F-4D97-AF65-F5344CB8AC3E}">
        <p14:creationId xmlns:p14="http://schemas.microsoft.com/office/powerpoint/2010/main" val="65217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Parten 1930s- Child Development- helps us to tailor experiences/activities to developmental level of children.  Engage all children when designing a curriculum suited to their stages of play.  How can we support next steps?</a:t>
            </a:r>
          </a:p>
        </p:txBody>
      </p:sp>
      <p:sp>
        <p:nvSpPr>
          <p:cNvPr id="4" name="Slide Number Placeholder 3"/>
          <p:cNvSpPr>
            <a:spLocks noGrp="1"/>
          </p:cNvSpPr>
          <p:nvPr>
            <p:ph type="sldNum" sz="quarter" idx="5"/>
          </p:nvPr>
        </p:nvSpPr>
        <p:spPr/>
        <p:txBody>
          <a:bodyPr/>
          <a:lstStyle/>
          <a:p>
            <a:fld id="{6CD34696-402C-43E0-8ABD-8ED82B5AB8AF}" type="slidenum">
              <a:rPr lang="en-GB" smtClean="0"/>
              <a:t>12</a:t>
            </a:fld>
            <a:endParaRPr lang="en-GB"/>
          </a:p>
        </p:txBody>
      </p:sp>
    </p:spTree>
    <p:extLst>
      <p:ext uri="{BB962C8B-B14F-4D97-AF65-F5344CB8AC3E}">
        <p14:creationId xmlns:p14="http://schemas.microsoft.com/office/powerpoint/2010/main" val="1808138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D34696-402C-43E0-8ABD-8ED82B5AB8AF}" type="slidenum">
              <a:rPr lang="en-GB" smtClean="0"/>
              <a:t>14</a:t>
            </a:fld>
            <a:endParaRPr lang="en-GB"/>
          </a:p>
        </p:txBody>
      </p:sp>
    </p:spTree>
    <p:extLst>
      <p:ext uri="{BB962C8B-B14F-4D97-AF65-F5344CB8AC3E}">
        <p14:creationId xmlns:p14="http://schemas.microsoft.com/office/powerpoint/2010/main" val="4014389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Really important to understand schematic play- helps them explore world around them, discover how things work.  Help children develop their understanding of the world and build foundational skills for holistic development.  Ensure environment rich in opportunities for exploration and play.  Repeating and practising different actions helps support brain development and learning.  Strengthens connections in brain.</a:t>
            </a:r>
          </a:p>
          <a:p>
            <a:r>
              <a:rPr lang="en-GB" dirty="0"/>
              <a:t>Recognise and extend patterns of behaviour and thinking- plan challenging and exciting learning experiences to support children’s learning and development.</a:t>
            </a:r>
          </a:p>
          <a:p>
            <a:r>
              <a:rPr lang="en-GB" dirty="0"/>
              <a:t>Children have </a:t>
            </a:r>
            <a:r>
              <a:rPr lang="en-GB"/>
              <a:t>predominant schema.</a:t>
            </a:r>
          </a:p>
        </p:txBody>
      </p:sp>
      <p:sp>
        <p:nvSpPr>
          <p:cNvPr id="4" name="Slide Number Placeholder 3"/>
          <p:cNvSpPr>
            <a:spLocks noGrp="1"/>
          </p:cNvSpPr>
          <p:nvPr>
            <p:ph type="sldNum" sz="quarter" idx="5"/>
          </p:nvPr>
        </p:nvSpPr>
        <p:spPr/>
        <p:txBody>
          <a:bodyPr/>
          <a:lstStyle/>
          <a:p>
            <a:fld id="{6CD34696-402C-43E0-8ABD-8ED82B5AB8AF}" type="slidenum">
              <a:rPr lang="en-GB" smtClean="0"/>
              <a:t>15</a:t>
            </a:fld>
            <a:endParaRPr lang="en-GB"/>
          </a:p>
        </p:txBody>
      </p:sp>
    </p:spTree>
    <p:extLst>
      <p:ext uri="{BB962C8B-B14F-4D97-AF65-F5344CB8AC3E}">
        <p14:creationId xmlns:p14="http://schemas.microsoft.com/office/powerpoint/2010/main" val="2388192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2.11 play video</a:t>
            </a:r>
          </a:p>
        </p:txBody>
      </p:sp>
      <p:sp>
        <p:nvSpPr>
          <p:cNvPr id="4" name="Slide Number Placeholder 3"/>
          <p:cNvSpPr>
            <a:spLocks noGrp="1"/>
          </p:cNvSpPr>
          <p:nvPr>
            <p:ph type="sldNum" sz="quarter" idx="5"/>
          </p:nvPr>
        </p:nvSpPr>
        <p:spPr/>
        <p:txBody>
          <a:bodyPr/>
          <a:lstStyle/>
          <a:p>
            <a:fld id="{6CD34696-402C-43E0-8ABD-8ED82B5AB8AF}" type="slidenum">
              <a:rPr lang="en-GB" smtClean="0"/>
              <a:t>16</a:t>
            </a:fld>
            <a:endParaRPr lang="en-GB"/>
          </a:p>
        </p:txBody>
      </p:sp>
    </p:spTree>
    <p:extLst>
      <p:ext uri="{BB962C8B-B14F-4D97-AF65-F5344CB8AC3E}">
        <p14:creationId xmlns:p14="http://schemas.microsoft.com/office/powerpoint/2010/main" val="248233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D34696-402C-43E0-8ABD-8ED82B5AB8AF}" type="slidenum">
              <a:rPr lang="en-GB" smtClean="0"/>
              <a:t>21</a:t>
            </a:fld>
            <a:endParaRPr lang="en-GB"/>
          </a:p>
        </p:txBody>
      </p:sp>
    </p:spTree>
    <p:extLst>
      <p:ext uri="{BB962C8B-B14F-4D97-AF65-F5344CB8AC3E}">
        <p14:creationId xmlns:p14="http://schemas.microsoft.com/office/powerpoint/2010/main" val="1300642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LC Title">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2ECB-B30C-428A-AA46-34DA95C1F8E7}"/>
              </a:ext>
            </a:extLst>
          </p:cNvPr>
          <p:cNvSpPr>
            <a:spLocks noGrp="1"/>
          </p:cNvSpPr>
          <p:nvPr>
            <p:ph type="title"/>
          </p:nvPr>
        </p:nvSpPr>
        <p:spPr>
          <a:xfrm>
            <a:off x="838200" y="1732107"/>
            <a:ext cx="10515600" cy="1500619"/>
          </a:xfrm>
          <a:prstGeom prst="rect">
            <a:avLst/>
          </a:prstGeom>
        </p:spPr>
        <p:txBody>
          <a:bodyPr/>
          <a:lstStyle/>
          <a:p>
            <a:r>
              <a:rPr lang="en-US"/>
              <a:t>Click to edit Master title style</a:t>
            </a:r>
            <a:endParaRPr lang="en-GB"/>
          </a:p>
        </p:txBody>
      </p:sp>
      <p:pic>
        <p:nvPicPr>
          <p:cNvPr id="5" name="Picture 4" descr="A picture containing text, sign&#10;&#10;Description automatically generated">
            <a:extLst>
              <a:ext uri="{FF2B5EF4-FFF2-40B4-BE49-F238E27FC236}">
                <a16:creationId xmlns:a16="http://schemas.microsoft.com/office/drawing/2014/main" id="{FE4DDF62-14DF-4B63-B894-A349A12F82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89556" y="345964"/>
            <a:ext cx="2419543" cy="1131854"/>
          </a:xfrm>
          <a:prstGeom prst="rect">
            <a:avLst/>
          </a:prstGeom>
        </p:spPr>
      </p:pic>
      <p:pic>
        <p:nvPicPr>
          <p:cNvPr id="9" name="Picture 8">
            <a:extLst>
              <a:ext uri="{FF2B5EF4-FFF2-40B4-BE49-F238E27FC236}">
                <a16:creationId xmlns:a16="http://schemas.microsoft.com/office/drawing/2014/main" id="{3F018D3A-B781-4EC2-BDCE-6F48F1BB9EB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323939" y="4467472"/>
            <a:ext cx="1185136" cy="1870847"/>
          </a:xfrm>
          <a:prstGeom prst="rect">
            <a:avLst/>
          </a:prstGeom>
        </p:spPr>
      </p:pic>
    </p:spTree>
    <p:extLst>
      <p:ext uri="{BB962C8B-B14F-4D97-AF65-F5344CB8AC3E}">
        <p14:creationId xmlns:p14="http://schemas.microsoft.com/office/powerpoint/2010/main" val="373013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VE page">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C63CAE-88B4-4122-BCA8-7CCF315B75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19645" y="6147173"/>
            <a:ext cx="1829217" cy="364088"/>
          </a:xfrm>
          <a:prstGeom prst="rect">
            <a:avLst/>
          </a:prstGeom>
        </p:spPr>
      </p:pic>
    </p:spTree>
    <p:extLst>
      <p:ext uri="{BB962C8B-B14F-4D97-AF65-F5344CB8AC3E}">
        <p14:creationId xmlns:p14="http://schemas.microsoft.com/office/powerpoint/2010/main" val="3699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ARN title NL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2ECB-B30C-428A-AA46-34DA95C1F8E7}"/>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0F541C54-0CEC-4ED4-B42B-D34A7C5B25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7585" y="4659240"/>
            <a:ext cx="1177894" cy="1830209"/>
          </a:xfrm>
          <a:prstGeom prst="rect">
            <a:avLst/>
          </a:prstGeom>
        </p:spPr>
      </p:pic>
      <p:pic>
        <p:nvPicPr>
          <p:cNvPr id="6" name="Picture 5">
            <a:extLst>
              <a:ext uri="{FF2B5EF4-FFF2-40B4-BE49-F238E27FC236}">
                <a16:creationId xmlns:a16="http://schemas.microsoft.com/office/drawing/2014/main" id="{21FAF7BE-5301-43EA-AD20-847BC59F99B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7055"/>
            <a:ext cx="2415442" cy="1129671"/>
          </a:xfrm>
          <a:prstGeom prst="rect">
            <a:avLst/>
          </a:prstGeom>
        </p:spPr>
      </p:pic>
    </p:spTree>
    <p:extLst>
      <p:ext uri="{BB962C8B-B14F-4D97-AF65-F5344CB8AC3E}">
        <p14:creationId xmlns:p14="http://schemas.microsoft.com/office/powerpoint/2010/main" val="3236627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ARN title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2ECB-B30C-428A-AA46-34DA95C1F8E7}"/>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0F541C54-0CEC-4ED4-B42B-D34A7C5B25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7585" y="4659240"/>
            <a:ext cx="1177894" cy="1830209"/>
          </a:xfrm>
          <a:prstGeom prst="rect">
            <a:avLst/>
          </a:prstGeom>
        </p:spPr>
      </p:pic>
      <p:pic>
        <p:nvPicPr>
          <p:cNvPr id="5" name="Picture 4">
            <a:extLst>
              <a:ext uri="{FF2B5EF4-FFF2-40B4-BE49-F238E27FC236}">
                <a16:creationId xmlns:a16="http://schemas.microsoft.com/office/drawing/2014/main" id="{1C6D3267-2232-4932-B8AF-B790EDEBAE6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spTree>
    <p:extLst>
      <p:ext uri="{BB962C8B-B14F-4D97-AF65-F5344CB8AC3E}">
        <p14:creationId xmlns:p14="http://schemas.microsoft.com/office/powerpoint/2010/main" val="986320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ARN HE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6D3267-2232-4932-B8AF-B790EDEBAE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pic>
        <p:nvPicPr>
          <p:cNvPr id="6" name="Picture 5">
            <a:extLst>
              <a:ext uri="{FF2B5EF4-FFF2-40B4-BE49-F238E27FC236}">
                <a16:creationId xmlns:a16="http://schemas.microsoft.com/office/drawing/2014/main" id="{F809A0D3-9A13-4F43-955D-7D670803B6A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24237" y="2574398"/>
            <a:ext cx="10543525" cy="1709204"/>
          </a:xfrm>
          <a:prstGeom prst="rect">
            <a:avLst/>
          </a:prstGeom>
        </p:spPr>
      </p:pic>
    </p:spTree>
    <p:extLst>
      <p:ext uri="{BB962C8B-B14F-4D97-AF65-F5344CB8AC3E}">
        <p14:creationId xmlns:p14="http://schemas.microsoft.com/office/powerpoint/2010/main" val="1433262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CE7C51-64F0-4771-9926-26D35FF16B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19645" y="6180950"/>
            <a:ext cx="1829217" cy="296533"/>
          </a:xfrm>
          <a:prstGeom prst="rect">
            <a:avLst/>
          </a:prstGeom>
        </p:spPr>
      </p:pic>
    </p:spTree>
    <p:extLst>
      <p:ext uri="{BB962C8B-B14F-4D97-AF65-F5344CB8AC3E}">
        <p14:creationId xmlns:p14="http://schemas.microsoft.com/office/powerpoint/2010/main" val="3048495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ORK title NL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2ECB-B30C-428A-AA46-34DA95C1F8E7}"/>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2E36409-C388-4610-AB8F-BE81BEC041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31161" y="4659240"/>
            <a:ext cx="1170741" cy="1830209"/>
          </a:xfrm>
          <a:prstGeom prst="rect">
            <a:avLst/>
          </a:prstGeom>
        </p:spPr>
      </p:pic>
      <p:pic>
        <p:nvPicPr>
          <p:cNvPr id="7" name="Picture 6">
            <a:extLst>
              <a:ext uri="{FF2B5EF4-FFF2-40B4-BE49-F238E27FC236}">
                <a16:creationId xmlns:a16="http://schemas.microsoft.com/office/drawing/2014/main" id="{E6929D71-A534-4C57-ABB9-7A1E8D884C1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7055"/>
            <a:ext cx="2415442" cy="1129671"/>
          </a:xfrm>
          <a:prstGeom prst="rect">
            <a:avLst/>
          </a:prstGeom>
        </p:spPr>
      </p:pic>
    </p:spTree>
    <p:extLst>
      <p:ext uri="{BB962C8B-B14F-4D97-AF65-F5344CB8AC3E}">
        <p14:creationId xmlns:p14="http://schemas.microsoft.com/office/powerpoint/2010/main" val="2962074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ORK title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2ECB-B30C-428A-AA46-34DA95C1F8E7}"/>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2E36409-C388-4610-AB8F-BE81BEC041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31161" y="4659240"/>
            <a:ext cx="1170741" cy="1830209"/>
          </a:xfrm>
          <a:prstGeom prst="rect">
            <a:avLst/>
          </a:prstGeom>
        </p:spPr>
      </p:pic>
      <p:pic>
        <p:nvPicPr>
          <p:cNvPr id="6" name="Picture 5">
            <a:extLst>
              <a:ext uri="{FF2B5EF4-FFF2-40B4-BE49-F238E27FC236}">
                <a16:creationId xmlns:a16="http://schemas.microsoft.com/office/drawing/2014/main" id="{C2372A09-609E-42E8-8282-F0FCC811F10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spTree>
    <p:extLst>
      <p:ext uri="{BB962C8B-B14F-4D97-AF65-F5344CB8AC3E}">
        <p14:creationId xmlns:p14="http://schemas.microsoft.com/office/powerpoint/2010/main" val="104435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ORK HE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372A09-609E-42E8-8282-F0FCC811F10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pic>
        <p:nvPicPr>
          <p:cNvPr id="5" name="Picture 4">
            <a:extLst>
              <a:ext uri="{FF2B5EF4-FFF2-40B4-BE49-F238E27FC236}">
                <a16:creationId xmlns:a16="http://schemas.microsoft.com/office/drawing/2014/main" id="{A62F73CB-C61F-443D-8456-A32A78D61CC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9573" y="2574398"/>
            <a:ext cx="10172854" cy="1709204"/>
          </a:xfrm>
          <a:prstGeom prst="rect">
            <a:avLst/>
          </a:prstGeom>
        </p:spPr>
      </p:pic>
    </p:spTree>
    <p:extLst>
      <p:ext uri="{BB962C8B-B14F-4D97-AF65-F5344CB8AC3E}">
        <p14:creationId xmlns:p14="http://schemas.microsoft.com/office/powerpoint/2010/main" val="388855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ED1859-C9ED-4FDD-832C-3B76649443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19645" y="6175548"/>
            <a:ext cx="1829217" cy="307338"/>
          </a:xfrm>
          <a:prstGeom prst="rect">
            <a:avLst/>
          </a:prstGeom>
        </p:spPr>
      </p:pic>
    </p:spTree>
    <p:extLst>
      <p:ext uri="{BB962C8B-B14F-4D97-AF65-F5344CB8AC3E}">
        <p14:creationId xmlns:p14="http://schemas.microsoft.com/office/powerpoint/2010/main" val="529807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VEST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1FD6-0D8B-45DB-8786-46232553F71D}"/>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AC00C77D-B1E8-4B5E-95DF-40F5D73C83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34694" y="4659240"/>
            <a:ext cx="1163674" cy="1830209"/>
          </a:xfrm>
          <a:prstGeom prst="rect">
            <a:avLst/>
          </a:prstGeom>
        </p:spPr>
      </p:pic>
      <p:pic>
        <p:nvPicPr>
          <p:cNvPr id="6" name="Picture 5">
            <a:extLst>
              <a:ext uri="{FF2B5EF4-FFF2-40B4-BE49-F238E27FC236}">
                <a16:creationId xmlns:a16="http://schemas.microsoft.com/office/drawing/2014/main" id="{CADC6972-F032-4BFB-9CBB-D833AD5C82A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7055"/>
            <a:ext cx="2415442" cy="1129671"/>
          </a:xfrm>
          <a:prstGeom prst="rect">
            <a:avLst/>
          </a:prstGeom>
        </p:spPr>
      </p:pic>
    </p:spTree>
    <p:extLst>
      <p:ext uri="{BB962C8B-B14F-4D97-AF65-F5344CB8AC3E}">
        <p14:creationId xmlns:p14="http://schemas.microsoft.com/office/powerpoint/2010/main" val="25452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L Title">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DDF62-14DF-4B63-B894-A349A12F82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78522" y="193564"/>
            <a:ext cx="2413810" cy="1131854"/>
          </a:xfrm>
          <a:prstGeom prst="rect">
            <a:avLst/>
          </a:prstGeom>
        </p:spPr>
      </p:pic>
      <p:pic>
        <p:nvPicPr>
          <p:cNvPr id="6" name="Picture 5">
            <a:extLst>
              <a:ext uri="{FF2B5EF4-FFF2-40B4-BE49-F238E27FC236}">
                <a16:creationId xmlns:a16="http://schemas.microsoft.com/office/drawing/2014/main" id="{317DD5BB-1B53-4B73-9BB2-A4FD55E3673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495639" y="4191247"/>
            <a:ext cx="1185136" cy="1870847"/>
          </a:xfrm>
          <a:prstGeom prst="rect">
            <a:avLst/>
          </a:prstGeom>
        </p:spPr>
      </p:pic>
    </p:spTree>
    <p:extLst>
      <p:ext uri="{BB962C8B-B14F-4D97-AF65-F5344CB8AC3E}">
        <p14:creationId xmlns:p14="http://schemas.microsoft.com/office/powerpoint/2010/main" val="2128112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VEST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1FD6-0D8B-45DB-8786-46232553F71D}"/>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AC00C77D-B1E8-4B5E-95DF-40F5D73C83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34694" y="4659240"/>
            <a:ext cx="1163674" cy="1830209"/>
          </a:xfrm>
          <a:prstGeom prst="rect">
            <a:avLst/>
          </a:prstGeom>
        </p:spPr>
      </p:pic>
      <p:pic>
        <p:nvPicPr>
          <p:cNvPr id="5" name="Picture 4">
            <a:extLst>
              <a:ext uri="{FF2B5EF4-FFF2-40B4-BE49-F238E27FC236}">
                <a16:creationId xmlns:a16="http://schemas.microsoft.com/office/drawing/2014/main" id="{7E88CBA2-7939-4C92-B8B2-EAA88886F88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spTree>
    <p:extLst>
      <p:ext uri="{BB962C8B-B14F-4D97-AF65-F5344CB8AC3E}">
        <p14:creationId xmlns:p14="http://schemas.microsoft.com/office/powerpoint/2010/main" val="1061242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VEST HE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88CBA2-7939-4C92-B8B2-EAA88886F8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pic>
        <p:nvPicPr>
          <p:cNvPr id="6" name="Picture 5" descr="A black and white sign&#10;&#10;Description automatically generated with low confidence">
            <a:extLst>
              <a:ext uri="{FF2B5EF4-FFF2-40B4-BE49-F238E27FC236}">
                <a16:creationId xmlns:a16="http://schemas.microsoft.com/office/drawing/2014/main" id="{D3BAABE5-2CC9-41ED-8689-B7561CADD2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3455" y="2574398"/>
            <a:ext cx="10945090" cy="1709204"/>
          </a:xfrm>
          <a:prstGeom prst="rect">
            <a:avLst/>
          </a:prstGeom>
        </p:spPr>
      </p:pic>
    </p:spTree>
    <p:extLst>
      <p:ext uri="{BB962C8B-B14F-4D97-AF65-F5344CB8AC3E}">
        <p14:creationId xmlns:p14="http://schemas.microsoft.com/office/powerpoint/2010/main" val="4217705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0AB845-B7A0-48CE-923F-723586D33A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19645" y="6186391"/>
            <a:ext cx="1829217" cy="285653"/>
          </a:xfrm>
          <a:prstGeom prst="rect">
            <a:avLst/>
          </a:prstGeom>
        </p:spPr>
      </p:pic>
    </p:spTree>
    <p:extLst>
      <p:ext uri="{BB962C8B-B14F-4D97-AF65-F5344CB8AC3E}">
        <p14:creationId xmlns:p14="http://schemas.microsoft.com/office/powerpoint/2010/main" val="2456185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SIT title NL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2876F-56C8-4BD3-800D-1E0C4BA68351}"/>
              </a:ext>
            </a:extLst>
          </p:cNvPr>
          <p:cNvSpPr>
            <a:spLocks noGrp="1"/>
          </p:cNvSpPr>
          <p:nvPr>
            <p:ph type="title"/>
          </p:nvPr>
        </p:nvSpPr>
        <p:spPr>
          <a:xfrm>
            <a:off x="838200" y="3071380"/>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6A4559E5-84D4-474A-BD92-D19B8BAA58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3964" y="4659240"/>
            <a:ext cx="1185135" cy="1830209"/>
          </a:xfrm>
          <a:prstGeom prst="rect">
            <a:avLst/>
          </a:prstGeom>
        </p:spPr>
      </p:pic>
      <p:pic>
        <p:nvPicPr>
          <p:cNvPr id="6" name="Picture 5">
            <a:extLst>
              <a:ext uri="{FF2B5EF4-FFF2-40B4-BE49-F238E27FC236}">
                <a16:creationId xmlns:a16="http://schemas.microsoft.com/office/drawing/2014/main" id="{FF06F5B7-7A9B-4352-88BA-D05CA7D1CFC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7055"/>
            <a:ext cx="2415442" cy="1129671"/>
          </a:xfrm>
          <a:prstGeom prst="rect">
            <a:avLst/>
          </a:prstGeom>
        </p:spPr>
      </p:pic>
    </p:spTree>
    <p:extLst>
      <p:ext uri="{BB962C8B-B14F-4D97-AF65-F5344CB8AC3E}">
        <p14:creationId xmlns:p14="http://schemas.microsoft.com/office/powerpoint/2010/main" val="1182538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SIT title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2876F-56C8-4BD3-800D-1E0C4BA68351}"/>
              </a:ext>
            </a:extLst>
          </p:cNvPr>
          <p:cNvSpPr>
            <a:spLocks noGrp="1"/>
          </p:cNvSpPr>
          <p:nvPr>
            <p:ph type="title"/>
          </p:nvPr>
        </p:nvSpPr>
        <p:spPr>
          <a:xfrm>
            <a:off x="838200" y="3071380"/>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6A4559E5-84D4-474A-BD92-D19B8BAA58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3964" y="4659240"/>
            <a:ext cx="1185135" cy="1830209"/>
          </a:xfrm>
          <a:prstGeom prst="rect">
            <a:avLst/>
          </a:prstGeom>
        </p:spPr>
      </p:pic>
      <p:pic>
        <p:nvPicPr>
          <p:cNvPr id="5" name="Picture 4">
            <a:extLst>
              <a:ext uri="{FF2B5EF4-FFF2-40B4-BE49-F238E27FC236}">
                <a16:creationId xmlns:a16="http://schemas.microsoft.com/office/drawing/2014/main" id="{6AC43D60-74D5-40BD-BC53-0C2B8828F9B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spTree>
    <p:extLst>
      <p:ext uri="{BB962C8B-B14F-4D97-AF65-F5344CB8AC3E}">
        <p14:creationId xmlns:p14="http://schemas.microsoft.com/office/powerpoint/2010/main" val="2822176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SIT HE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C43D60-74D5-40BD-BC53-0C2B8828F9B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pic>
        <p:nvPicPr>
          <p:cNvPr id="6" name="Picture 5">
            <a:extLst>
              <a:ext uri="{FF2B5EF4-FFF2-40B4-BE49-F238E27FC236}">
                <a16:creationId xmlns:a16="http://schemas.microsoft.com/office/drawing/2014/main" id="{E6B4381E-DD43-4164-8D64-F451E156F50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26577" y="2574398"/>
            <a:ext cx="9338845" cy="1709204"/>
          </a:xfrm>
          <a:prstGeom prst="rect">
            <a:avLst/>
          </a:prstGeom>
        </p:spPr>
      </p:pic>
    </p:spTree>
    <p:extLst>
      <p:ext uri="{BB962C8B-B14F-4D97-AF65-F5344CB8AC3E}">
        <p14:creationId xmlns:p14="http://schemas.microsoft.com/office/powerpoint/2010/main" val="217041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6ADE8B-306A-4799-B699-3F0DADE718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19645" y="6161825"/>
            <a:ext cx="1829217" cy="334784"/>
          </a:xfrm>
          <a:prstGeom prst="rect">
            <a:avLst/>
          </a:prstGeom>
        </p:spPr>
      </p:pic>
    </p:spTree>
    <p:extLst>
      <p:ext uri="{BB962C8B-B14F-4D97-AF65-F5344CB8AC3E}">
        <p14:creationId xmlns:p14="http://schemas.microsoft.com/office/powerpoint/2010/main" val="197520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LC Corporate title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A0B2-1A94-45B7-93CC-C1548C2A5725}"/>
              </a:ext>
            </a:extLst>
          </p:cNvPr>
          <p:cNvSpPr>
            <a:spLocks noGrp="1"/>
          </p:cNvSpPr>
          <p:nvPr>
            <p:ph type="title"/>
          </p:nvPr>
        </p:nvSpPr>
        <p:spPr>
          <a:xfrm>
            <a:off x="838200" y="2103437"/>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E6FF4CF2-EA3E-402F-9B2E-A9EBB51ED2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7055"/>
            <a:ext cx="2415442" cy="1129671"/>
          </a:xfrm>
          <a:prstGeom prst="rect">
            <a:avLst/>
          </a:prstGeom>
        </p:spPr>
      </p:pic>
      <p:pic>
        <p:nvPicPr>
          <p:cNvPr id="4" name="Picture 3">
            <a:extLst>
              <a:ext uri="{FF2B5EF4-FFF2-40B4-BE49-F238E27FC236}">
                <a16:creationId xmlns:a16="http://schemas.microsoft.com/office/drawing/2014/main" id="{A3D7D66D-549D-4D6A-8B80-B0A5A989FDC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23964" y="4639247"/>
            <a:ext cx="1185136" cy="1870195"/>
          </a:xfrm>
          <a:prstGeom prst="rect">
            <a:avLst/>
          </a:prstGeom>
        </p:spPr>
      </p:pic>
    </p:spTree>
    <p:extLst>
      <p:ext uri="{BB962C8B-B14F-4D97-AF65-F5344CB8AC3E}">
        <p14:creationId xmlns:p14="http://schemas.microsoft.com/office/powerpoint/2010/main" val="340637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L Corporate title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A0B2-1A94-45B7-93CC-C1548C2A5725}"/>
              </a:ext>
            </a:extLst>
          </p:cNvPr>
          <p:cNvSpPr>
            <a:spLocks noGrp="1"/>
          </p:cNvSpPr>
          <p:nvPr>
            <p:ph type="title"/>
          </p:nvPr>
        </p:nvSpPr>
        <p:spPr>
          <a:xfrm>
            <a:off x="838200" y="2103437"/>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E6FF4CF2-EA3E-402F-9B2E-A9EBB51ED2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pic>
        <p:nvPicPr>
          <p:cNvPr id="6" name="Picture 5">
            <a:extLst>
              <a:ext uri="{FF2B5EF4-FFF2-40B4-BE49-F238E27FC236}">
                <a16:creationId xmlns:a16="http://schemas.microsoft.com/office/drawing/2014/main" id="{B496824F-BE7F-42BB-86F8-7003681B523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23964" y="4639247"/>
            <a:ext cx="1185136" cy="1870195"/>
          </a:xfrm>
          <a:prstGeom prst="rect">
            <a:avLst/>
          </a:prstGeom>
        </p:spPr>
      </p:pic>
    </p:spTree>
    <p:extLst>
      <p:ext uri="{BB962C8B-B14F-4D97-AF65-F5344CB8AC3E}">
        <p14:creationId xmlns:p14="http://schemas.microsoft.com/office/powerpoint/2010/main" val="37839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E9354C-0B69-49C8-8B4E-0DDAAB831E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12944" y="5727860"/>
            <a:ext cx="496155" cy="783226"/>
          </a:xfrm>
          <a:prstGeom prst="rect">
            <a:avLst/>
          </a:prstGeom>
        </p:spPr>
      </p:pic>
    </p:spTree>
    <p:extLst>
      <p:ext uri="{BB962C8B-B14F-4D97-AF65-F5344CB8AC3E}">
        <p14:creationId xmlns:p14="http://schemas.microsoft.com/office/powerpoint/2010/main" val="230847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blank">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99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VE title NL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25FED-3510-477A-9DCE-2F81F54CD613}"/>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278534BF-26CA-416C-B571-1BEF4D2B1B5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3964" y="4659240"/>
            <a:ext cx="1185136" cy="1830209"/>
          </a:xfrm>
          <a:prstGeom prst="rect">
            <a:avLst/>
          </a:prstGeom>
        </p:spPr>
      </p:pic>
      <p:pic>
        <p:nvPicPr>
          <p:cNvPr id="5" name="Picture 4">
            <a:extLst>
              <a:ext uri="{FF2B5EF4-FFF2-40B4-BE49-F238E27FC236}">
                <a16:creationId xmlns:a16="http://schemas.microsoft.com/office/drawing/2014/main" id="{08E13ED7-BAAF-48E0-AE53-85319D99092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7055"/>
            <a:ext cx="2415442" cy="1129671"/>
          </a:xfrm>
          <a:prstGeom prst="rect">
            <a:avLst/>
          </a:prstGeom>
        </p:spPr>
      </p:pic>
    </p:spTree>
    <p:extLst>
      <p:ext uri="{BB962C8B-B14F-4D97-AF65-F5344CB8AC3E}">
        <p14:creationId xmlns:p14="http://schemas.microsoft.com/office/powerpoint/2010/main" val="304608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VE title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25FED-3510-477A-9DCE-2F81F54CD613}"/>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278534BF-26CA-416C-B571-1BEF4D2B1B5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3964" y="4659240"/>
            <a:ext cx="1185136" cy="1830209"/>
          </a:xfrm>
          <a:prstGeom prst="rect">
            <a:avLst/>
          </a:prstGeom>
        </p:spPr>
      </p:pic>
      <p:pic>
        <p:nvPicPr>
          <p:cNvPr id="5" name="Picture 4">
            <a:extLst>
              <a:ext uri="{FF2B5EF4-FFF2-40B4-BE49-F238E27FC236}">
                <a16:creationId xmlns:a16="http://schemas.microsoft.com/office/drawing/2014/main" id="{08E13ED7-BAAF-48E0-AE53-85319D99092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5964"/>
            <a:ext cx="2415442" cy="1131853"/>
          </a:xfrm>
          <a:prstGeom prst="rect">
            <a:avLst/>
          </a:prstGeom>
        </p:spPr>
      </p:pic>
    </p:spTree>
    <p:extLst>
      <p:ext uri="{BB962C8B-B14F-4D97-AF65-F5344CB8AC3E}">
        <p14:creationId xmlns:p14="http://schemas.microsoft.com/office/powerpoint/2010/main" val="390268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VE HE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E13ED7-BAAF-48E0-AE53-85319D9909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5964"/>
            <a:ext cx="2415442" cy="1131853"/>
          </a:xfrm>
          <a:prstGeom prst="rect">
            <a:avLst/>
          </a:prstGeom>
        </p:spPr>
      </p:pic>
      <p:pic>
        <p:nvPicPr>
          <p:cNvPr id="6" name="Picture 5">
            <a:extLst>
              <a:ext uri="{FF2B5EF4-FFF2-40B4-BE49-F238E27FC236}">
                <a16:creationId xmlns:a16="http://schemas.microsoft.com/office/drawing/2014/main" id="{D0279808-F06C-4AC7-8DF0-3487AF625C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802396" y="2574398"/>
            <a:ext cx="8587207" cy="1709204"/>
          </a:xfrm>
          <a:prstGeom prst="rect">
            <a:avLst/>
          </a:prstGeom>
        </p:spPr>
      </p:pic>
    </p:spTree>
    <p:extLst>
      <p:ext uri="{BB962C8B-B14F-4D97-AF65-F5344CB8AC3E}">
        <p14:creationId xmlns:p14="http://schemas.microsoft.com/office/powerpoint/2010/main" val="1889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344905"/>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64" r:id="rId3"/>
    <p:sldLayoutId id="2147483649" r:id="rId4"/>
    <p:sldLayoutId id="2147483656" r:id="rId5"/>
    <p:sldLayoutId id="2147483657" r:id="rId6"/>
    <p:sldLayoutId id="2147483650" r:id="rId7"/>
    <p:sldLayoutId id="2147483665" r:id="rId8"/>
    <p:sldLayoutId id="2147483670" r:id="rId9"/>
    <p:sldLayoutId id="2147483658" r:id="rId10"/>
    <p:sldLayoutId id="2147483652" r:id="rId11"/>
    <p:sldLayoutId id="2147483666" r:id="rId12"/>
    <p:sldLayoutId id="2147483671" r:id="rId13"/>
    <p:sldLayoutId id="2147483659" r:id="rId14"/>
    <p:sldLayoutId id="2147483653" r:id="rId15"/>
    <p:sldLayoutId id="2147483667" r:id="rId16"/>
    <p:sldLayoutId id="2147483672" r:id="rId17"/>
    <p:sldLayoutId id="2147483660" r:id="rId18"/>
    <p:sldLayoutId id="2147483654" r:id="rId19"/>
    <p:sldLayoutId id="2147483668" r:id="rId20"/>
    <p:sldLayoutId id="2147483673" r:id="rId21"/>
    <p:sldLayoutId id="2147483661" r:id="rId22"/>
    <p:sldLayoutId id="2147483655" r:id="rId23"/>
    <p:sldLayoutId id="2147483669" r:id="rId24"/>
    <p:sldLayoutId id="2147483674" r:id="rId25"/>
    <p:sldLayoutId id="2147483662"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ideo" Target="https://www.youtube.com/embed/70mg3_C0sr0?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3QPhM5DWZzM?feature=oembed" TargetMode="External"/><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athways.org/kids-learn-play-6-stages-play-development" TargetMode="External"/><Relationship Id="rId2" Type="http://schemas.openxmlformats.org/officeDocument/2006/relationships/hyperlink" Target="https://www.bbc.co.uk/tiny-happy-people/articles/zsc9qyc" TargetMode="External"/><Relationship Id="rId1" Type="http://schemas.openxmlformats.org/officeDocument/2006/relationships/slideLayout" Target="../slideLayouts/slideLayout2.xml"/><Relationship Id="rId6" Type="http://schemas.openxmlformats.org/officeDocument/2006/relationships/hyperlink" Target="https://www.myteachingcupboard.com/blog/a-guide-to-play-schemas-in-early-childhood-education" TargetMode="External"/><Relationship Id="rId5" Type="http://schemas.openxmlformats.org/officeDocument/2006/relationships/hyperlink" Target="https://earlyimpactlearning.com/how-many-play-schemas-are-there/" TargetMode="External"/><Relationship Id="rId4" Type="http://schemas.openxmlformats.org/officeDocument/2006/relationships/hyperlink" Target="https://playlearnthrive.com/stages-of-play-jean-piagets-theor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F8AA5-B86A-433F-A8C6-5F3626C1B5B5}"/>
              </a:ext>
            </a:extLst>
          </p:cNvPr>
          <p:cNvSpPr>
            <a:spLocks noGrp="1"/>
          </p:cNvSpPr>
          <p:nvPr>
            <p:ph type="title"/>
          </p:nvPr>
        </p:nvSpPr>
        <p:spPr>
          <a:xfrm>
            <a:off x="626843" y="2126806"/>
            <a:ext cx="10545567" cy="1296201"/>
          </a:xfrm>
          <a:prstGeom prst="rect">
            <a:avLst/>
          </a:prstGeom>
        </p:spPr>
        <p:txBody>
          <a:bodyPr/>
          <a:lstStyle/>
          <a:p>
            <a:pPr algn="ctr"/>
            <a:r>
              <a:rPr lang="en-GB" sz="7200" b="1">
                <a:solidFill>
                  <a:schemeClr val="accent1"/>
                </a:solidFill>
              </a:rPr>
              <a:t>Play Pedagogy in NLC</a:t>
            </a:r>
          </a:p>
        </p:txBody>
      </p:sp>
      <p:pic>
        <p:nvPicPr>
          <p:cNvPr id="12" name="Picture 11" descr="A logo for a children's company&#10;&#10;Description automatically generated">
            <a:extLst>
              <a:ext uri="{FF2B5EF4-FFF2-40B4-BE49-F238E27FC236}">
                <a16:creationId xmlns:a16="http://schemas.microsoft.com/office/drawing/2014/main" id="{15B233C0-B784-1315-951E-6C87A1EBD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87" y="120779"/>
            <a:ext cx="1438382" cy="1406322"/>
          </a:xfrm>
          <a:prstGeom prst="rect">
            <a:avLst/>
          </a:prstGeom>
        </p:spPr>
      </p:pic>
      <p:sp>
        <p:nvSpPr>
          <p:cNvPr id="13" name="Title 1">
            <a:extLst>
              <a:ext uri="{FF2B5EF4-FFF2-40B4-BE49-F238E27FC236}">
                <a16:creationId xmlns:a16="http://schemas.microsoft.com/office/drawing/2014/main" id="{252EE2C7-004D-828A-780B-461615FC1FE2}"/>
              </a:ext>
            </a:extLst>
          </p:cNvPr>
          <p:cNvSpPr txBox="1">
            <a:spLocks/>
          </p:cNvSpPr>
          <p:nvPr/>
        </p:nvSpPr>
        <p:spPr>
          <a:xfrm>
            <a:off x="-221752" y="3434993"/>
            <a:ext cx="10545567" cy="1296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7200" b="1">
              <a:solidFill>
                <a:schemeClr val="accent1"/>
              </a:solidFill>
            </a:endParaRPr>
          </a:p>
        </p:txBody>
      </p:sp>
      <p:sp>
        <p:nvSpPr>
          <p:cNvPr id="14" name="Title 1">
            <a:extLst>
              <a:ext uri="{FF2B5EF4-FFF2-40B4-BE49-F238E27FC236}">
                <a16:creationId xmlns:a16="http://schemas.microsoft.com/office/drawing/2014/main" id="{102AAF43-D715-1812-C9DA-ED96E30EB1C7}"/>
              </a:ext>
            </a:extLst>
          </p:cNvPr>
          <p:cNvSpPr txBox="1">
            <a:spLocks/>
          </p:cNvSpPr>
          <p:nvPr/>
        </p:nvSpPr>
        <p:spPr>
          <a:xfrm>
            <a:off x="754952" y="3539668"/>
            <a:ext cx="9904288" cy="169089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t>   Group A Session 3</a:t>
            </a:r>
          </a:p>
          <a:p>
            <a:pPr algn="ctr"/>
            <a:r>
              <a:rPr lang="en-GB" sz="3600" b="1"/>
              <a:t>Play Pedagogy in Practice: Balance and Structure of the Day</a:t>
            </a:r>
          </a:p>
          <a:p>
            <a:pPr algn="ctr"/>
            <a:endParaRPr lang="en-GB" sz="2400" b="1" dirty="0">
              <a:ea typeface="Calibri Light"/>
              <a:cs typeface="Calibri Light"/>
            </a:endParaRPr>
          </a:p>
          <a:p>
            <a:endParaRPr lang="en-GB" sz="3600" b="1"/>
          </a:p>
          <a:p>
            <a:r>
              <a:rPr lang="en-GB" sz="3600" b="1"/>
              <a:t>              </a:t>
            </a:r>
            <a:r>
              <a:rPr lang="en-GB" sz="2400" b="1"/>
              <a:t> Fiona Kirk (ESO- Play &amp; Enquiry) kirkfiona@northlan.gov.uk</a:t>
            </a:r>
          </a:p>
          <a:p>
            <a:pPr algn="ctr"/>
            <a:r>
              <a:rPr lang="en-GB" sz="2400" b="1"/>
              <a:t>   Lisa </a:t>
            </a:r>
            <a:r>
              <a:rPr lang="en-GB" sz="2400" b="1" err="1"/>
              <a:t>Lettis</a:t>
            </a:r>
            <a:r>
              <a:rPr lang="en-GB" sz="2400" b="1"/>
              <a:t> (ESO- Play &amp; Enquiry) lettislisa@northlan.gov.uk</a:t>
            </a:r>
          </a:p>
          <a:p>
            <a:endParaRPr lang="en-GB" sz="3600" b="1"/>
          </a:p>
        </p:txBody>
      </p:sp>
    </p:spTree>
    <p:extLst>
      <p:ext uri="{BB962C8B-B14F-4D97-AF65-F5344CB8AC3E}">
        <p14:creationId xmlns:p14="http://schemas.microsoft.com/office/powerpoint/2010/main" val="2410918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652AE2-42BD-967B-D3A1-84211A9E43C8}"/>
              </a:ext>
            </a:extLst>
          </p:cNvPr>
          <p:cNvSpPr txBox="1"/>
          <p:nvPr/>
        </p:nvSpPr>
        <p:spPr>
          <a:xfrm>
            <a:off x="1025913" y="914399"/>
            <a:ext cx="6400799" cy="2862322"/>
          </a:xfrm>
          <a:prstGeom prst="rect">
            <a:avLst/>
          </a:prstGeom>
          <a:noFill/>
        </p:spPr>
        <p:txBody>
          <a:bodyPr wrap="square" rtlCol="0">
            <a:spAutoFit/>
          </a:bodyPr>
          <a:lstStyle/>
          <a:p>
            <a:r>
              <a:rPr lang="en-GB" sz="3600"/>
              <a:t>Task – </a:t>
            </a:r>
          </a:p>
          <a:p>
            <a:pPr marL="285750" indent="-285750">
              <a:buFont typeface="Arial" panose="020B0604020202020204" pitchFamily="34" charset="0"/>
              <a:buChar char="•"/>
            </a:pPr>
            <a:r>
              <a:rPr lang="en-GB" sz="3600"/>
              <a:t>What needs to be in place for quality interactions to happen?</a:t>
            </a:r>
          </a:p>
          <a:p>
            <a:pPr marL="285750" indent="-285750">
              <a:buFont typeface="Arial" panose="020B0604020202020204" pitchFamily="34" charset="0"/>
              <a:buChar char="•"/>
            </a:pPr>
            <a:r>
              <a:rPr lang="en-GB" sz="3600"/>
              <a:t>Ways to interact without just asking questions?</a:t>
            </a:r>
          </a:p>
        </p:txBody>
      </p:sp>
      <p:pic>
        <p:nvPicPr>
          <p:cNvPr id="3074" name="Picture 2" descr="Image result for discussion Task Icon">
            <a:extLst>
              <a:ext uri="{FF2B5EF4-FFF2-40B4-BE49-F238E27FC236}">
                <a16:creationId xmlns:a16="http://schemas.microsoft.com/office/drawing/2014/main" id="{2CCEB1B4-23AE-E805-3245-111010776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8689" y="1204971"/>
            <a:ext cx="42291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028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84B28D7-DBBE-ABE1-D267-DC8FC233FEB4}"/>
              </a:ext>
            </a:extLst>
          </p:cNvPr>
          <p:cNvGraphicFramePr>
            <a:graphicFrameLocks noGrp="1"/>
          </p:cNvGraphicFramePr>
          <p:nvPr>
            <p:extLst>
              <p:ext uri="{D42A27DB-BD31-4B8C-83A1-F6EECF244321}">
                <p14:modId xmlns:p14="http://schemas.microsoft.com/office/powerpoint/2010/main" val="648489201"/>
              </p:ext>
            </p:extLst>
          </p:nvPr>
        </p:nvGraphicFramePr>
        <p:xfrm>
          <a:off x="903250" y="624468"/>
          <a:ext cx="10482144" cy="5242560"/>
        </p:xfrm>
        <a:graphic>
          <a:graphicData uri="http://schemas.openxmlformats.org/drawingml/2006/table">
            <a:tbl>
              <a:tblPr firstRow="1" bandRow="1">
                <a:tableStyleId>{BC89EF96-8CEA-46FF-86C4-4CE0E7609802}</a:tableStyleId>
              </a:tblPr>
              <a:tblGrid>
                <a:gridCol w="3494048">
                  <a:extLst>
                    <a:ext uri="{9D8B030D-6E8A-4147-A177-3AD203B41FA5}">
                      <a16:colId xmlns:a16="http://schemas.microsoft.com/office/drawing/2014/main" val="2743965016"/>
                    </a:ext>
                  </a:extLst>
                </a:gridCol>
                <a:gridCol w="3494048">
                  <a:extLst>
                    <a:ext uri="{9D8B030D-6E8A-4147-A177-3AD203B41FA5}">
                      <a16:colId xmlns:a16="http://schemas.microsoft.com/office/drawing/2014/main" val="276192337"/>
                    </a:ext>
                  </a:extLst>
                </a:gridCol>
                <a:gridCol w="3494048">
                  <a:extLst>
                    <a:ext uri="{9D8B030D-6E8A-4147-A177-3AD203B41FA5}">
                      <a16:colId xmlns:a16="http://schemas.microsoft.com/office/drawing/2014/main" val="683842466"/>
                    </a:ext>
                  </a:extLst>
                </a:gridCol>
              </a:tblGrid>
              <a:tr h="390983">
                <a:tc>
                  <a:txBody>
                    <a:bodyPr/>
                    <a:lstStyle/>
                    <a:p>
                      <a:r>
                        <a:rPr lang="en-GB" sz="2800" b="0"/>
                        <a:t>Thinking Aloud</a:t>
                      </a:r>
                    </a:p>
                  </a:txBody>
                  <a:tcPr/>
                </a:tc>
                <a:tc>
                  <a:txBody>
                    <a:bodyPr/>
                    <a:lstStyle/>
                    <a:p>
                      <a:r>
                        <a:rPr lang="en-GB" sz="2800" b="0"/>
                        <a:t>Verbalising Feelings</a:t>
                      </a:r>
                    </a:p>
                  </a:txBody>
                  <a:tcPr/>
                </a:tc>
                <a:tc>
                  <a:txBody>
                    <a:bodyPr/>
                    <a:lstStyle/>
                    <a:p>
                      <a:r>
                        <a:rPr lang="en-GB" sz="2800" b="0"/>
                        <a:t>Modelling</a:t>
                      </a:r>
                    </a:p>
                  </a:txBody>
                  <a:tcPr/>
                </a:tc>
                <a:extLst>
                  <a:ext uri="{0D108BD9-81ED-4DB2-BD59-A6C34878D82A}">
                    <a16:rowId xmlns:a16="http://schemas.microsoft.com/office/drawing/2014/main" val="3537630046"/>
                  </a:ext>
                </a:extLst>
              </a:tr>
              <a:tr h="674848">
                <a:tc>
                  <a:txBody>
                    <a:bodyPr/>
                    <a:lstStyle/>
                    <a:p>
                      <a:r>
                        <a:rPr lang="en-GB" sz="2800" b="0"/>
                        <a:t>Non-verbal Communication</a:t>
                      </a:r>
                    </a:p>
                  </a:txBody>
                  <a:tcPr/>
                </a:tc>
                <a:tc>
                  <a:txBody>
                    <a:bodyPr/>
                    <a:lstStyle/>
                    <a:p>
                      <a:r>
                        <a:rPr lang="en-GB" sz="2800" b="0"/>
                        <a:t>Commenting</a:t>
                      </a:r>
                    </a:p>
                  </a:txBody>
                  <a:tcPr/>
                </a:tc>
                <a:tc>
                  <a:txBody>
                    <a:bodyPr/>
                    <a:lstStyle/>
                    <a:p>
                      <a:r>
                        <a:rPr lang="en-GB" sz="2800" b="0"/>
                        <a:t>Noticing</a:t>
                      </a:r>
                    </a:p>
                  </a:txBody>
                  <a:tcPr/>
                </a:tc>
                <a:extLst>
                  <a:ext uri="{0D108BD9-81ED-4DB2-BD59-A6C34878D82A}">
                    <a16:rowId xmlns:a16="http://schemas.microsoft.com/office/drawing/2014/main" val="1854931702"/>
                  </a:ext>
                </a:extLst>
              </a:tr>
              <a:tr h="390983">
                <a:tc>
                  <a:txBody>
                    <a:bodyPr/>
                    <a:lstStyle/>
                    <a:p>
                      <a:r>
                        <a:rPr lang="en-GB" sz="2800" b="0"/>
                        <a:t>Imagining</a:t>
                      </a:r>
                    </a:p>
                  </a:txBody>
                  <a:tcPr/>
                </a:tc>
                <a:tc>
                  <a:txBody>
                    <a:bodyPr/>
                    <a:lstStyle/>
                    <a:p>
                      <a:r>
                        <a:rPr lang="en-GB" sz="2800" b="0"/>
                        <a:t>Making Connections</a:t>
                      </a:r>
                    </a:p>
                  </a:txBody>
                  <a:tcPr/>
                </a:tc>
                <a:tc>
                  <a:txBody>
                    <a:bodyPr/>
                    <a:lstStyle/>
                    <a:p>
                      <a:r>
                        <a:rPr lang="en-GB" sz="2800" b="0"/>
                        <a:t>Providing Thinking Time</a:t>
                      </a:r>
                    </a:p>
                  </a:txBody>
                  <a:tcPr/>
                </a:tc>
                <a:extLst>
                  <a:ext uri="{0D108BD9-81ED-4DB2-BD59-A6C34878D82A}">
                    <a16:rowId xmlns:a16="http://schemas.microsoft.com/office/drawing/2014/main" val="630272290"/>
                  </a:ext>
                </a:extLst>
              </a:tr>
              <a:tr h="390983">
                <a:tc>
                  <a:txBody>
                    <a:bodyPr/>
                    <a:lstStyle/>
                    <a:p>
                      <a:r>
                        <a:rPr lang="en-GB" sz="2800" b="0"/>
                        <a:t>Posing Problems</a:t>
                      </a:r>
                    </a:p>
                  </a:txBody>
                  <a:tcPr/>
                </a:tc>
                <a:tc>
                  <a:txBody>
                    <a:bodyPr/>
                    <a:lstStyle/>
                    <a:p>
                      <a:r>
                        <a:rPr lang="en-GB" sz="2800" b="0"/>
                        <a:t>Giving Control</a:t>
                      </a:r>
                    </a:p>
                  </a:txBody>
                  <a:tcPr/>
                </a:tc>
                <a:tc>
                  <a:txBody>
                    <a:bodyPr/>
                    <a:lstStyle/>
                    <a:p>
                      <a:r>
                        <a:rPr lang="en-GB" sz="2800" b="0"/>
                        <a:t>Staying Quiet </a:t>
                      </a:r>
                    </a:p>
                  </a:txBody>
                  <a:tcPr/>
                </a:tc>
                <a:extLst>
                  <a:ext uri="{0D108BD9-81ED-4DB2-BD59-A6C34878D82A}">
                    <a16:rowId xmlns:a16="http://schemas.microsoft.com/office/drawing/2014/main" val="1211814080"/>
                  </a:ext>
                </a:extLst>
              </a:tr>
              <a:tr h="390983">
                <a:tc>
                  <a:txBody>
                    <a:bodyPr/>
                    <a:lstStyle/>
                    <a:p>
                      <a:r>
                        <a:rPr lang="en-GB" sz="2800" b="0"/>
                        <a:t>Echoing back with new/correct vocabulary</a:t>
                      </a:r>
                    </a:p>
                  </a:txBody>
                  <a:tcPr/>
                </a:tc>
                <a:tc>
                  <a:txBody>
                    <a:bodyPr/>
                    <a:lstStyle/>
                    <a:p>
                      <a:r>
                        <a:rPr lang="en-GB" sz="2800" b="0"/>
                        <a:t>Visual Props/ Communication aids</a:t>
                      </a:r>
                    </a:p>
                  </a:txBody>
                  <a:tcPr/>
                </a:tc>
                <a:tc>
                  <a:txBody>
                    <a:bodyPr/>
                    <a:lstStyle/>
                    <a:p>
                      <a:r>
                        <a:rPr lang="en-GB" sz="2800" b="0"/>
                        <a:t>Open-ended questions</a:t>
                      </a:r>
                    </a:p>
                  </a:txBody>
                  <a:tcPr/>
                </a:tc>
                <a:extLst>
                  <a:ext uri="{0D108BD9-81ED-4DB2-BD59-A6C34878D82A}">
                    <a16:rowId xmlns:a16="http://schemas.microsoft.com/office/drawing/2014/main" val="4111822799"/>
                  </a:ext>
                </a:extLst>
              </a:tr>
              <a:tr h="390983">
                <a:tc>
                  <a:txBody>
                    <a:bodyPr/>
                    <a:lstStyle/>
                    <a:p>
                      <a:r>
                        <a:rPr lang="en-GB" sz="2800" b="0"/>
                        <a:t>Praise and Attention</a:t>
                      </a:r>
                    </a:p>
                  </a:txBody>
                  <a:tcPr/>
                </a:tc>
                <a:tc>
                  <a:txBody>
                    <a:bodyPr/>
                    <a:lstStyle/>
                    <a:p>
                      <a:r>
                        <a:rPr lang="en-GB" sz="2800" b="0"/>
                        <a:t>Naming Skills/ Processes</a:t>
                      </a:r>
                    </a:p>
                  </a:txBody>
                  <a:tcPr/>
                </a:tc>
                <a:tc>
                  <a:txBody>
                    <a:bodyPr/>
                    <a:lstStyle/>
                    <a:p>
                      <a:endParaRPr lang="en-GB" sz="2800" b="0"/>
                    </a:p>
                  </a:txBody>
                  <a:tcPr/>
                </a:tc>
                <a:extLst>
                  <a:ext uri="{0D108BD9-81ED-4DB2-BD59-A6C34878D82A}">
                    <a16:rowId xmlns:a16="http://schemas.microsoft.com/office/drawing/2014/main" val="4217174718"/>
                  </a:ext>
                </a:extLst>
              </a:tr>
            </a:tbl>
          </a:graphicData>
        </a:graphic>
      </p:graphicFrame>
    </p:spTree>
    <p:extLst>
      <p:ext uri="{BB962C8B-B14F-4D97-AF65-F5344CB8AC3E}">
        <p14:creationId xmlns:p14="http://schemas.microsoft.com/office/powerpoint/2010/main" val="384171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images of children playing&#10;&#10;AI-generated content may be incorrect.">
            <a:extLst>
              <a:ext uri="{FF2B5EF4-FFF2-40B4-BE49-F238E27FC236}">
                <a16:creationId xmlns:a16="http://schemas.microsoft.com/office/drawing/2014/main" id="{0754F2D8-4F88-EAC0-4D4B-A9A91206A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0"/>
            <a:ext cx="5486400" cy="6858000"/>
          </a:xfrm>
          <a:prstGeom prst="rect">
            <a:avLst/>
          </a:prstGeom>
        </p:spPr>
      </p:pic>
    </p:spTree>
    <p:extLst>
      <p:ext uri="{BB962C8B-B14F-4D97-AF65-F5344CB8AC3E}">
        <p14:creationId xmlns:p14="http://schemas.microsoft.com/office/powerpoint/2010/main" val="1590579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Children Learn to Play: Partens 6 Stages of Play">
            <a:hlinkClick r:id="" action="ppaction://media"/>
            <a:extLst>
              <a:ext uri="{FF2B5EF4-FFF2-40B4-BE49-F238E27FC236}">
                <a16:creationId xmlns:a16="http://schemas.microsoft.com/office/drawing/2014/main" id="{0AC8A4ED-3184-FEF0-7CA9-649333B9FC29}"/>
              </a:ext>
            </a:extLst>
          </p:cNvPr>
          <p:cNvPicPr>
            <a:picLocks noRot="1" noChangeAspect="1"/>
          </p:cNvPicPr>
          <p:nvPr>
            <a:videoFile r:link="rId1"/>
          </p:nvPr>
        </p:nvPicPr>
        <p:blipFill>
          <a:blip r:embed="rId3"/>
          <a:stretch>
            <a:fillRect/>
          </a:stretch>
        </p:blipFill>
        <p:spPr>
          <a:xfrm>
            <a:off x="286834" y="146821"/>
            <a:ext cx="11618331" cy="6564357"/>
          </a:xfrm>
          <a:prstGeom prst="rect">
            <a:avLst/>
          </a:prstGeom>
        </p:spPr>
      </p:pic>
    </p:spTree>
    <p:extLst>
      <p:ext uri="{BB962C8B-B14F-4D97-AF65-F5344CB8AC3E}">
        <p14:creationId xmlns:p14="http://schemas.microsoft.com/office/powerpoint/2010/main" val="399546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2E304-A666-5EFD-269D-87FE3F0DDF42}"/>
              </a:ext>
            </a:extLst>
          </p:cNvPr>
          <p:cNvSpPr txBox="1"/>
          <p:nvPr/>
        </p:nvSpPr>
        <p:spPr>
          <a:xfrm>
            <a:off x="1025913" y="914399"/>
            <a:ext cx="6400799" cy="2862322"/>
          </a:xfrm>
          <a:prstGeom prst="rect">
            <a:avLst/>
          </a:prstGeom>
          <a:noFill/>
        </p:spPr>
        <p:txBody>
          <a:bodyPr wrap="square" rtlCol="0">
            <a:spAutoFit/>
          </a:bodyPr>
          <a:lstStyle/>
          <a:p>
            <a:r>
              <a:rPr lang="en-GB" sz="3600"/>
              <a:t>Task – </a:t>
            </a:r>
          </a:p>
          <a:p>
            <a:pPr marL="285750" indent="-285750">
              <a:buFont typeface="Arial" panose="020B0604020202020204" pitchFamily="34" charset="0"/>
              <a:buChar char="•"/>
            </a:pPr>
            <a:r>
              <a:rPr lang="en-GB" sz="3600"/>
              <a:t>Are there any children in your class who you think are at a different stage of play than their numerical age?</a:t>
            </a:r>
          </a:p>
        </p:txBody>
      </p:sp>
      <p:pic>
        <p:nvPicPr>
          <p:cNvPr id="3" name="Picture 2" descr="Image result for discussion Task Icon">
            <a:extLst>
              <a:ext uri="{FF2B5EF4-FFF2-40B4-BE49-F238E27FC236}">
                <a16:creationId xmlns:a16="http://schemas.microsoft.com/office/drawing/2014/main" id="{4D56213F-ECB2-48EB-EB01-A3C1A497E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8689" y="1204971"/>
            <a:ext cx="42291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940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6AA61-FFAF-1E3C-ABA7-3D3F5E830CA4}"/>
              </a:ext>
            </a:extLst>
          </p:cNvPr>
          <p:cNvPicPr>
            <a:picLocks noChangeAspect="1"/>
          </p:cNvPicPr>
          <p:nvPr/>
        </p:nvPicPr>
        <p:blipFill>
          <a:blip r:embed="rId3"/>
          <a:stretch>
            <a:fillRect/>
          </a:stretch>
        </p:blipFill>
        <p:spPr>
          <a:xfrm>
            <a:off x="1514475" y="271462"/>
            <a:ext cx="9163050" cy="6315075"/>
          </a:xfrm>
          <a:prstGeom prst="rect">
            <a:avLst/>
          </a:prstGeom>
        </p:spPr>
      </p:pic>
    </p:spTree>
    <p:extLst>
      <p:ext uri="{BB962C8B-B14F-4D97-AF65-F5344CB8AC3E}">
        <p14:creationId xmlns:p14="http://schemas.microsoft.com/office/powerpoint/2010/main" val="3846171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chematic Play">
            <a:hlinkClick r:id="" action="ppaction://media"/>
            <a:extLst>
              <a:ext uri="{FF2B5EF4-FFF2-40B4-BE49-F238E27FC236}">
                <a16:creationId xmlns:a16="http://schemas.microsoft.com/office/drawing/2014/main" id="{A532E98B-6477-D3B7-2502-0AE3DAD64CE8}"/>
              </a:ext>
            </a:extLst>
          </p:cNvPr>
          <p:cNvPicPr>
            <a:picLocks noRot="1" noChangeAspect="1"/>
          </p:cNvPicPr>
          <p:nvPr>
            <a:videoFile r:link="rId1"/>
          </p:nvPr>
        </p:nvPicPr>
        <p:blipFill>
          <a:blip r:embed="rId4"/>
          <a:stretch>
            <a:fillRect/>
          </a:stretch>
        </p:blipFill>
        <p:spPr>
          <a:xfrm>
            <a:off x="267629" y="135970"/>
            <a:ext cx="11686478" cy="6602860"/>
          </a:xfrm>
          <a:prstGeom prst="rect">
            <a:avLst/>
          </a:prstGeom>
        </p:spPr>
      </p:pic>
    </p:spTree>
    <p:extLst>
      <p:ext uri="{BB962C8B-B14F-4D97-AF65-F5344CB8AC3E}">
        <p14:creationId xmlns:p14="http://schemas.microsoft.com/office/powerpoint/2010/main" val="143740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85E0E-F3F0-80BC-19E6-4C062605A1B4}"/>
              </a:ext>
            </a:extLst>
          </p:cNvPr>
          <p:cNvPicPr>
            <a:picLocks noChangeAspect="1"/>
          </p:cNvPicPr>
          <p:nvPr/>
        </p:nvPicPr>
        <p:blipFill>
          <a:blip r:embed="rId2"/>
          <a:stretch>
            <a:fillRect/>
          </a:stretch>
        </p:blipFill>
        <p:spPr>
          <a:xfrm>
            <a:off x="405675" y="0"/>
            <a:ext cx="4801429" cy="6858000"/>
          </a:xfrm>
          <a:prstGeom prst="rect">
            <a:avLst/>
          </a:prstGeom>
        </p:spPr>
      </p:pic>
      <p:pic>
        <p:nvPicPr>
          <p:cNvPr id="5" name="Picture 4">
            <a:extLst>
              <a:ext uri="{FF2B5EF4-FFF2-40B4-BE49-F238E27FC236}">
                <a16:creationId xmlns:a16="http://schemas.microsoft.com/office/drawing/2014/main" id="{7FB00321-2559-3D48-C784-3BECFB486BFD}"/>
              </a:ext>
            </a:extLst>
          </p:cNvPr>
          <p:cNvPicPr>
            <a:picLocks noChangeAspect="1"/>
          </p:cNvPicPr>
          <p:nvPr/>
        </p:nvPicPr>
        <p:blipFill>
          <a:blip r:embed="rId3"/>
          <a:stretch>
            <a:fillRect/>
          </a:stretch>
        </p:blipFill>
        <p:spPr>
          <a:xfrm>
            <a:off x="5480208" y="1556989"/>
            <a:ext cx="6306117" cy="3148826"/>
          </a:xfrm>
          <a:prstGeom prst="rect">
            <a:avLst/>
          </a:prstGeom>
        </p:spPr>
      </p:pic>
    </p:spTree>
    <p:extLst>
      <p:ext uri="{BB962C8B-B14F-4D97-AF65-F5344CB8AC3E}">
        <p14:creationId xmlns:p14="http://schemas.microsoft.com/office/powerpoint/2010/main" val="228132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D8B38B-D2D4-A4C1-A486-FA7C747A8D9B}"/>
              </a:ext>
            </a:extLst>
          </p:cNvPr>
          <p:cNvPicPr>
            <a:picLocks noChangeAspect="1"/>
          </p:cNvPicPr>
          <p:nvPr/>
        </p:nvPicPr>
        <p:blipFill>
          <a:blip r:embed="rId2"/>
          <a:stretch>
            <a:fillRect/>
          </a:stretch>
        </p:blipFill>
        <p:spPr>
          <a:xfrm>
            <a:off x="3278458" y="1094184"/>
            <a:ext cx="8831717" cy="5618850"/>
          </a:xfrm>
          <a:prstGeom prst="rect">
            <a:avLst/>
          </a:prstGeom>
        </p:spPr>
      </p:pic>
      <p:sp>
        <p:nvSpPr>
          <p:cNvPr id="6" name="TextBox 5">
            <a:extLst>
              <a:ext uri="{FF2B5EF4-FFF2-40B4-BE49-F238E27FC236}">
                <a16:creationId xmlns:a16="http://schemas.microsoft.com/office/drawing/2014/main" id="{3BBBB6F1-C1FB-C378-B4D8-9F925397A5FD}"/>
              </a:ext>
            </a:extLst>
          </p:cNvPr>
          <p:cNvSpPr txBox="1"/>
          <p:nvPr/>
        </p:nvSpPr>
        <p:spPr>
          <a:xfrm>
            <a:off x="345690" y="224388"/>
            <a:ext cx="2787803" cy="4524315"/>
          </a:xfrm>
          <a:prstGeom prst="rect">
            <a:avLst/>
          </a:prstGeom>
          <a:noFill/>
        </p:spPr>
        <p:txBody>
          <a:bodyPr wrap="square" rtlCol="0">
            <a:spAutoFit/>
          </a:bodyPr>
          <a:lstStyle/>
          <a:p>
            <a:r>
              <a:rPr lang="en-GB" sz="3600"/>
              <a:t>Task – </a:t>
            </a:r>
          </a:p>
          <a:p>
            <a:pPr marL="285750" indent="-285750">
              <a:buFont typeface="Arial" panose="020B0604020202020204" pitchFamily="34" charset="0"/>
              <a:buChar char="•"/>
            </a:pPr>
            <a:r>
              <a:rPr lang="en-GB" sz="3600"/>
              <a:t>How can our continuous provision support these schema?</a:t>
            </a:r>
          </a:p>
        </p:txBody>
      </p:sp>
    </p:spTree>
    <p:extLst>
      <p:ext uri="{BB962C8B-B14F-4D97-AF65-F5344CB8AC3E}">
        <p14:creationId xmlns:p14="http://schemas.microsoft.com/office/powerpoint/2010/main" val="2267013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10E582-91D0-50F5-CF59-5E26FA3F9B3C}"/>
              </a:ext>
            </a:extLst>
          </p:cNvPr>
          <p:cNvPicPr>
            <a:picLocks noChangeAspect="1"/>
          </p:cNvPicPr>
          <p:nvPr/>
        </p:nvPicPr>
        <p:blipFill>
          <a:blip r:embed="rId2"/>
          <a:stretch>
            <a:fillRect/>
          </a:stretch>
        </p:blipFill>
        <p:spPr>
          <a:xfrm>
            <a:off x="1795347" y="957262"/>
            <a:ext cx="10107070" cy="5586336"/>
          </a:xfrm>
          <a:prstGeom prst="rect">
            <a:avLst/>
          </a:prstGeom>
        </p:spPr>
      </p:pic>
      <p:pic>
        <p:nvPicPr>
          <p:cNvPr id="1026" name="Picture 2" descr="Teaching Resources, Primary Resources, Twinkl, Primary School Resources">
            <a:extLst>
              <a:ext uri="{FF2B5EF4-FFF2-40B4-BE49-F238E27FC236}">
                <a16:creationId xmlns:a16="http://schemas.microsoft.com/office/drawing/2014/main" id="{92D62396-A222-54C4-D206-1DA140EFD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23" y="47624"/>
            <a:ext cx="28479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580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4BC657B3-BBF2-E789-F425-7A8964FEB7B9}"/>
              </a:ext>
            </a:extLst>
          </p:cNvPr>
          <p:cNvSpPr>
            <a:spLocks noChangeArrowheads="1"/>
          </p:cNvSpPr>
          <p:nvPr/>
        </p:nvSpPr>
        <p:spPr bwMode="auto">
          <a:xfrm>
            <a:off x="-7639737" y="1425598"/>
            <a:ext cx="325914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DD95B2EA-332F-A5D2-0E94-1DCE12CC234B}"/>
              </a:ext>
            </a:extLst>
          </p:cNvPr>
          <p:cNvGraphicFramePr>
            <a:graphicFrameLocks noGrp="1"/>
          </p:cNvGraphicFramePr>
          <p:nvPr>
            <p:extLst>
              <p:ext uri="{D42A27DB-BD31-4B8C-83A1-F6EECF244321}">
                <p14:modId xmlns:p14="http://schemas.microsoft.com/office/powerpoint/2010/main" val="2073426451"/>
              </p:ext>
            </p:extLst>
          </p:nvPr>
        </p:nvGraphicFramePr>
        <p:xfrm>
          <a:off x="670193" y="137160"/>
          <a:ext cx="10851614" cy="6461760"/>
        </p:xfrm>
        <a:graphic>
          <a:graphicData uri="http://schemas.openxmlformats.org/drawingml/2006/table">
            <a:tbl>
              <a:tblPr firstRow="1" bandRow="1">
                <a:tableStyleId>{21E4AEA4-8DFA-4A89-87EB-49C32662AFE0}</a:tableStyleId>
              </a:tblPr>
              <a:tblGrid>
                <a:gridCol w="10851614">
                  <a:extLst>
                    <a:ext uri="{9D8B030D-6E8A-4147-A177-3AD203B41FA5}">
                      <a16:colId xmlns:a16="http://schemas.microsoft.com/office/drawing/2014/main" val="3810962337"/>
                    </a:ext>
                  </a:extLst>
                </a:gridCol>
              </a:tblGrid>
              <a:tr h="640080">
                <a:tc>
                  <a:txBody>
                    <a:bodyPr/>
                    <a:lstStyle/>
                    <a:p>
                      <a:r>
                        <a:rPr lang="en-GB" sz="2800"/>
                        <a:t>Agenda</a:t>
                      </a:r>
                    </a:p>
                  </a:txBody>
                  <a:tcPr/>
                </a:tc>
                <a:extLst>
                  <a:ext uri="{0D108BD9-81ED-4DB2-BD59-A6C34878D82A}">
                    <a16:rowId xmlns:a16="http://schemas.microsoft.com/office/drawing/2014/main" val="392718775"/>
                  </a:ext>
                </a:extLst>
              </a:tr>
              <a:tr h="640080">
                <a:tc>
                  <a:txBody>
                    <a:bodyPr/>
                    <a:lstStyle/>
                    <a:p>
                      <a:pPr rtl="0" fontAlgn="base"/>
                      <a:r>
                        <a:rPr lang="en-GB" sz="2000" b="0" kern="1200">
                          <a:solidFill>
                            <a:schemeClr val="dk1"/>
                          </a:solidFill>
                          <a:effectLst/>
                        </a:rPr>
                        <a:t>9.30am: Welcome and Overview of today’s session </a:t>
                      </a:r>
                    </a:p>
                    <a:p>
                      <a:endParaRPr lang="en-GB" sz="2000"/>
                    </a:p>
                  </a:txBody>
                  <a:tcPr/>
                </a:tc>
                <a:extLst>
                  <a:ext uri="{0D108BD9-81ED-4DB2-BD59-A6C34878D82A}">
                    <a16:rowId xmlns:a16="http://schemas.microsoft.com/office/drawing/2014/main" val="3658780701"/>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a:solidFill>
                            <a:schemeClr val="dk1"/>
                          </a:solidFill>
                          <a:effectLst/>
                        </a:rPr>
                        <a:t>9.30am-10.45am: The Balance of the Day and the Role of the Adult</a:t>
                      </a:r>
                      <a:endParaRPr lang="en-GB" sz="2000" b="0" i="0" kern="1200">
                        <a:solidFill>
                          <a:schemeClr val="dk1"/>
                        </a:solidFill>
                        <a:effectLst/>
                        <a:latin typeface="+mn-lt"/>
                        <a:ea typeface="+mn-ea"/>
                        <a:cs typeface="+mn-cs"/>
                      </a:endParaRPr>
                    </a:p>
                  </a:txBody>
                  <a:tcPr/>
                </a:tc>
                <a:extLst>
                  <a:ext uri="{0D108BD9-81ED-4DB2-BD59-A6C34878D82A}">
                    <a16:rowId xmlns:a16="http://schemas.microsoft.com/office/drawing/2014/main" val="3323084145"/>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a:solidFill>
                            <a:schemeClr val="dk1"/>
                          </a:solidFill>
                          <a:effectLst/>
                        </a:rPr>
                        <a:t>10.45am-11.00am: Break </a:t>
                      </a:r>
                      <a:endParaRPr lang="en-GB" sz="2000" b="0" i="0" kern="1200">
                        <a:solidFill>
                          <a:schemeClr val="dk1"/>
                        </a:solidFill>
                        <a:effectLst/>
                        <a:latin typeface="+mn-lt"/>
                        <a:ea typeface="+mn-ea"/>
                        <a:cs typeface="+mn-cs"/>
                      </a:endParaRPr>
                    </a:p>
                  </a:txBody>
                  <a:tcPr/>
                </a:tc>
                <a:extLst>
                  <a:ext uri="{0D108BD9-81ED-4DB2-BD59-A6C34878D82A}">
                    <a16:rowId xmlns:a16="http://schemas.microsoft.com/office/drawing/2014/main" val="2725499162"/>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a:solidFill>
                            <a:schemeClr val="dk1"/>
                          </a:solidFill>
                          <a:effectLst/>
                        </a:rPr>
                        <a:t>11.00am-11.20am: Guest Speaker – Lorraine Meechan</a:t>
                      </a:r>
                      <a:endParaRPr lang="en-GB" sz="2000" b="0" i="0" kern="1200">
                        <a:solidFill>
                          <a:schemeClr val="dk1"/>
                        </a:solidFill>
                        <a:effectLst/>
                        <a:latin typeface="+mn-lt"/>
                        <a:ea typeface="+mn-ea"/>
                        <a:cs typeface="+mn-cs"/>
                      </a:endParaRPr>
                    </a:p>
                  </a:txBody>
                  <a:tcPr/>
                </a:tc>
                <a:extLst>
                  <a:ext uri="{0D108BD9-81ED-4DB2-BD59-A6C34878D82A}">
                    <a16:rowId xmlns:a16="http://schemas.microsoft.com/office/drawing/2014/main" val="2730614048"/>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dk1"/>
                          </a:solidFill>
                          <a:effectLst/>
                        </a:rPr>
                        <a:t>11.20am-12.30pm: Stages of Play </a:t>
                      </a:r>
                      <a:endParaRPr lang="en-GB"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429792327"/>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a:solidFill>
                            <a:schemeClr val="dk1"/>
                          </a:solidFill>
                          <a:effectLst/>
                        </a:rPr>
                        <a:t>12.30pm-1.30pm: Lunch </a:t>
                      </a:r>
                      <a:endParaRPr lang="en-GB" sz="2000" b="0" i="0" kern="1200">
                        <a:solidFill>
                          <a:schemeClr val="dk1"/>
                        </a:solidFill>
                        <a:effectLst/>
                        <a:latin typeface="+mn-lt"/>
                        <a:ea typeface="+mn-ea"/>
                        <a:cs typeface="+mn-cs"/>
                      </a:endParaRPr>
                    </a:p>
                  </a:txBody>
                  <a:tcPr/>
                </a:tc>
                <a:extLst>
                  <a:ext uri="{0D108BD9-81ED-4DB2-BD59-A6C34878D82A}">
                    <a16:rowId xmlns:a16="http://schemas.microsoft.com/office/drawing/2014/main" val="4271811655"/>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a:solidFill>
                            <a:schemeClr val="dk1"/>
                          </a:solidFill>
                          <a:effectLst/>
                        </a:rPr>
                        <a:t>1.30pm-2.00pm:  Play Schemas</a:t>
                      </a:r>
                      <a:endParaRPr lang="en-GB" sz="2000" b="0" i="0" kern="1200">
                        <a:solidFill>
                          <a:schemeClr val="dk1"/>
                        </a:solidFill>
                        <a:effectLst/>
                        <a:highlight>
                          <a:srgbClr val="FFFF00"/>
                        </a:highlight>
                        <a:latin typeface="+mn-lt"/>
                        <a:ea typeface="+mn-ea"/>
                        <a:cs typeface="+mn-cs"/>
                      </a:endParaRPr>
                    </a:p>
                  </a:txBody>
                  <a:tcPr/>
                </a:tc>
                <a:extLst>
                  <a:ext uri="{0D108BD9-81ED-4DB2-BD59-A6C34878D82A}">
                    <a16:rowId xmlns:a16="http://schemas.microsoft.com/office/drawing/2014/main" val="3365072690"/>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a:solidFill>
                            <a:schemeClr val="dk1"/>
                          </a:solidFill>
                          <a:effectLst/>
                        </a:rPr>
                        <a:t>2:00pm-2.50pm: Guest speakers Mhairi Stevenson/Nicola Devlin</a:t>
                      </a:r>
                      <a:endParaRPr lang="en-GB" sz="2000" b="0" i="0" kern="1200">
                        <a:solidFill>
                          <a:schemeClr val="dk1"/>
                        </a:solidFill>
                        <a:effectLst/>
                        <a:latin typeface="+mn-lt"/>
                        <a:ea typeface="+mn-ea"/>
                        <a:cs typeface="+mn-cs"/>
                      </a:endParaRPr>
                    </a:p>
                  </a:txBody>
                  <a:tcPr/>
                </a:tc>
                <a:extLst>
                  <a:ext uri="{0D108BD9-81ED-4DB2-BD59-A6C34878D82A}">
                    <a16:rowId xmlns:a16="http://schemas.microsoft.com/office/drawing/2014/main" val="439803267"/>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dk1"/>
                          </a:solidFill>
                          <a:effectLst/>
                        </a:rPr>
                        <a:t>2.50pm-3.00pm: Questions and Evaluation </a:t>
                      </a:r>
                      <a:endParaRPr lang="en-GB"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3097076756"/>
                  </a:ext>
                </a:extLst>
              </a:tr>
            </a:tbl>
          </a:graphicData>
        </a:graphic>
      </p:graphicFrame>
    </p:spTree>
    <p:extLst>
      <p:ext uri="{BB962C8B-B14F-4D97-AF65-F5344CB8AC3E}">
        <p14:creationId xmlns:p14="http://schemas.microsoft.com/office/powerpoint/2010/main" val="275258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7C305E0-9342-64B2-AA8B-D928B41CD1DE}"/>
              </a:ext>
            </a:extLst>
          </p:cNvPr>
          <p:cNvSpPr/>
          <p:nvPr/>
        </p:nvSpPr>
        <p:spPr>
          <a:xfrm>
            <a:off x="2693578" y="308345"/>
            <a:ext cx="6804837" cy="1275907"/>
          </a:xfrm>
          <a:prstGeom prst="roundRect">
            <a:avLst/>
          </a:prstGeom>
          <a:solidFill>
            <a:srgbClr val="A0D2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Suggested Reading/Further Support</a:t>
            </a:r>
          </a:p>
        </p:txBody>
      </p:sp>
      <p:sp>
        <p:nvSpPr>
          <p:cNvPr id="5" name="TextBox 4">
            <a:extLst>
              <a:ext uri="{FF2B5EF4-FFF2-40B4-BE49-F238E27FC236}">
                <a16:creationId xmlns:a16="http://schemas.microsoft.com/office/drawing/2014/main" id="{F706A702-691D-856D-02E0-78066CAB969B}"/>
              </a:ext>
            </a:extLst>
          </p:cNvPr>
          <p:cNvSpPr txBox="1"/>
          <p:nvPr/>
        </p:nvSpPr>
        <p:spPr>
          <a:xfrm>
            <a:off x="1257300" y="1973095"/>
            <a:ext cx="7398834" cy="3139321"/>
          </a:xfrm>
          <a:prstGeom prst="rect">
            <a:avLst/>
          </a:prstGeom>
          <a:noFill/>
        </p:spPr>
        <p:txBody>
          <a:bodyPr wrap="square">
            <a:spAutoFit/>
          </a:bodyPr>
          <a:lstStyle/>
          <a:p>
            <a:pPr marL="285750" indent="-285750">
              <a:buFont typeface="Arial" panose="020B0604020202020204" pitchFamily="34" charset="0"/>
              <a:buChar char="•"/>
            </a:pPr>
            <a:r>
              <a:rPr lang="en-GB"/>
              <a:t>Starting From the Child: Julie Fisher</a:t>
            </a:r>
          </a:p>
          <a:p>
            <a:pPr marL="285750" indent="-285750">
              <a:buFont typeface="Arial" panose="020B0604020202020204" pitchFamily="34" charset="0"/>
              <a:buChar char="•"/>
            </a:pPr>
            <a:r>
              <a:rPr lang="en-GB"/>
              <a:t>Interacting or Interfering: Julie Fisher</a:t>
            </a:r>
            <a:endParaRPr lang="en-GB">
              <a:hlinkClick r:id="rId2"/>
            </a:endParaRPr>
          </a:p>
          <a:p>
            <a:pPr marL="285750" indent="-285750">
              <a:buFont typeface="Arial" panose="020B0604020202020204" pitchFamily="34" charset="0"/>
              <a:buChar char="•"/>
            </a:pPr>
            <a:r>
              <a:rPr lang="en-GB">
                <a:hlinkClick r:id="rId2"/>
              </a:rPr>
              <a:t>Stages of Play: 6 different ways your child will play - BBC Tiny Happy People</a:t>
            </a:r>
            <a:endParaRPr lang="en-GB"/>
          </a:p>
          <a:p>
            <a:pPr marL="285750" indent="-285750">
              <a:buFont typeface="Arial" panose="020B0604020202020204" pitchFamily="34" charset="0"/>
              <a:buChar char="•"/>
            </a:pPr>
            <a:r>
              <a:rPr lang="en-GB">
                <a:hlinkClick r:id="rId3"/>
              </a:rPr>
              <a:t>Pathways.org | How Kids Learn to Play: 6 Stages of Play Development</a:t>
            </a:r>
            <a:endParaRPr lang="en-GB"/>
          </a:p>
          <a:p>
            <a:pPr marL="285750" indent="-285750">
              <a:buFont typeface="Arial" panose="020B0604020202020204" pitchFamily="34" charset="0"/>
              <a:buChar char="•"/>
            </a:pPr>
            <a:r>
              <a:rPr lang="en-GB">
                <a:hlinkClick r:id="rId4"/>
              </a:rPr>
              <a:t>What are the stages of play? Jean Piaget’s Theory of Play! - Play. Learn. Thrive.</a:t>
            </a:r>
            <a:endParaRPr lang="en-GB"/>
          </a:p>
          <a:p>
            <a:pPr marL="285750" indent="-285750">
              <a:buFont typeface="Arial" panose="020B0604020202020204" pitchFamily="34" charset="0"/>
              <a:buChar char="•"/>
            </a:pPr>
            <a:r>
              <a:rPr lang="en-GB">
                <a:hlinkClick r:id="rId5"/>
              </a:rPr>
              <a:t>How Many Play Schemas Are There? (Solved!) - Early Impact Learning</a:t>
            </a:r>
            <a:endParaRPr lang="en-GB"/>
          </a:p>
          <a:p>
            <a:pPr marL="285750" indent="-285750">
              <a:buFont typeface="Arial" panose="020B0604020202020204" pitchFamily="34" charset="0"/>
              <a:buChar char="•"/>
            </a:pPr>
            <a:r>
              <a:rPr lang="en-GB">
                <a:hlinkClick r:id="rId6"/>
              </a:rPr>
              <a:t>A Guide to Play Schemas in Early Childhood Education — My Teaching Cupboard</a:t>
            </a:r>
            <a:endParaRPr lang="en-GB"/>
          </a:p>
          <a:p>
            <a:endParaRPr lang="en-GB"/>
          </a:p>
        </p:txBody>
      </p:sp>
    </p:spTree>
    <p:extLst>
      <p:ext uri="{BB962C8B-B14F-4D97-AF65-F5344CB8AC3E}">
        <p14:creationId xmlns:p14="http://schemas.microsoft.com/office/powerpoint/2010/main" val="3261138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screen&#10;&#10;AI-generated content may be incorrect.">
            <a:extLst>
              <a:ext uri="{FF2B5EF4-FFF2-40B4-BE49-F238E27FC236}">
                <a16:creationId xmlns:a16="http://schemas.microsoft.com/office/drawing/2014/main" id="{A4291BDB-2DE3-9EDC-96AB-30CDCF1C7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65602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935A9-6645-26CB-DB7F-49B774E896F1}"/>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6A751B75-9B0E-D2F0-B31B-EA17B4C09710}"/>
              </a:ext>
            </a:extLst>
          </p:cNvPr>
          <p:cNvGrpSpPr/>
          <p:nvPr/>
        </p:nvGrpSpPr>
        <p:grpSpPr>
          <a:xfrm>
            <a:off x="535122" y="545793"/>
            <a:ext cx="4935656" cy="743535"/>
            <a:chOff x="0" y="131728"/>
            <a:chExt cx="10024953" cy="743535"/>
          </a:xfrm>
          <a:solidFill>
            <a:schemeClr val="accent2"/>
          </a:solidFill>
        </p:grpSpPr>
        <p:sp>
          <p:nvSpPr>
            <p:cNvPr id="8" name="Rectangle: Rounded Corners 7">
              <a:extLst>
                <a:ext uri="{FF2B5EF4-FFF2-40B4-BE49-F238E27FC236}">
                  <a16:creationId xmlns:a16="http://schemas.microsoft.com/office/drawing/2014/main" id="{5B8E7055-3EFE-AD48-D8A9-D99E676BCD83}"/>
                </a:ext>
              </a:extLst>
            </p:cNvPr>
            <p:cNvSpPr/>
            <p:nvPr/>
          </p:nvSpPr>
          <p:spPr>
            <a:xfrm>
              <a:off x="0" y="131728"/>
              <a:ext cx="10024953" cy="743535"/>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9" name="Rectangle: Rounded Corners 4">
              <a:extLst>
                <a:ext uri="{FF2B5EF4-FFF2-40B4-BE49-F238E27FC236}">
                  <a16:creationId xmlns:a16="http://schemas.microsoft.com/office/drawing/2014/main" id="{B1387984-C147-E2A5-93DA-CA8F7AE079B8}"/>
                </a:ext>
              </a:extLst>
            </p:cNvPr>
            <p:cNvSpPr txBox="1"/>
            <p:nvPr/>
          </p:nvSpPr>
          <p:spPr>
            <a:xfrm>
              <a:off x="36296" y="168024"/>
              <a:ext cx="9952361" cy="6709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a:t>Session 3</a:t>
              </a:r>
              <a:r>
                <a:rPr lang="en-GB" sz="3100" b="1" kern="1200"/>
                <a:t> Aims: </a:t>
              </a:r>
              <a:endParaRPr lang="en-US" sz="3100" kern="1200"/>
            </a:p>
          </p:txBody>
        </p:sp>
      </p:grpSp>
      <p:sp>
        <p:nvSpPr>
          <p:cNvPr id="4" name="TextBox 3">
            <a:extLst>
              <a:ext uri="{FF2B5EF4-FFF2-40B4-BE49-F238E27FC236}">
                <a16:creationId xmlns:a16="http://schemas.microsoft.com/office/drawing/2014/main" id="{C4EAC7DA-8920-B84B-9DD5-61FAD7A8511D}"/>
              </a:ext>
            </a:extLst>
          </p:cNvPr>
          <p:cNvSpPr txBox="1"/>
          <p:nvPr/>
        </p:nvSpPr>
        <p:spPr>
          <a:xfrm>
            <a:off x="661012" y="1995846"/>
            <a:ext cx="10869976" cy="2554545"/>
          </a:xfrm>
          <a:prstGeom prst="rect">
            <a:avLst/>
          </a:prstGeom>
          <a:noFill/>
        </p:spPr>
        <p:txBody>
          <a:bodyPr wrap="square" lIns="91440" tIns="45720" rIns="91440" bIns="45720" rtlCol="0" anchor="t">
            <a:spAutoFit/>
          </a:bodyPr>
          <a:lstStyle/>
          <a:p>
            <a:pPr algn="l">
              <a:spcAft>
                <a:spcPts val="750"/>
              </a:spcAft>
              <a:buFont typeface="Arial" panose="020B0604020202020204" pitchFamily="34" charset="0"/>
              <a:buChar char="•"/>
            </a:pPr>
            <a:r>
              <a:rPr lang="en-GB" sz="2800" b="0" i="0">
                <a:solidFill>
                  <a:srgbClr val="000000"/>
                </a:solidFill>
                <a:effectLst/>
                <a:latin typeface="Roboto" panose="02000000000000000000" pitchFamily="2" charset="0"/>
              </a:rPr>
              <a:t>To </a:t>
            </a:r>
            <a:r>
              <a:rPr lang="en-GB" sz="2800">
                <a:solidFill>
                  <a:srgbClr val="000000"/>
                </a:solidFill>
                <a:latin typeface="Roboto" panose="02000000000000000000" pitchFamily="2" charset="0"/>
              </a:rPr>
              <a:t>e</a:t>
            </a:r>
            <a:r>
              <a:rPr lang="en-GB" sz="2800" b="0" i="0">
                <a:solidFill>
                  <a:srgbClr val="000000"/>
                </a:solidFill>
                <a:effectLst/>
                <a:latin typeface="Roboto" panose="02000000000000000000" pitchFamily="2" charset="0"/>
              </a:rPr>
              <a:t>xamine the balance of the learning contexts (adult-led, adult-initiated, child-led)</a:t>
            </a:r>
          </a:p>
          <a:p>
            <a:pPr algn="l">
              <a:spcAft>
                <a:spcPts val="750"/>
              </a:spcAft>
              <a:buFont typeface="Arial" panose="020B0604020202020204" pitchFamily="34" charset="0"/>
              <a:buChar char="•"/>
            </a:pPr>
            <a:r>
              <a:rPr lang="en-GB" sz="2800" b="0" i="0">
                <a:solidFill>
                  <a:srgbClr val="000000"/>
                </a:solidFill>
                <a:effectLst/>
                <a:latin typeface="Roboto" panose="02000000000000000000" pitchFamily="2" charset="0"/>
              </a:rPr>
              <a:t>To explore quality interactions and the role of the adult</a:t>
            </a:r>
          </a:p>
          <a:p>
            <a:pPr algn="l">
              <a:spcAft>
                <a:spcPts val="750"/>
              </a:spcAft>
              <a:buFont typeface="Arial" panose="020B0604020202020204" pitchFamily="34" charset="0"/>
              <a:buChar char="•"/>
            </a:pPr>
            <a:r>
              <a:rPr lang="en-GB" sz="2800" b="0" i="0">
                <a:solidFill>
                  <a:srgbClr val="000000"/>
                </a:solidFill>
                <a:effectLst/>
                <a:latin typeface="Roboto" panose="02000000000000000000" pitchFamily="2" charset="0"/>
              </a:rPr>
              <a:t>To explore practical examples of structuring the learning</a:t>
            </a:r>
          </a:p>
          <a:p>
            <a:pPr algn="l">
              <a:spcAft>
                <a:spcPts val="750"/>
              </a:spcAft>
              <a:buFont typeface="Arial" panose="020B0604020202020204" pitchFamily="34" charset="0"/>
              <a:buChar char="•"/>
            </a:pPr>
            <a:r>
              <a:rPr lang="en-GB" sz="2800">
                <a:solidFill>
                  <a:srgbClr val="000000"/>
                </a:solidFill>
                <a:latin typeface="Roboto" panose="02000000000000000000" pitchFamily="2" charset="0"/>
              </a:rPr>
              <a:t>To explore stages of play and play schemas</a:t>
            </a:r>
            <a:endParaRPr lang="en-GB" sz="2800" b="0" i="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1909518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10579-39E6-330B-5890-A39FED87EA09}"/>
              </a:ext>
            </a:extLst>
          </p:cNvPr>
          <p:cNvSpPr txBox="1"/>
          <p:nvPr/>
        </p:nvSpPr>
        <p:spPr>
          <a:xfrm>
            <a:off x="478574" y="786380"/>
            <a:ext cx="11196753" cy="1477328"/>
          </a:xfrm>
          <a:prstGeom prst="rect">
            <a:avLst/>
          </a:prstGeom>
          <a:noFill/>
        </p:spPr>
        <p:txBody>
          <a:bodyPr wrap="square">
            <a:spAutoFit/>
          </a:bodyPr>
          <a:lstStyle/>
          <a:p>
            <a:r>
              <a:rPr lang="en-GB" sz="3000" b="0" i="0">
                <a:solidFill>
                  <a:srgbClr val="000000"/>
                </a:solidFill>
                <a:effectLst/>
                <a:latin typeface="Aptos" panose="020B0004020202020204" pitchFamily="34" charset="0"/>
              </a:rPr>
              <a:t>“There is no contest between child-led and adult-led learning. It is the one without the other that gives young children an impoverished experience.” Julie Fisher</a:t>
            </a:r>
            <a:endParaRPr lang="en-GB" sz="3000"/>
          </a:p>
        </p:txBody>
      </p:sp>
      <p:sp>
        <p:nvSpPr>
          <p:cNvPr id="5" name="TextBox 4">
            <a:extLst>
              <a:ext uri="{FF2B5EF4-FFF2-40B4-BE49-F238E27FC236}">
                <a16:creationId xmlns:a16="http://schemas.microsoft.com/office/drawing/2014/main" id="{CE7C4367-699A-3126-E477-26DE23A05B05}"/>
              </a:ext>
            </a:extLst>
          </p:cNvPr>
          <p:cNvSpPr txBox="1"/>
          <p:nvPr/>
        </p:nvSpPr>
        <p:spPr>
          <a:xfrm>
            <a:off x="478574" y="2790697"/>
            <a:ext cx="11464382" cy="2862322"/>
          </a:xfrm>
          <a:prstGeom prst="rect">
            <a:avLst/>
          </a:prstGeom>
          <a:noFill/>
        </p:spPr>
        <p:txBody>
          <a:bodyPr wrap="square">
            <a:spAutoFit/>
          </a:bodyPr>
          <a:lstStyle/>
          <a:p>
            <a:r>
              <a:rPr lang="en-GB" sz="3000"/>
              <a:t>“The important role for the practitioner is to determine what the young child could learn through their own interests, balanced with learning across the areas of the curriculum. Supporting this in a quality learning environment with high quality interactions will enable the young child to support and extend their learning, deepen thinking and make progress.” RTA pg. 21</a:t>
            </a:r>
          </a:p>
        </p:txBody>
      </p:sp>
    </p:spTree>
    <p:extLst>
      <p:ext uri="{BB962C8B-B14F-4D97-AF65-F5344CB8AC3E}">
        <p14:creationId xmlns:p14="http://schemas.microsoft.com/office/powerpoint/2010/main" val="60016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triangle&#10;&#10;Description automatically generated">
            <a:extLst>
              <a:ext uri="{FF2B5EF4-FFF2-40B4-BE49-F238E27FC236}">
                <a16:creationId xmlns:a16="http://schemas.microsoft.com/office/drawing/2014/main" id="{AB232397-ADE9-659E-5A84-E790F3ACF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212" y="467146"/>
            <a:ext cx="6201283" cy="6201283"/>
          </a:xfrm>
          <a:prstGeom prst="rect">
            <a:avLst/>
          </a:prstGeom>
        </p:spPr>
      </p:pic>
    </p:spTree>
    <p:extLst>
      <p:ext uri="{BB962C8B-B14F-4D97-AF65-F5344CB8AC3E}">
        <p14:creationId xmlns:p14="http://schemas.microsoft.com/office/powerpoint/2010/main" val="145202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discussion Task Icon">
            <a:extLst>
              <a:ext uri="{FF2B5EF4-FFF2-40B4-BE49-F238E27FC236}">
                <a16:creationId xmlns:a16="http://schemas.microsoft.com/office/drawing/2014/main" id="{1E348FDE-FF21-F117-BDCC-F6F629CDC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260" y="290571"/>
            <a:ext cx="4229100"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8699714-4E90-441C-D116-625E30DB0564}"/>
              </a:ext>
            </a:extLst>
          </p:cNvPr>
          <p:cNvSpPr txBox="1"/>
          <p:nvPr/>
        </p:nvSpPr>
        <p:spPr>
          <a:xfrm>
            <a:off x="613318" y="182522"/>
            <a:ext cx="6400799" cy="2308324"/>
          </a:xfrm>
          <a:prstGeom prst="rect">
            <a:avLst/>
          </a:prstGeom>
          <a:noFill/>
        </p:spPr>
        <p:txBody>
          <a:bodyPr wrap="square" rtlCol="0">
            <a:spAutoFit/>
          </a:bodyPr>
          <a:lstStyle/>
          <a:p>
            <a:r>
              <a:rPr lang="en-GB" sz="3600"/>
              <a:t>Task – </a:t>
            </a:r>
          </a:p>
          <a:p>
            <a:pPr marL="285750" indent="-285750">
              <a:buFont typeface="Arial" panose="020B0604020202020204" pitchFamily="34" charset="0"/>
              <a:buChar char="•"/>
            </a:pPr>
            <a:r>
              <a:rPr lang="en-GB" sz="3600"/>
              <a:t>What is the role of the adult in each of the contexts for learning?</a:t>
            </a:r>
          </a:p>
        </p:txBody>
      </p:sp>
      <p:pic>
        <p:nvPicPr>
          <p:cNvPr id="5" name="Picture 4" descr="A qr code with a paper crane&#10;&#10;AI-generated content may be incorrect.">
            <a:extLst>
              <a:ext uri="{FF2B5EF4-FFF2-40B4-BE49-F238E27FC236}">
                <a16:creationId xmlns:a16="http://schemas.microsoft.com/office/drawing/2014/main" id="{35C054BC-ED22-28A8-E53D-DFB4208B5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326" y="2262013"/>
            <a:ext cx="4525537" cy="4525537"/>
          </a:xfrm>
          <a:prstGeom prst="rect">
            <a:avLst/>
          </a:prstGeom>
        </p:spPr>
      </p:pic>
    </p:spTree>
    <p:extLst>
      <p:ext uri="{BB962C8B-B14F-4D97-AF65-F5344CB8AC3E}">
        <p14:creationId xmlns:p14="http://schemas.microsoft.com/office/powerpoint/2010/main" val="3590270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CD885DB-E45A-481B-CFFB-595F834FA1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36489" y="303491"/>
            <a:ext cx="9670125" cy="625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175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diagram of a diagram&#10;&#10;Description automatically generated">
            <a:extLst>
              <a:ext uri="{FF2B5EF4-FFF2-40B4-BE49-F238E27FC236}">
                <a16:creationId xmlns:a16="http://schemas.microsoft.com/office/drawing/2014/main" id="{EE52AEB7-09B7-747A-BD57-14509B299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181" y="340113"/>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basket with letters on top of a shelf&#10;&#10;Description automatically generated">
            <a:extLst>
              <a:ext uri="{FF2B5EF4-FFF2-40B4-BE49-F238E27FC236}">
                <a16:creationId xmlns:a16="http://schemas.microsoft.com/office/drawing/2014/main" id="{4D6816E1-3EA7-650B-3751-7EA05CF14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494" y="340113"/>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 ladybug and coins on a white background&#10;&#10;Description automatically generated">
            <a:extLst>
              <a:ext uri="{FF2B5EF4-FFF2-40B4-BE49-F238E27FC236}">
                <a16:creationId xmlns:a16="http://schemas.microsoft.com/office/drawing/2014/main" id="{20423AC1-2D75-FF4F-612A-AA885E8C9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1096" y="5310623"/>
            <a:ext cx="9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sign with a spider and a camera&#10;&#10;Description automatically generated">
            <a:extLst>
              <a:ext uri="{FF2B5EF4-FFF2-40B4-BE49-F238E27FC236}">
                <a16:creationId xmlns:a16="http://schemas.microsoft.com/office/drawing/2014/main" id="{DF0D41EA-5056-DE37-559E-F3CA3F14B8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0441" y="5310623"/>
            <a:ext cx="9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A sign with a spider and a traffic light&#10;&#10;Description automatically generated">
            <a:extLst>
              <a:ext uri="{FF2B5EF4-FFF2-40B4-BE49-F238E27FC236}">
                <a16:creationId xmlns:a16="http://schemas.microsoft.com/office/drawing/2014/main" id="{A7D782A6-0C27-46A1-0A13-9BFF41885D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9786" y="5310623"/>
            <a:ext cx="9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card with a spider and a microphone&#10;&#10;Description automatically generated">
            <a:extLst>
              <a:ext uri="{FF2B5EF4-FFF2-40B4-BE49-F238E27FC236}">
                <a16:creationId xmlns:a16="http://schemas.microsoft.com/office/drawing/2014/main" id="{E2244016-6204-9558-0FB6-CD88E20E8D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2392" y="5310623"/>
            <a:ext cx="9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A red border with a spider and a cell phone&#10;&#10;Description automatically generated">
            <a:extLst>
              <a:ext uri="{FF2B5EF4-FFF2-40B4-BE49-F238E27FC236}">
                <a16:creationId xmlns:a16="http://schemas.microsoft.com/office/drawing/2014/main" id="{2B958EBC-A182-C7FE-F1C2-D3E6E5DCFD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4998" y="5310623"/>
            <a:ext cx="96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193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0108946-1232-18F0-1F9F-8D84657DB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27" y="159969"/>
            <a:ext cx="11664175" cy="65172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white board with blue text and a clock and a question mark&#10;&#10;Description automatically generated">
            <a:extLst>
              <a:ext uri="{FF2B5EF4-FFF2-40B4-BE49-F238E27FC236}">
                <a16:creationId xmlns:a16="http://schemas.microsoft.com/office/drawing/2014/main" id="{9B67295E-F5CC-18AB-2219-F7538C366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104775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94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NLC Corporate Colours">
      <a:dk1>
        <a:srgbClr val="000000"/>
      </a:dk1>
      <a:lt1>
        <a:sysClr val="window" lastClr="FFFFFF"/>
      </a:lt1>
      <a:dk2>
        <a:srgbClr val="3F3F3F"/>
      </a:dk2>
      <a:lt2>
        <a:srgbClr val="E7E6E6"/>
      </a:lt2>
      <a:accent1>
        <a:srgbClr val="991636"/>
      </a:accent1>
      <a:accent2>
        <a:srgbClr val="0E893E"/>
      </a:accent2>
      <a:accent3>
        <a:srgbClr val="E5007E"/>
      </a:accent3>
      <a:accent4>
        <a:srgbClr val="2A3188"/>
      </a:accent4>
      <a:accent5>
        <a:srgbClr val="0E6FAB"/>
      </a:accent5>
      <a:accent6>
        <a:srgbClr val="81358A"/>
      </a:accent6>
      <a:hlink>
        <a:srgbClr val="0563C1"/>
      </a:hlink>
      <a:folHlink>
        <a:srgbClr val="9916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5f8ed6-da34-46ef-82c4-42fdeec9abaf" xsi:nil="true"/>
    <lcf76f155ced4ddcb4097134ff3c332f xmlns="1ce72ac1-2dff-4e06-a751-20dc2bc26b8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D5F1FB52D2D04AA1AFD55021251060" ma:contentTypeVersion="14" ma:contentTypeDescription="Create a new document." ma:contentTypeScope="" ma:versionID="0e1e36cc696f16ffbdd2556763d193e7">
  <xsd:schema xmlns:xsd="http://www.w3.org/2001/XMLSchema" xmlns:xs="http://www.w3.org/2001/XMLSchema" xmlns:p="http://schemas.microsoft.com/office/2006/metadata/properties" xmlns:ns2="1ce72ac1-2dff-4e06-a751-20dc2bc26b88" xmlns:ns3="c85f8ed6-da34-46ef-82c4-42fdeec9abaf" targetNamespace="http://schemas.microsoft.com/office/2006/metadata/properties" ma:root="true" ma:fieldsID="9ce8ed782a5a698a1818b6a994f8f5f2" ns2:_="" ns3:_="">
    <xsd:import namespace="1ce72ac1-2dff-4e06-a751-20dc2bc26b88"/>
    <xsd:import namespace="c85f8ed6-da34-46ef-82c4-42fdeec9aba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72ac1-2dff-4e06-a751-20dc2bc26b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85f8ed6-da34-46ef-82c4-42fdeec9aba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1649391-529e-4a3b-967f-dbf2e540223f}" ma:internalName="TaxCatchAll" ma:showField="CatchAllData" ma:web="c85f8ed6-da34-46ef-82c4-42fdeec9ab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4093C7-D7BF-42F8-808C-294BFE12909E}">
  <ds:schemaRefs>
    <ds:schemaRef ds:uri="http://schemas.microsoft.com/office/infopath/2007/PartnerControls"/>
    <ds:schemaRef ds:uri="http://schemas.microsoft.com/office/2006/documentManagement/types"/>
    <ds:schemaRef ds:uri="http://purl.org/dc/elements/1.1/"/>
    <ds:schemaRef ds:uri="http://www.w3.org/XML/1998/namespace"/>
    <ds:schemaRef ds:uri="c85f8ed6-da34-46ef-82c4-42fdeec9abaf"/>
    <ds:schemaRef ds:uri="http://schemas.openxmlformats.org/package/2006/metadata/core-properties"/>
    <ds:schemaRef ds:uri="http://purl.org/dc/terms/"/>
    <ds:schemaRef ds:uri="1ce72ac1-2dff-4e06-a751-20dc2bc26b88"/>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845D2D2-98C6-4FF3-AB72-55C4607E17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e72ac1-2dff-4e06-a751-20dc2bc26b88"/>
    <ds:schemaRef ds:uri="c85f8ed6-da34-46ef-82c4-42fdeec9ab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7729A5-967A-41BD-B494-A2CA756DCE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597</Words>
  <Application>Microsoft Office PowerPoint</Application>
  <PresentationFormat>Widescreen</PresentationFormat>
  <Paragraphs>70</Paragraphs>
  <Slides>21</Slides>
  <Notes>6</Notes>
  <HiddenSlides>0</HiddenSlides>
  <MMClips>2</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Play Pedagogy in NLC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Gareth Jones</dc:creator>
  <cp:lastModifiedBy>Lisa Lettis</cp:lastModifiedBy>
  <cp:revision>2</cp:revision>
  <dcterms:created xsi:type="dcterms:W3CDTF">2022-03-03T14:30:20Z</dcterms:created>
  <dcterms:modified xsi:type="dcterms:W3CDTF">2025-07-15T14:46:53Z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381991-eab8-4fff-8f2f-4f88109aa1cd_Enabled">
    <vt:lpwstr>true</vt:lpwstr>
  </property>
  <property fmtid="{D5CDD505-2E9C-101B-9397-08002B2CF9AE}" pid="3" name="MSIP_Label_3c381991-eab8-4fff-8f2f-4f88109aa1cd_SetDate">
    <vt:lpwstr>2022-03-03T14:30:29Z</vt:lpwstr>
  </property>
  <property fmtid="{D5CDD505-2E9C-101B-9397-08002B2CF9AE}" pid="4" name="MSIP_Label_3c381991-eab8-4fff-8f2f-4f88109aa1cd_Method">
    <vt:lpwstr>Privileged</vt:lpwstr>
  </property>
  <property fmtid="{D5CDD505-2E9C-101B-9397-08002B2CF9AE}" pid="5" name="MSIP_Label_3c381991-eab8-4fff-8f2f-4f88109aa1cd_Name">
    <vt:lpwstr>Official</vt:lpwstr>
  </property>
  <property fmtid="{D5CDD505-2E9C-101B-9397-08002B2CF9AE}" pid="6" name="MSIP_Label_3c381991-eab8-4fff-8f2f-4f88109aa1cd_SiteId">
    <vt:lpwstr>a98f953b-d618-4b43-8a65-0382681bd283</vt:lpwstr>
  </property>
  <property fmtid="{D5CDD505-2E9C-101B-9397-08002B2CF9AE}" pid="7" name="MSIP_Label_3c381991-eab8-4fff-8f2f-4f88109aa1cd_ActionId">
    <vt:lpwstr>5287e274-3a73-428e-a7a1-adf001ea891b</vt:lpwstr>
  </property>
  <property fmtid="{D5CDD505-2E9C-101B-9397-08002B2CF9AE}" pid="8" name="MSIP_Label_3c381991-eab8-4fff-8f2f-4f88109aa1cd_ContentBits">
    <vt:lpwstr>0</vt:lpwstr>
  </property>
  <property fmtid="{D5CDD505-2E9C-101B-9397-08002B2CF9AE}" pid="9" name="TaxKeyword">
    <vt:lpwstr/>
  </property>
  <property fmtid="{D5CDD505-2E9C-101B-9397-08002B2CF9AE}" pid="10" name="BusinessUnit">
    <vt:lpwstr>2;#Corporate Communications|884d44d7-7a32-4f58-9626-563073ec1cfd</vt:lpwstr>
  </property>
  <property fmtid="{D5CDD505-2E9C-101B-9397-08002B2CF9AE}" pid="11" name="ContentTypeId">
    <vt:lpwstr>0x010100EAD5F1FB52D2D04AA1AFD55021251060</vt:lpwstr>
  </property>
  <property fmtid="{D5CDD505-2E9C-101B-9397-08002B2CF9AE}" pid="12" name="Service1">
    <vt:lpwstr>1;#Chief Executives Office|ac091c47-8a3c-481c-963a-01e0af7f440f</vt:lpwstr>
  </property>
  <property fmtid="{D5CDD505-2E9C-101B-9397-08002B2CF9AE}" pid="13" name="_dlc_DocIdItemGuid">
    <vt:lpwstr>bfce4c32-8e1b-41c0-ad19-57f2607a2ddb</vt:lpwstr>
  </property>
  <property fmtid="{D5CDD505-2E9C-101B-9397-08002B2CF9AE}" pid="14" name="RevIMBCS">
    <vt:lpwstr>5;#Identity and Branding|540aa344-61ca-49d5-9c5f-5a9e70cab5b7</vt:lpwstr>
  </property>
  <property fmtid="{D5CDD505-2E9C-101B-9397-08002B2CF9AE}" pid="15" name="i0f84bba906045b4af568ee102a52dcb">
    <vt:lpwstr>Identity and Branding|540aa344-61ca-49d5-9c5f-5a9e70cab5b7</vt:lpwstr>
  </property>
  <property fmtid="{D5CDD505-2E9C-101B-9397-08002B2CF9AE}" pid="16" name="Channel">
    <vt:lpwstr/>
  </property>
  <property fmtid="{D5CDD505-2E9C-101B-9397-08002B2CF9AE}" pid="17" name="MediaServiceImageTags">
    <vt:lpwstr/>
  </property>
</Properties>
</file>