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77" r:id="rId6"/>
    <p:sldId id="276" r:id="rId7"/>
    <p:sldId id="292" r:id="rId8"/>
    <p:sldId id="273" r:id="rId9"/>
    <p:sldId id="291" r:id="rId10"/>
    <p:sldId id="282" r:id="rId11"/>
    <p:sldId id="284" r:id="rId12"/>
    <p:sldId id="285" r:id="rId13"/>
    <p:sldId id="286" r:id="rId14"/>
    <p:sldId id="283" r:id="rId15"/>
    <p:sldId id="289" r:id="rId16"/>
    <p:sldId id="287" r:id="rId17"/>
    <p:sldId id="293" r:id="rId18"/>
    <p:sldId id="295" r:id="rId19"/>
    <p:sldId id="261" r:id="rId20"/>
    <p:sldId id="281" r:id="rId21"/>
    <p:sldId id="258" r:id="rId22"/>
    <p:sldId id="296" r:id="rId23"/>
    <p:sldId id="257" r:id="rId24"/>
    <p:sldId id="259" r:id="rId25"/>
    <p:sldId id="260" r:id="rId26"/>
    <p:sldId id="297" r:id="rId27"/>
    <p:sldId id="262" r:id="rId28"/>
    <p:sldId id="263" r:id="rId29"/>
    <p:sldId id="294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29E"/>
    <a:srgbClr val="00AA48"/>
    <a:srgbClr val="84E0BB"/>
    <a:srgbClr val="B9F1D9"/>
    <a:srgbClr val="C098A2"/>
    <a:srgbClr val="FBCDD1"/>
    <a:srgbClr val="BFB4B1"/>
    <a:srgbClr val="92D1DE"/>
    <a:srgbClr val="80DDF0"/>
    <a:srgbClr val="E8E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E3BA8F-2DDC-4838-BF9A-1FD3CA54F665}" v="1" dt="2025-03-31T08:00:46.6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Lettis" userId="S::nllettisl@glowmail.org.uk::b50cb56c-540d-4626-9c26-ed6ad1dd8938" providerId="AD" clId="Web-{52101730-F79F-5B4C-BEE7-EDAF87E5146D}"/>
    <pc:docChg chg="modSld">
      <pc:chgData name="Mrs Lettis" userId="S::nllettisl@glowmail.org.uk::b50cb56c-540d-4626-9c26-ed6ad1dd8938" providerId="AD" clId="Web-{52101730-F79F-5B4C-BEE7-EDAF87E5146D}" dt="2025-02-26T13:34:50.630" v="4" actId="20577"/>
      <pc:docMkLst>
        <pc:docMk/>
      </pc:docMkLst>
      <pc:sldChg chg="modSp">
        <pc:chgData name="Mrs Lettis" userId="S::nllettisl@glowmail.org.uk::b50cb56c-540d-4626-9c26-ed6ad1dd8938" providerId="AD" clId="Web-{52101730-F79F-5B4C-BEE7-EDAF87E5146D}" dt="2025-02-26T13:34:50.630" v="4" actId="20577"/>
        <pc:sldMkLst>
          <pc:docMk/>
          <pc:sldMk cId="1496822679" sldId="283"/>
        </pc:sldMkLst>
        <pc:spChg chg="mod">
          <ac:chgData name="Mrs Lettis" userId="S::nllettisl@glowmail.org.uk::b50cb56c-540d-4626-9c26-ed6ad1dd8938" providerId="AD" clId="Web-{52101730-F79F-5B4C-BEE7-EDAF87E5146D}" dt="2025-02-26T13:34:28.301" v="2" actId="20577"/>
          <ac:spMkLst>
            <pc:docMk/>
            <pc:sldMk cId="1496822679" sldId="283"/>
            <ac:spMk id="8" creationId="{C60DFAD2-0597-1794-61DD-9982D7DE2155}"/>
          </ac:spMkLst>
        </pc:spChg>
        <pc:spChg chg="mod">
          <ac:chgData name="Mrs Lettis" userId="S::nllettisl@glowmail.org.uk::b50cb56c-540d-4626-9c26-ed6ad1dd8938" providerId="AD" clId="Web-{52101730-F79F-5B4C-BEE7-EDAF87E5146D}" dt="2025-02-26T13:34:43.380" v="3" actId="20577"/>
          <ac:spMkLst>
            <pc:docMk/>
            <pc:sldMk cId="1496822679" sldId="283"/>
            <ac:spMk id="9" creationId="{4FC3AE98-1821-FCA2-05DC-106440645628}"/>
          </ac:spMkLst>
        </pc:spChg>
        <pc:spChg chg="mod">
          <ac:chgData name="Mrs Lettis" userId="S::nllettisl@glowmail.org.uk::b50cb56c-540d-4626-9c26-ed6ad1dd8938" providerId="AD" clId="Web-{52101730-F79F-5B4C-BEE7-EDAF87E5146D}" dt="2025-02-26T13:34:50.630" v="4" actId="20577"/>
          <ac:spMkLst>
            <pc:docMk/>
            <pc:sldMk cId="1496822679" sldId="283"/>
            <ac:spMk id="21" creationId="{73E3D53A-9341-A38B-07CD-AC1E55B15116}"/>
          </ac:spMkLst>
        </pc:spChg>
        <pc:spChg chg="mod">
          <ac:chgData name="Mrs Lettis" userId="S::nllettisl@glowmail.org.uk::b50cb56c-540d-4626-9c26-ed6ad1dd8938" providerId="AD" clId="Web-{52101730-F79F-5B4C-BEE7-EDAF87E5146D}" dt="2025-02-26T13:34:18.426" v="1" actId="20577"/>
          <ac:spMkLst>
            <pc:docMk/>
            <pc:sldMk cId="1496822679" sldId="283"/>
            <ac:spMk id="24" creationId="{5F6E4AF0-2552-1AA9-18CE-547124DE54AA}"/>
          </ac:spMkLst>
        </pc:spChg>
      </pc:sldChg>
    </pc:docChg>
  </pc:docChgLst>
  <pc:docChgLst>
    <pc:chgData name="Mrs Lettis" userId="S::nllettisl@glowmail.org.uk::b50cb56c-540d-4626-9c26-ed6ad1dd8938" providerId="AD" clId="Web-{FB2DA0A8-6FF3-ECAC-7198-80C0FF9B852F}"/>
    <pc:docChg chg="modSld">
      <pc:chgData name="Mrs Lettis" userId="S::nllettisl@glowmail.org.uk::b50cb56c-540d-4626-9c26-ed6ad1dd8938" providerId="AD" clId="Web-{FB2DA0A8-6FF3-ECAC-7198-80C0FF9B852F}" dt="2025-03-26T16:00:03.659" v="2" actId="20577"/>
      <pc:docMkLst>
        <pc:docMk/>
      </pc:docMkLst>
      <pc:sldChg chg="modSp">
        <pc:chgData name="Mrs Lettis" userId="S::nllettisl@glowmail.org.uk::b50cb56c-540d-4626-9c26-ed6ad1dd8938" providerId="AD" clId="Web-{FB2DA0A8-6FF3-ECAC-7198-80C0FF9B852F}" dt="2025-03-26T16:00:03.659" v="2" actId="20577"/>
        <pc:sldMkLst>
          <pc:docMk/>
          <pc:sldMk cId="2030767241" sldId="261"/>
        </pc:sldMkLst>
        <pc:spChg chg="mod">
          <ac:chgData name="Mrs Lettis" userId="S::nllettisl@glowmail.org.uk::b50cb56c-540d-4626-9c26-ed6ad1dd8938" providerId="AD" clId="Web-{FB2DA0A8-6FF3-ECAC-7198-80C0FF9B852F}" dt="2025-03-26T16:00:03.659" v="2" actId="20577"/>
          <ac:spMkLst>
            <pc:docMk/>
            <pc:sldMk cId="2030767241" sldId="261"/>
            <ac:spMk id="5" creationId="{612C721D-FCE5-B3DF-BC8D-C3F4AC6E0B53}"/>
          </ac:spMkLst>
        </pc:spChg>
      </pc:sldChg>
    </pc:docChg>
  </pc:docChgLst>
  <pc:docChgLst>
    <pc:chgData name="Lisa Lettis" userId="e721e7bf-357c-4662-91c2-58213a55ebd6" providerId="ADAL" clId="{BD2FA6CB-0B25-45BB-9E98-55A8CB8AB74C}"/>
    <pc:docChg chg="undo custSel addSld delSld modSld sldOrd">
      <pc:chgData name="Lisa Lettis" userId="e721e7bf-357c-4662-91c2-58213a55ebd6" providerId="ADAL" clId="{BD2FA6CB-0B25-45BB-9E98-55A8CB8AB74C}" dt="2025-02-24T11:44:14.866" v="823" actId="15174"/>
      <pc:docMkLst>
        <pc:docMk/>
      </pc:docMkLst>
      <pc:sldChg chg="modSp mod">
        <pc:chgData name="Lisa Lettis" userId="e721e7bf-357c-4662-91c2-58213a55ebd6" providerId="ADAL" clId="{BD2FA6CB-0B25-45BB-9E98-55A8CB8AB74C}" dt="2025-02-24T11:02:03.283" v="340" actId="20577"/>
        <pc:sldMkLst>
          <pc:docMk/>
          <pc:sldMk cId="2410918306" sldId="256"/>
        </pc:sldMkLst>
        <pc:spChg chg="mod">
          <ac:chgData name="Lisa Lettis" userId="e721e7bf-357c-4662-91c2-58213a55ebd6" providerId="ADAL" clId="{BD2FA6CB-0B25-45BB-9E98-55A8CB8AB74C}" dt="2025-02-24T10:42:04.433" v="67" actId="1076"/>
          <ac:spMkLst>
            <pc:docMk/>
            <pc:sldMk cId="2410918306" sldId="256"/>
            <ac:spMk id="2" creationId="{D46F8AA5-B86A-433F-A8C6-5F3626C1B5B5}"/>
          </ac:spMkLst>
        </pc:spChg>
        <pc:spChg chg="mod">
          <ac:chgData name="Lisa Lettis" userId="e721e7bf-357c-4662-91c2-58213a55ebd6" providerId="ADAL" clId="{BD2FA6CB-0B25-45BB-9E98-55A8CB8AB74C}" dt="2025-02-24T11:02:03.283" v="340" actId="20577"/>
          <ac:spMkLst>
            <pc:docMk/>
            <pc:sldMk cId="2410918306" sldId="256"/>
            <ac:spMk id="14" creationId="{102AAF43-D715-1812-C9DA-ED96E30EB1C7}"/>
          </ac:spMkLst>
        </pc:spChg>
      </pc:sldChg>
      <pc:sldChg chg="del">
        <pc:chgData name="Lisa Lettis" userId="e721e7bf-357c-4662-91c2-58213a55ebd6" providerId="ADAL" clId="{BD2FA6CB-0B25-45BB-9E98-55A8CB8AB74C}" dt="2025-02-24T10:39:49.688" v="1" actId="47"/>
        <pc:sldMkLst>
          <pc:docMk/>
          <pc:sldMk cId="672861090" sldId="259"/>
        </pc:sldMkLst>
      </pc:sldChg>
      <pc:sldChg chg="del">
        <pc:chgData name="Lisa Lettis" userId="e721e7bf-357c-4662-91c2-58213a55ebd6" providerId="ADAL" clId="{BD2FA6CB-0B25-45BB-9E98-55A8CB8AB74C}" dt="2025-02-24T10:39:57.674" v="4" actId="47"/>
        <pc:sldMkLst>
          <pc:docMk/>
          <pc:sldMk cId="2174107221" sldId="261"/>
        </pc:sldMkLst>
      </pc:sldChg>
      <pc:sldChg chg="del">
        <pc:chgData name="Lisa Lettis" userId="e721e7bf-357c-4662-91c2-58213a55ebd6" providerId="ADAL" clId="{BD2FA6CB-0B25-45BB-9E98-55A8CB8AB74C}" dt="2025-02-24T10:40:28.279" v="9" actId="47"/>
        <pc:sldMkLst>
          <pc:docMk/>
          <pc:sldMk cId="2997648327" sldId="265"/>
        </pc:sldMkLst>
      </pc:sldChg>
      <pc:sldChg chg="del">
        <pc:chgData name="Lisa Lettis" userId="e721e7bf-357c-4662-91c2-58213a55ebd6" providerId="ADAL" clId="{BD2FA6CB-0B25-45BB-9E98-55A8CB8AB74C}" dt="2025-02-24T10:40:06.633" v="6" actId="47"/>
        <pc:sldMkLst>
          <pc:docMk/>
          <pc:sldMk cId="3705290380" sldId="266"/>
        </pc:sldMkLst>
      </pc:sldChg>
      <pc:sldChg chg="del ord">
        <pc:chgData name="Lisa Lettis" userId="e721e7bf-357c-4662-91c2-58213a55ebd6" providerId="ADAL" clId="{BD2FA6CB-0B25-45BB-9E98-55A8CB8AB74C}" dt="2025-02-24T10:40:32.421" v="10" actId="47"/>
        <pc:sldMkLst>
          <pc:docMk/>
          <pc:sldMk cId="3919497033" sldId="269"/>
        </pc:sldMkLst>
      </pc:sldChg>
      <pc:sldChg chg="del">
        <pc:chgData name="Lisa Lettis" userId="e721e7bf-357c-4662-91c2-58213a55ebd6" providerId="ADAL" clId="{BD2FA6CB-0B25-45BB-9E98-55A8CB8AB74C}" dt="2025-02-24T10:40:32.421" v="10" actId="47"/>
        <pc:sldMkLst>
          <pc:docMk/>
          <pc:sldMk cId="2028248444" sldId="273"/>
        </pc:sldMkLst>
      </pc:sldChg>
      <pc:sldChg chg="modSp add mod modNotesTx">
        <pc:chgData name="Lisa Lettis" userId="e721e7bf-357c-4662-91c2-58213a55ebd6" providerId="ADAL" clId="{BD2FA6CB-0B25-45BB-9E98-55A8CB8AB74C}" dt="2025-02-24T11:32:40.721" v="800" actId="5793"/>
        <pc:sldMkLst>
          <pc:docMk/>
          <pc:sldMk cId="3055747462" sldId="273"/>
        </pc:sldMkLst>
        <pc:spChg chg="mod">
          <ac:chgData name="Lisa Lettis" userId="e721e7bf-357c-4662-91c2-58213a55ebd6" providerId="ADAL" clId="{BD2FA6CB-0B25-45BB-9E98-55A8CB8AB74C}" dt="2025-02-24T11:29:46.028" v="735" actId="255"/>
          <ac:spMkLst>
            <pc:docMk/>
            <pc:sldMk cId="3055747462" sldId="273"/>
            <ac:spMk id="5" creationId="{DAAF5390-C0D1-52EF-82E0-4FB9F9DD17F3}"/>
          </ac:spMkLst>
        </pc:spChg>
      </pc:sldChg>
      <pc:sldChg chg="addSp modSp mod">
        <pc:chgData name="Lisa Lettis" userId="e721e7bf-357c-4662-91c2-58213a55ebd6" providerId="ADAL" clId="{BD2FA6CB-0B25-45BB-9E98-55A8CB8AB74C}" dt="2025-02-24T11:30:53.961" v="791" actId="1076"/>
        <pc:sldMkLst>
          <pc:docMk/>
          <pc:sldMk cId="1909518157" sldId="276"/>
        </pc:sldMkLst>
        <pc:spChg chg="mod">
          <ac:chgData name="Lisa Lettis" userId="e721e7bf-357c-4662-91c2-58213a55ebd6" providerId="ADAL" clId="{BD2FA6CB-0B25-45BB-9E98-55A8CB8AB74C}" dt="2025-02-24T11:30:53.961" v="791" actId="1076"/>
          <ac:spMkLst>
            <pc:docMk/>
            <pc:sldMk cId="1909518157" sldId="276"/>
            <ac:spMk id="4" creationId="{C4EAC7DA-8920-B84B-9DD5-61FAD7A8511D}"/>
          </ac:spMkLst>
        </pc:spChg>
        <pc:spChg chg="mod">
          <ac:chgData name="Lisa Lettis" userId="e721e7bf-357c-4662-91c2-58213a55ebd6" providerId="ADAL" clId="{BD2FA6CB-0B25-45BB-9E98-55A8CB8AB74C}" dt="2025-02-24T10:41:46.379" v="65" actId="20577"/>
          <ac:spMkLst>
            <pc:docMk/>
            <pc:sldMk cId="1909518157" sldId="276"/>
            <ac:spMk id="9" creationId="{B1387984-C147-E2A5-93DA-CA8F7AE079B8}"/>
          </ac:spMkLst>
        </pc:spChg>
        <pc:grpChg chg="mod">
          <ac:chgData name="Lisa Lettis" userId="e721e7bf-357c-4662-91c2-58213a55ebd6" providerId="ADAL" clId="{BD2FA6CB-0B25-45BB-9E98-55A8CB8AB74C}" dt="2025-02-24T11:08:57.043" v="442" actId="1076"/>
          <ac:grpSpMkLst>
            <pc:docMk/>
            <pc:sldMk cId="1909518157" sldId="276"/>
            <ac:grpSpMk id="7" creationId="{6A751B75-9B0E-D2F0-B31B-EA17B4C09710}"/>
          </ac:grpSpMkLst>
        </pc:grpChg>
      </pc:sldChg>
      <pc:sldChg chg="del">
        <pc:chgData name="Lisa Lettis" userId="e721e7bf-357c-4662-91c2-58213a55ebd6" providerId="ADAL" clId="{BD2FA6CB-0B25-45BB-9E98-55A8CB8AB74C}" dt="2025-02-24T10:39:56.355" v="3" actId="47"/>
        <pc:sldMkLst>
          <pc:docMk/>
          <pc:sldMk cId="892344688" sldId="277"/>
        </pc:sldMkLst>
      </pc:sldChg>
      <pc:sldChg chg="addSp delSp modSp new mod ord">
        <pc:chgData name="Lisa Lettis" userId="e721e7bf-357c-4662-91c2-58213a55ebd6" providerId="ADAL" clId="{BD2FA6CB-0B25-45BB-9E98-55A8CB8AB74C}" dt="2025-02-24T10:52:57.808" v="312" actId="1076"/>
        <pc:sldMkLst>
          <pc:docMk/>
          <pc:sldMk cId="2752589436" sldId="277"/>
        </pc:sldMkLst>
        <pc:spChg chg="add del mod">
          <ac:chgData name="Lisa Lettis" userId="e721e7bf-357c-4662-91c2-58213a55ebd6" providerId="ADAL" clId="{BD2FA6CB-0B25-45BB-9E98-55A8CB8AB74C}" dt="2025-02-24T10:44:01.005" v="99" actId="478"/>
          <ac:spMkLst>
            <pc:docMk/>
            <pc:sldMk cId="2752589436" sldId="277"/>
            <ac:spMk id="6" creationId="{4BC657B3-BBF2-E789-F425-7A8964FEB7B9}"/>
          </ac:spMkLst>
        </pc:spChg>
        <pc:graphicFrameChg chg="add mod modGraphic">
          <ac:chgData name="Lisa Lettis" userId="e721e7bf-357c-4662-91c2-58213a55ebd6" providerId="ADAL" clId="{BD2FA6CB-0B25-45BB-9E98-55A8CB8AB74C}" dt="2025-02-24T10:52:57.808" v="312" actId="1076"/>
          <ac:graphicFrameMkLst>
            <pc:docMk/>
            <pc:sldMk cId="2752589436" sldId="277"/>
            <ac:graphicFrameMk id="7" creationId="{DD95B2EA-332F-A5D2-0E94-1DCE12CC234B}"/>
          </ac:graphicFrameMkLst>
        </pc:graphicFrameChg>
      </pc:sldChg>
      <pc:sldChg chg="del">
        <pc:chgData name="Lisa Lettis" userId="e721e7bf-357c-4662-91c2-58213a55ebd6" providerId="ADAL" clId="{BD2FA6CB-0B25-45BB-9E98-55A8CB8AB74C}" dt="2025-02-24T10:40:03.455" v="5" actId="47"/>
        <pc:sldMkLst>
          <pc:docMk/>
          <pc:sldMk cId="4186912871" sldId="278"/>
        </pc:sldMkLst>
      </pc:sldChg>
      <pc:sldChg chg="del">
        <pc:chgData name="Lisa Lettis" userId="e721e7bf-357c-4662-91c2-58213a55ebd6" providerId="ADAL" clId="{BD2FA6CB-0B25-45BB-9E98-55A8CB8AB74C}" dt="2025-02-24T10:40:03.455" v="5" actId="47"/>
        <pc:sldMkLst>
          <pc:docMk/>
          <pc:sldMk cId="3909992052" sldId="279"/>
        </pc:sldMkLst>
      </pc:sldChg>
      <pc:sldChg chg="del">
        <pc:chgData name="Lisa Lettis" userId="e721e7bf-357c-4662-91c2-58213a55ebd6" providerId="ADAL" clId="{BD2FA6CB-0B25-45BB-9E98-55A8CB8AB74C}" dt="2025-02-24T10:40:03.455" v="5" actId="47"/>
        <pc:sldMkLst>
          <pc:docMk/>
          <pc:sldMk cId="2520404878" sldId="280"/>
        </pc:sldMkLst>
      </pc:sldChg>
      <pc:sldChg chg="del">
        <pc:chgData name="Lisa Lettis" userId="e721e7bf-357c-4662-91c2-58213a55ebd6" providerId="ADAL" clId="{BD2FA6CB-0B25-45BB-9E98-55A8CB8AB74C}" dt="2025-02-24T10:39:53.467" v="2" actId="47"/>
        <pc:sldMkLst>
          <pc:docMk/>
          <pc:sldMk cId="1055157056" sldId="281"/>
        </pc:sldMkLst>
      </pc:sldChg>
      <pc:sldChg chg="del">
        <pc:chgData name="Lisa Lettis" userId="e721e7bf-357c-4662-91c2-58213a55ebd6" providerId="ADAL" clId="{BD2FA6CB-0B25-45BB-9E98-55A8CB8AB74C}" dt="2025-02-24T10:40:06.633" v="6" actId="47"/>
        <pc:sldMkLst>
          <pc:docMk/>
          <pc:sldMk cId="2176284243" sldId="282"/>
        </pc:sldMkLst>
      </pc:sldChg>
      <pc:sldChg chg="modSp add">
        <pc:chgData name="Lisa Lettis" userId="e721e7bf-357c-4662-91c2-58213a55ebd6" providerId="ADAL" clId="{BD2FA6CB-0B25-45BB-9E98-55A8CB8AB74C}" dt="2025-02-24T11:44:14.866" v="823" actId="15174"/>
        <pc:sldMkLst>
          <pc:docMk/>
          <pc:sldMk cId="2427754828" sldId="282"/>
        </pc:sldMkLst>
        <pc:graphicFrameChg chg="mod">
          <ac:chgData name="Lisa Lettis" userId="e721e7bf-357c-4662-91c2-58213a55ebd6" providerId="ADAL" clId="{BD2FA6CB-0B25-45BB-9E98-55A8CB8AB74C}" dt="2025-02-24T11:44:14.866" v="823" actId="15174"/>
          <ac:graphicFrameMkLst>
            <pc:docMk/>
            <pc:sldMk cId="2427754828" sldId="282"/>
            <ac:graphicFrameMk id="20" creationId="{52759E47-DD03-1C6E-1722-7CF2BC2ADEDF}"/>
          </ac:graphicFrameMkLst>
        </pc:graphicFrameChg>
      </pc:sldChg>
      <pc:sldChg chg="del">
        <pc:chgData name="Lisa Lettis" userId="e721e7bf-357c-4662-91c2-58213a55ebd6" providerId="ADAL" clId="{BD2FA6CB-0B25-45BB-9E98-55A8CB8AB74C}" dt="2025-02-24T10:40:03.455" v="5" actId="47"/>
        <pc:sldMkLst>
          <pc:docMk/>
          <pc:sldMk cId="16886242" sldId="283"/>
        </pc:sldMkLst>
      </pc:sldChg>
      <pc:sldChg chg="del">
        <pc:chgData name="Lisa Lettis" userId="e721e7bf-357c-4662-91c2-58213a55ebd6" providerId="ADAL" clId="{BD2FA6CB-0B25-45BB-9E98-55A8CB8AB74C}" dt="2025-02-24T10:40:06.633" v="6" actId="47"/>
        <pc:sldMkLst>
          <pc:docMk/>
          <pc:sldMk cId="3816922889" sldId="284"/>
        </pc:sldMkLst>
      </pc:sldChg>
      <pc:sldChg chg="del">
        <pc:chgData name="Lisa Lettis" userId="e721e7bf-357c-4662-91c2-58213a55ebd6" providerId="ADAL" clId="{BD2FA6CB-0B25-45BB-9E98-55A8CB8AB74C}" dt="2025-02-24T10:40:34.974" v="11" actId="47"/>
        <pc:sldMkLst>
          <pc:docMk/>
          <pc:sldMk cId="3280031314" sldId="285"/>
        </pc:sldMkLst>
      </pc:sldChg>
      <pc:sldChg chg="del">
        <pc:chgData name="Lisa Lettis" userId="e721e7bf-357c-4662-91c2-58213a55ebd6" providerId="ADAL" clId="{BD2FA6CB-0B25-45BB-9E98-55A8CB8AB74C}" dt="2025-02-24T10:39:44.775" v="0" actId="47"/>
        <pc:sldMkLst>
          <pc:docMk/>
          <pc:sldMk cId="3550341576" sldId="286"/>
        </pc:sldMkLst>
      </pc:sldChg>
      <pc:sldChg chg="del">
        <pc:chgData name="Lisa Lettis" userId="e721e7bf-357c-4662-91c2-58213a55ebd6" providerId="ADAL" clId="{BD2FA6CB-0B25-45BB-9E98-55A8CB8AB74C}" dt="2025-02-24T10:40:28.279" v="9" actId="47"/>
        <pc:sldMkLst>
          <pc:docMk/>
          <pc:sldMk cId="3833378320" sldId="287"/>
        </pc:sldMkLst>
      </pc:sldChg>
      <pc:sldChg chg="del">
        <pc:chgData name="Lisa Lettis" userId="e721e7bf-357c-4662-91c2-58213a55ebd6" providerId="ADAL" clId="{BD2FA6CB-0B25-45BB-9E98-55A8CB8AB74C}" dt="2025-02-24T10:40:28.279" v="9" actId="47"/>
        <pc:sldMkLst>
          <pc:docMk/>
          <pc:sldMk cId="1509948256" sldId="288"/>
        </pc:sldMkLst>
      </pc:sldChg>
      <pc:sldChg chg="del">
        <pc:chgData name="Lisa Lettis" userId="e721e7bf-357c-4662-91c2-58213a55ebd6" providerId="ADAL" clId="{BD2FA6CB-0B25-45BB-9E98-55A8CB8AB74C}" dt="2025-02-24T10:40:34.974" v="11" actId="47"/>
        <pc:sldMkLst>
          <pc:docMk/>
          <pc:sldMk cId="3235823920" sldId="309"/>
        </pc:sldMkLst>
      </pc:sldChg>
      <pc:sldChg chg="del">
        <pc:chgData name="Lisa Lettis" userId="e721e7bf-357c-4662-91c2-58213a55ebd6" providerId="ADAL" clId="{BD2FA6CB-0B25-45BB-9E98-55A8CB8AB74C}" dt="2025-02-24T10:40:32.421" v="10" actId="47"/>
        <pc:sldMkLst>
          <pc:docMk/>
          <pc:sldMk cId="2137678391" sldId="310"/>
        </pc:sldMkLst>
      </pc:sldChg>
      <pc:sldChg chg="del">
        <pc:chgData name="Lisa Lettis" userId="e721e7bf-357c-4662-91c2-58213a55ebd6" providerId="ADAL" clId="{BD2FA6CB-0B25-45BB-9E98-55A8CB8AB74C}" dt="2025-02-24T10:40:34.974" v="11" actId="47"/>
        <pc:sldMkLst>
          <pc:docMk/>
          <pc:sldMk cId="3954108025" sldId="311"/>
        </pc:sldMkLst>
      </pc:sldChg>
      <pc:sldChg chg="del">
        <pc:chgData name="Lisa Lettis" userId="e721e7bf-357c-4662-91c2-58213a55ebd6" providerId="ADAL" clId="{BD2FA6CB-0B25-45BB-9E98-55A8CB8AB74C}" dt="2025-02-24T10:40:32.421" v="10" actId="47"/>
        <pc:sldMkLst>
          <pc:docMk/>
          <pc:sldMk cId="1931176543" sldId="312"/>
        </pc:sldMkLst>
      </pc:sldChg>
    </pc:docChg>
  </pc:docChgLst>
  <pc:docChgLst>
    <pc:chgData name="Mrs Lettis" userId="b50cb56c-540d-4626-9c26-ed6ad1dd8938" providerId="ADAL" clId="{C9E3BA8F-2DDC-4838-BF9A-1FD3CA54F665}"/>
    <pc:docChg chg="modSld">
      <pc:chgData name="Mrs Lettis" userId="b50cb56c-540d-4626-9c26-ed6ad1dd8938" providerId="ADAL" clId="{C9E3BA8F-2DDC-4838-BF9A-1FD3CA54F665}" dt="2025-03-31T08:00:46.695" v="0" actId="20577"/>
      <pc:docMkLst>
        <pc:docMk/>
      </pc:docMkLst>
      <pc:sldChg chg="modSp mod">
        <pc:chgData name="Mrs Lettis" userId="b50cb56c-540d-4626-9c26-ed6ad1dd8938" providerId="ADAL" clId="{C9E3BA8F-2DDC-4838-BF9A-1FD3CA54F665}" dt="2025-03-31T08:00:46.695" v="0" actId="20577"/>
        <pc:sldMkLst>
          <pc:docMk/>
          <pc:sldMk cId="1909518157" sldId="276"/>
        </pc:sldMkLst>
        <pc:spChg chg="mod">
          <ac:chgData name="Mrs Lettis" userId="b50cb56c-540d-4626-9c26-ed6ad1dd8938" providerId="ADAL" clId="{C9E3BA8F-2DDC-4838-BF9A-1FD3CA54F665}" dt="2025-03-31T08:00:46.695" v="0" actId="20577"/>
          <ac:spMkLst>
            <pc:docMk/>
            <pc:sldMk cId="1909518157" sldId="276"/>
            <ac:spMk id="4" creationId="{C4EAC7DA-8920-B84B-9DD5-61FAD7A8511D}"/>
          </ac:spMkLst>
        </pc:spChg>
      </pc:sldChg>
    </pc:docChg>
  </pc:docChgLst>
  <pc:docChgLst>
    <pc:chgData name="Mrs Kirk" userId="S::nlkirkf@glowmail.org.uk::d69b3f9d-8d50-4099-838d-cde5be732d03" providerId="AD" clId="Web-{3383B4FC-DFDA-45E5-AF96-81B6D483CBF8}"/>
    <pc:docChg chg="sldOrd">
      <pc:chgData name="Mrs Kirk" userId="S::nlkirkf@glowmail.org.uk::d69b3f9d-8d50-4099-838d-cde5be732d03" providerId="AD" clId="Web-{3383B4FC-DFDA-45E5-AF96-81B6D483CBF8}" dt="2025-02-25T10:41:17.220" v="0"/>
      <pc:docMkLst>
        <pc:docMk/>
      </pc:docMkLst>
      <pc:sldChg chg="ord">
        <pc:chgData name="Mrs Kirk" userId="S::nlkirkf@glowmail.org.uk::d69b3f9d-8d50-4099-838d-cde5be732d03" providerId="AD" clId="Web-{3383B4FC-DFDA-45E5-AF96-81B6D483CBF8}" dt="2025-02-25T10:41:17.220" v="0"/>
        <pc:sldMkLst>
          <pc:docMk/>
          <pc:sldMk cId="2548633757" sldId="291"/>
        </pc:sldMkLst>
      </pc:sldChg>
    </pc:docChg>
  </pc:docChgLst>
  <pc:docChgLst>
    <pc:chgData name="Mrs Kirk" userId="S::nlkirkf@glowmail.org.uk::d69b3f9d-8d50-4099-838d-cde5be732d03" providerId="AD" clId="Web-{8A4BF7CB-7FA8-4372-BFF7-05A06D800F48}"/>
    <pc:docChg chg="modSld">
      <pc:chgData name="Mrs Kirk" userId="S::nlkirkf@glowmail.org.uk::d69b3f9d-8d50-4099-838d-cde5be732d03" providerId="AD" clId="Web-{8A4BF7CB-7FA8-4372-BFF7-05A06D800F48}" dt="2025-02-25T10:47:12.780" v="1"/>
      <pc:docMkLst>
        <pc:docMk/>
      </pc:docMkLst>
      <pc:sldChg chg="addSp delSp modSp">
        <pc:chgData name="Mrs Kirk" userId="S::nlkirkf@glowmail.org.uk::d69b3f9d-8d50-4099-838d-cde5be732d03" providerId="AD" clId="Web-{8A4BF7CB-7FA8-4372-BFF7-05A06D800F48}" dt="2025-02-25T10:47:12.780" v="1"/>
        <pc:sldMkLst>
          <pc:docMk/>
          <pc:sldMk cId="2548633757" sldId="291"/>
        </pc:sldMkLst>
        <pc:picChg chg="add mod">
          <ac:chgData name="Mrs Kirk" userId="S::nlkirkf@glowmail.org.uk::d69b3f9d-8d50-4099-838d-cde5be732d03" providerId="AD" clId="Web-{8A4BF7CB-7FA8-4372-BFF7-05A06D800F48}" dt="2025-02-25T10:47:12.780" v="1"/>
          <ac:picMkLst>
            <pc:docMk/>
            <pc:sldMk cId="2548633757" sldId="291"/>
            <ac:picMk id="3" creationId="{BA6C679D-B532-361A-0A64-0773F691200F}"/>
          </ac:picMkLst>
        </pc:picChg>
      </pc:sldChg>
    </pc:docChg>
  </pc:docChgLst>
  <pc:docChgLst>
    <pc:chgData name="Mrs Kirk" userId="S::nlkirkf@glowmail.org.uk::d69b3f9d-8d50-4099-838d-cde5be732d03" providerId="AD" clId="Web-{96493BF8-424D-420F-AF3B-A92AE757FBFD}"/>
    <pc:docChg chg="addSld modSld">
      <pc:chgData name="Mrs Kirk" userId="S::nlkirkf@glowmail.org.uk::d69b3f9d-8d50-4099-838d-cde5be732d03" providerId="AD" clId="Web-{96493BF8-424D-420F-AF3B-A92AE757FBFD}" dt="2025-02-24T14:08:58.335" v="18" actId="20577"/>
      <pc:docMkLst>
        <pc:docMk/>
      </pc:docMkLst>
      <pc:sldChg chg="addSp modSp new">
        <pc:chgData name="Mrs Kirk" userId="S::nlkirkf@glowmail.org.uk::d69b3f9d-8d50-4099-838d-cde5be732d03" providerId="AD" clId="Web-{96493BF8-424D-420F-AF3B-A92AE757FBFD}" dt="2025-02-24T14:08:58.335" v="18" actId="20577"/>
        <pc:sldMkLst>
          <pc:docMk/>
          <pc:sldMk cId="2548633757" sldId="291"/>
        </pc:sldMkLst>
      </pc:sldChg>
    </pc:docChg>
  </pc:docChgLst>
  <pc:docChgLst>
    <pc:chgData name="Mrs Kirk" userId="d69b3f9d-8d50-4099-838d-cde5be732d03" providerId="ADAL" clId="{DEF5ADF9-BF19-4676-83A6-4DF9208CD6CD}"/>
    <pc:docChg chg="undo custSel addSld modSld sldOrd">
      <pc:chgData name="Mrs Kirk" userId="d69b3f9d-8d50-4099-838d-cde5be732d03" providerId="ADAL" clId="{DEF5ADF9-BF19-4676-83A6-4DF9208CD6CD}" dt="2025-03-20T11:21:19.814" v="435" actId="14100"/>
      <pc:docMkLst>
        <pc:docMk/>
      </pc:docMkLst>
      <pc:sldChg chg="addSp delSp modSp mod">
        <pc:chgData name="Mrs Kirk" userId="d69b3f9d-8d50-4099-838d-cde5be732d03" providerId="ADAL" clId="{DEF5ADF9-BF19-4676-83A6-4DF9208CD6CD}" dt="2025-03-20T10:29:30.341" v="345" actId="1076"/>
        <pc:sldMkLst>
          <pc:docMk/>
          <pc:sldMk cId="2030767241" sldId="261"/>
        </pc:sldMkLst>
        <pc:spChg chg="mod">
          <ac:chgData name="Mrs Kirk" userId="d69b3f9d-8d50-4099-838d-cde5be732d03" providerId="ADAL" clId="{DEF5ADF9-BF19-4676-83A6-4DF9208CD6CD}" dt="2025-03-20T10:28:30.411" v="336" actId="255"/>
          <ac:spMkLst>
            <pc:docMk/>
            <pc:sldMk cId="2030767241" sldId="261"/>
            <ac:spMk id="4" creationId="{751FF22F-7628-BA63-0285-0C183594CB38}"/>
          </ac:spMkLst>
        </pc:spChg>
        <pc:spChg chg="mod">
          <ac:chgData name="Mrs Kirk" userId="d69b3f9d-8d50-4099-838d-cde5be732d03" providerId="ADAL" clId="{DEF5ADF9-BF19-4676-83A6-4DF9208CD6CD}" dt="2025-03-19T13:53:19.485" v="194" actId="20577"/>
          <ac:spMkLst>
            <pc:docMk/>
            <pc:sldMk cId="2030767241" sldId="261"/>
            <ac:spMk id="14" creationId="{80153D85-33B1-AD92-AFDF-1DC010BFF4E4}"/>
          </ac:spMkLst>
        </pc:spChg>
        <pc:picChg chg="add mod">
          <ac:chgData name="Mrs Kirk" userId="d69b3f9d-8d50-4099-838d-cde5be732d03" providerId="ADAL" clId="{DEF5ADF9-BF19-4676-83A6-4DF9208CD6CD}" dt="2025-03-20T10:29:02.103" v="341" actId="1076"/>
          <ac:picMkLst>
            <pc:docMk/>
            <pc:sldMk cId="2030767241" sldId="261"/>
            <ac:picMk id="6" creationId="{C52578DC-5767-E2D1-2F73-83C0C7637275}"/>
          </ac:picMkLst>
        </pc:picChg>
        <pc:picChg chg="add mod">
          <ac:chgData name="Mrs Kirk" userId="d69b3f9d-8d50-4099-838d-cde5be732d03" providerId="ADAL" clId="{DEF5ADF9-BF19-4676-83A6-4DF9208CD6CD}" dt="2025-03-20T10:29:21.741" v="343" actId="1035"/>
          <ac:picMkLst>
            <pc:docMk/>
            <pc:sldMk cId="2030767241" sldId="261"/>
            <ac:picMk id="7" creationId="{5AF62D09-1D77-0DDD-EA9A-FB352323B4CD}"/>
          </ac:picMkLst>
        </pc:picChg>
        <pc:picChg chg="add mod">
          <ac:chgData name="Mrs Kirk" userId="d69b3f9d-8d50-4099-838d-cde5be732d03" providerId="ADAL" clId="{DEF5ADF9-BF19-4676-83A6-4DF9208CD6CD}" dt="2025-03-20T10:29:30.341" v="345" actId="1076"/>
          <ac:picMkLst>
            <pc:docMk/>
            <pc:sldMk cId="2030767241" sldId="261"/>
            <ac:picMk id="8" creationId="{D07768C6-49B8-94BB-EF7D-9A781FAFDB4F}"/>
          </ac:picMkLst>
        </pc:picChg>
        <pc:picChg chg="add mod">
          <ac:chgData name="Mrs Kirk" userId="d69b3f9d-8d50-4099-838d-cde5be732d03" providerId="ADAL" clId="{DEF5ADF9-BF19-4676-83A6-4DF9208CD6CD}" dt="2025-03-20T10:29:26.491" v="344" actId="1076"/>
          <ac:picMkLst>
            <pc:docMk/>
            <pc:sldMk cId="2030767241" sldId="261"/>
            <ac:picMk id="9" creationId="{94AF6876-F4C8-8309-51D0-6997C7060766}"/>
          </ac:picMkLst>
        </pc:picChg>
      </pc:sldChg>
      <pc:sldChg chg="modSp mod">
        <pc:chgData name="Mrs Kirk" userId="d69b3f9d-8d50-4099-838d-cde5be732d03" providerId="ADAL" clId="{DEF5ADF9-BF19-4676-83A6-4DF9208CD6CD}" dt="2025-03-20T10:51:17.254" v="429" actId="1076"/>
        <pc:sldMkLst>
          <pc:docMk/>
          <pc:sldMk cId="665852512" sldId="287"/>
        </pc:sldMkLst>
        <pc:spChg chg="mod">
          <ac:chgData name="Mrs Kirk" userId="d69b3f9d-8d50-4099-838d-cde5be732d03" providerId="ADAL" clId="{DEF5ADF9-BF19-4676-83A6-4DF9208CD6CD}" dt="2025-03-20T10:50:54.611" v="426" actId="1076"/>
          <ac:spMkLst>
            <pc:docMk/>
            <pc:sldMk cId="665852512" sldId="287"/>
            <ac:spMk id="15" creationId="{4EB788DE-2796-C762-D165-1BC9E847D208}"/>
          </ac:spMkLst>
        </pc:spChg>
        <pc:spChg chg="mod">
          <ac:chgData name="Mrs Kirk" userId="d69b3f9d-8d50-4099-838d-cde5be732d03" providerId="ADAL" clId="{DEF5ADF9-BF19-4676-83A6-4DF9208CD6CD}" dt="2025-03-20T10:49:07.471" v="416" actId="14100"/>
          <ac:spMkLst>
            <pc:docMk/>
            <pc:sldMk cId="665852512" sldId="287"/>
            <ac:spMk id="19" creationId="{5278C5E3-A30C-2E0D-D802-D788CFA1B1CA}"/>
          </ac:spMkLst>
        </pc:spChg>
        <pc:spChg chg="mod">
          <ac:chgData name="Mrs Kirk" userId="d69b3f9d-8d50-4099-838d-cde5be732d03" providerId="ADAL" clId="{DEF5ADF9-BF19-4676-83A6-4DF9208CD6CD}" dt="2025-03-20T10:50:54.611" v="426" actId="1076"/>
          <ac:spMkLst>
            <pc:docMk/>
            <pc:sldMk cId="665852512" sldId="287"/>
            <ac:spMk id="27" creationId="{2E17D71E-A759-697F-3B8D-682ED5690B54}"/>
          </ac:spMkLst>
        </pc:spChg>
        <pc:spChg chg="mod">
          <ac:chgData name="Mrs Kirk" userId="d69b3f9d-8d50-4099-838d-cde5be732d03" providerId="ADAL" clId="{DEF5ADF9-BF19-4676-83A6-4DF9208CD6CD}" dt="2025-03-20T10:50:46.948" v="425" actId="1076"/>
          <ac:spMkLst>
            <pc:docMk/>
            <pc:sldMk cId="665852512" sldId="287"/>
            <ac:spMk id="29" creationId="{CB0F1BC7-F6DB-0C92-72E5-91E02C1CD6A1}"/>
          </ac:spMkLst>
        </pc:spChg>
        <pc:spChg chg="mod">
          <ac:chgData name="Mrs Kirk" userId="d69b3f9d-8d50-4099-838d-cde5be732d03" providerId="ADAL" clId="{DEF5ADF9-BF19-4676-83A6-4DF9208CD6CD}" dt="2025-03-20T10:51:17.254" v="429" actId="1076"/>
          <ac:spMkLst>
            <pc:docMk/>
            <pc:sldMk cId="665852512" sldId="287"/>
            <ac:spMk id="31" creationId="{A9A29904-26A3-0FD4-C11D-888AE1A13EDC}"/>
          </ac:spMkLst>
        </pc:spChg>
        <pc:spChg chg="mod">
          <ac:chgData name="Mrs Kirk" userId="d69b3f9d-8d50-4099-838d-cde5be732d03" providerId="ADAL" clId="{DEF5ADF9-BF19-4676-83A6-4DF9208CD6CD}" dt="2025-03-20T10:51:17.254" v="429" actId="1076"/>
          <ac:spMkLst>
            <pc:docMk/>
            <pc:sldMk cId="665852512" sldId="287"/>
            <ac:spMk id="33" creationId="{3DC16E45-30DB-720D-D0D6-574076D548D1}"/>
          </ac:spMkLst>
        </pc:spChg>
        <pc:grpChg chg="mod">
          <ac:chgData name="Mrs Kirk" userId="d69b3f9d-8d50-4099-838d-cde5be732d03" providerId="ADAL" clId="{DEF5ADF9-BF19-4676-83A6-4DF9208CD6CD}" dt="2025-03-20T10:50:32.865" v="423" actId="14100"/>
          <ac:grpSpMkLst>
            <pc:docMk/>
            <pc:sldMk cId="665852512" sldId="287"/>
            <ac:grpSpMk id="21" creationId="{6C71F99E-FFCA-1CFD-14B0-2F6C983406A7}"/>
          </ac:grpSpMkLst>
        </pc:grpChg>
      </pc:sldChg>
      <pc:sldChg chg="addSp delSp modSp mod">
        <pc:chgData name="Mrs Kirk" userId="d69b3f9d-8d50-4099-838d-cde5be732d03" providerId="ADAL" clId="{DEF5ADF9-BF19-4676-83A6-4DF9208CD6CD}" dt="2025-03-20T10:38:07.237" v="374" actId="1076"/>
        <pc:sldMkLst>
          <pc:docMk/>
          <pc:sldMk cId="900792127" sldId="293"/>
        </pc:sldMkLst>
        <pc:spChg chg="mod">
          <ac:chgData name="Mrs Kirk" userId="d69b3f9d-8d50-4099-838d-cde5be732d03" providerId="ADAL" clId="{DEF5ADF9-BF19-4676-83A6-4DF9208CD6CD}" dt="2025-03-20T10:31:24.530" v="373" actId="20577"/>
          <ac:spMkLst>
            <pc:docMk/>
            <pc:sldMk cId="900792127" sldId="293"/>
            <ac:spMk id="4" creationId="{6121E1BD-20DB-BD5E-9C73-E82B38B3B52C}"/>
          </ac:spMkLst>
        </pc:spChg>
        <pc:picChg chg="add mod topLvl">
          <ac:chgData name="Mrs Kirk" userId="d69b3f9d-8d50-4099-838d-cde5be732d03" providerId="ADAL" clId="{DEF5ADF9-BF19-4676-83A6-4DF9208CD6CD}" dt="2025-03-20T10:38:07.237" v="374" actId="1076"/>
          <ac:picMkLst>
            <pc:docMk/>
            <pc:sldMk cId="900792127" sldId="293"/>
            <ac:picMk id="3" creationId="{3116FB51-0633-CB33-6DAD-D32E1DF3648E}"/>
          </ac:picMkLst>
        </pc:picChg>
        <pc:picChg chg="add mod topLvl">
          <ac:chgData name="Mrs Kirk" userId="d69b3f9d-8d50-4099-838d-cde5be732d03" providerId="ADAL" clId="{DEF5ADF9-BF19-4676-83A6-4DF9208CD6CD}" dt="2025-03-20T10:38:07.237" v="374" actId="1076"/>
          <ac:picMkLst>
            <pc:docMk/>
            <pc:sldMk cId="900792127" sldId="293"/>
            <ac:picMk id="6" creationId="{266DB8FE-F9A1-0074-44FF-A812D7522F0A}"/>
          </ac:picMkLst>
        </pc:picChg>
        <pc:picChg chg="add mod topLvl">
          <ac:chgData name="Mrs Kirk" userId="d69b3f9d-8d50-4099-838d-cde5be732d03" providerId="ADAL" clId="{DEF5ADF9-BF19-4676-83A6-4DF9208CD6CD}" dt="2025-03-20T10:38:07.237" v="374" actId="1076"/>
          <ac:picMkLst>
            <pc:docMk/>
            <pc:sldMk cId="900792127" sldId="293"/>
            <ac:picMk id="8" creationId="{EBCB7BCF-92F7-4AA2-1BD9-E8C6AE30895A}"/>
          </ac:picMkLst>
        </pc:picChg>
        <pc:picChg chg="add mod topLvl">
          <ac:chgData name="Mrs Kirk" userId="d69b3f9d-8d50-4099-838d-cde5be732d03" providerId="ADAL" clId="{DEF5ADF9-BF19-4676-83A6-4DF9208CD6CD}" dt="2025-03-20T10:38:07.237" v="374" actId="1076"/>
          <ac:picMkLst>
            <pc:docMk/>
            <pc:sldMk cId="900792127" sldId="293"/>
            <ac:picMk id="10" creationId="{F1B67BCC-82F4-146E-FC12-5BEB7B2A9C17}"/>
          </ac:picMkLst>
        </pc:picChg>
      </pc:sldChg>
      <pc:sldChg chg="addSp modSp new mod ord modAnim">
        <pc:chgData name="Mrs Kirk" userId="d69b3f9d-8d50-4099-838d-cde5be732d03" providerId="ADAL" clId="{DEF5ADF9-BF19-4676-83A6-4DF9208CD6CD}" dt="2025-03-20T11:21:19.814" v="435" actId="14100"/>
        <pc:sldMkLst>
          <pc:docMk/>
          <pc:sldMk cId="1026480125" sldId="295"/>
        </pc:sldMkLst>
        <pc:picChg chg="add mod">
          <ac:chgData name="Mrs Kirk" userId="d69b3f9d-8d50-4099-838d-cde5be732d03" providerId="ADAL" clId="{DEF5ADF9-BF19-4676-83A6-4DF9208CD6CD}" dt="2025-03-20T11:21:19.814" v="435" actId="14100"/>
          <ac:picMkLst>
            <pc:docMk/>
            <pc:sldMk cId="1026480125" sldId="295"/>
            <ac:picMk id="2" creationId="{DE890466-C6D9-2051-2817-DD5CCC1E3946}"/>
          </ac:picMkLst>
        </pc:picChg>
      </pc:sldChg>
    </pc:docChg>
  </pc:docChgLst>
  <pc:docChgLst>
    <pc:chgData name="Mrs Lettis" userId="S::nllettisl@glowmail.org.uk::b50cb56c-540d-4626-9c26-ed6ad1dd8938" providerId="AD" clId="Web-{0E7685F9-C553-F15A-209D-0B897C80A168}"/>
    <pc:docChg chg="modSld">
      <pc:chgData name="Mrs Lettis" userId="S::nllettisl@glowmail.org.uk::b50cb56c-540d-4626-9c26-ed6ad1dd8938" providerId="AD" clId="Web-{0E7685F9-C553-F15A-209D-0B897C80A168}" dt="2025-03-10T15:15:53.468" v="1" actId="20577"/>
      <pc:docMkLst>
        <pc:docMk/>
      </pc:docMkLst>
      <pc:sldChg chg="modSp">
        <pc:chgData name="Mrs Lettis" userId="S::nllettisl@glowmail.org.uk::b50cb56c-540d-4626-9c26-ed6ad1dd8938" providerId="AD" clId="Web-{0E7685F9-C553-F15A-209D-0B897C80A168}" dt="2025-03-10T15:15:53.468" v="1" actId="20577"/>
        <pc:sldMkLst>
          <pc:docMk/>
          <pc:sldMk cId="1909518157" sldId="276"/>
        </pc:sldMkLst>
        <pc:spChg chg="mod">
          <ac:chgData name="Mrs Lettis" userId="S::nllettisl@glowmail.org.uk::b50cb56c-540d-4626-9c26-ed6ad1dd8938" providerId="AD" clId="Web-{0E7685F9-C553-F15A-209D-0B897C80A168}" dt="2025-03-10T15:15:53.468" v="1" actId="20577"/>
          <ac:spMkLst>
            <pc:docMk/>
            <pc:sldMk cId="1909518157" sldId="276"/>
            <ac:spMk id="4" creationId="{C4EAC7DA-8920-B84B-9DD5-61FAD7A8511D}"/>
          </ac:spMkLst>
        </pc:spChg>
      </pc:sldChg>
    </pc:docChg>
  </pc:docChgLst>
  <pc:docChgLst>
    <pc:chgData name="Mrs Kirk" userId="S::nlkirkf@glowmail.org.uk::d69b3f9d-8d50-4099-838d-cde5be732d03" providerId="AD" clId="Web-{AF460FC5-D542-4E57-B7A0-4E6E0E24540C}"/>
    <pc:docChg chg="modSld">
      <pc:chgData name="Mrs Kirk" userId="S::nlkirkf@glowmail.org.uk::d69b3f9d-8d50-4099-838d-cde5be732d03" providerId="AD" clId="Web-{AF460FC5-D542-4E57-B7A0-4E6E0E24540C}" dt="2025-03-13T15:03:33.394" v="50" actId="20577"/>
      <pc:docMkLst>
        <pc:docMk/>
      </pc:docMkLst>
      <pc:sldChg chg="addSp modSp">
        <pc:chgData name="Mrs Kirk" userId="S::nlkirkf@glowmail.org.uk::d69b3f9d-8d50-4099-838d-cde5be732d03" providerId="AD" clId="Web-{AF460FC5-D542-4E57-B7A0-4E6E0E24540C}" dt="2025-03-13T15:03:33.394" v="50" actId="20577"/>
        <pc:sldMkLst>
          <pc:docMk/>
          <pc:sldMk cId="2548633757" sldId="291"/>
        </pc:sldMkLst>
        <pc:spChg chg="add mod">
          <ac:chgData name="Mrs Kirk" userId="S::nlkirkf@glowmail.org.uk::d69b3f9d-8d50-4099-838d-cde5be732d03" providerId="AD" clId="Web-{AF460FC5-D542-4E57-B7A0-4E6E0E24540C}" dt="2025-03-13T15:03:33.394" v="50" actId="20577"/>
          <ac:spMkLst>
            <pc:docMk/>
            <pc:sldMk cId="2548633757" sldId="291"/>
            <ac:spMk id="2" creationId="{76AAA4E0-AFB7-1C02-BA58-375ED241B25D}"/>
          </ac:spMkLst>
        </pc:spChg>
        <pc:picChg chg="mod">
          <ac:chgData name="Mrs Kirk" userId="S::nlkirkf@glowmail.org.uk::d69b3f9d-8d50-4099-838d-cde5be732d03" providerId="AD" clId="Web-{AF460FC5-D542-4E57-B7A0-4E6E0E24540C}" dt="2025-03-13T15:02:43.658" v="0" actId="1076"/>
          <ac:picMkLst>
            <pc:docMk/>
            <pc:sldMk cId="2548633757" sldId="291"/>
            <ac:picMk id="3" creationId="{BA6C679D-B532-361A-0A64-0773F691200F}"/>
          </ac:picMkLst>
        </pc:picChg>
      </pc:sldChg>
    </pc:docChg>
  </pc:docChgLst>
  <pc:docChgLst>
    <pc:chgData name="Mrs Lettis" userId="b50cb56c-540d-4626-9c26-ed6ad1dd8938" providerId="ADAL" clId="{DBA0BB3D-BAC3-4CD1-80E4-39D423907931}"/>
    <pc:docChg chg="undo custSel addSld delSld modSld sldOrd">
      <pc:chgData name="Mrs Lettis" userId="b50cb56c-540d-4626-9c26-ed6ad1dd8938" providerId="ADAL" clId="{DBA0BB3D-BAC3-4CD1-80E4-39D423907931}" dt="2025-03-24T07:43:48.826" v="4031"/>
      <pc:docMkLst>
        <pc:docMk/>
      </pc:docMkLst>
      <pc:sldChg chg="modSp mod">
        <pc:chgData name="Mrs Lettis" userId="b50cb56c-540d-4626-9c26-ed6ad1dd8938" providerId="ADAL" clId="{DBA0BB3D-BAC3-4CD1-80E4-39D423907931}" dt="2025-03-11T13:27:41.811" v="4014" actId="255"/>
        <pc:sldMkLst>
          <pc:docMk/>
          <pc:sldMk cId="2410918306" sldId="256"/>
        </pc:sldMkLst>
        <pc:spChg chg="mod">
          <ac:chgData name="Mrs Lettis" userId="b50cb56c-540d-4626-9c26-ed6ad1dd8938" providerId="ADAL" clId="{DBA0BB3D-BAC3-4CD1-80E4-39D423907931}" dt="2025-03-11T13:27:41.811" v="4014" actId="255"/>
          <ac:spMkLst>
            <pc:docMk/>
            <pc:sldMk cId="2410918306" sldId="256"/>
            <ac:spMk id="14" creationId="{102AAF43-D715-1812-C9DA-ED96E30EB1C7}"/>
          </ac:spMkLst>
        </pc:spChg>
      </pc:sldChg>
      <pc:sldChg chg="modSp add mod setBg">
        <pc:chgData name="Mrs Lettis" userId="b50cb56c-540d-4626-9c26-ed6ad1dd8938" providerId="ADAL" clId="{DBA0BB3D-BAC3-4CD1-80E4-39D423907931}" dt="2025-03-24T07:43:48.826" v="4031"/>
        <pc:sldMkLst>
          <pc:docMk/>
          <pc:sldMk cId="3668161680" sldId="257"/>
        </pc:sldMkLst>
        <pc:spChg chg="mod">
          <ac:chgData name="Mrs Lettis" userId="b50cb56c-540d-4626-9c26-ed6ad1dd8938" providerId="ADAL" clId="{DBA0BB3D-BAC3-4CD1-80E4-39D423907931}" dt="2025-03-24T07:43:48.826" v="4031"/>
          <ac:spMkLst>
            <pc:docMk/>
            <pc:sldMk cId="3668161680" sldId="257"/>
            <ac:spMk id="2" creationId="{2E0543FC-8E89-D2A0-4490-3647C0F0B52A}"/>
          </ac:spMkLst>
        </pc:spChg>
      </pc:sldChg>
      <pc:sldChg chg="add setBg">
        <pc:chgData name="Mrs Lettis" userId="b50cb56c-540d-4626-9c26-ed6ad1dd8938" providerId="ADAL" clId="{DBA0BB3D-BAC3-4CD1-80E4-39D423907931}" dt="2025-03-24T07:43:47.894" v="4029"/>
        <pc:sldMkLst>
          <pc:docMk/>
          <pc:sldMk cId="3545474778" sldId="258"/>
        </pc:sldMkLst>
      </pc:sldChg>
      <pc:sldChg chg="delSp add setBg delDesignElem">
        <pc:chgData name="Mrs Lettis" userId="b50cb56c-540d-4626-9c26-ed6ad1dd8938" providerId="ADAL" clId="{DBA0BB3D-BAC3-4CD1-80E4-39D423907931}" dt="2025-03-24T07:41:18.104" v="4021"/>
        <pc:sldMkLst>
          <pc:docMk/>
          <pc:sldMk cId="1507676369" sldId="259"/>
        </pc:sldMkLst>
        <pc:spChg chg="del">
          <ac:chgData name="Mrs Lettis" userId="b50cb56c-540d-4626-9c26-ed6ad1dd8938" providerId="ADAL" clId="{DBA0BB3D-BAC3-4CD1-80E4-39D423907931}" dt="2025-03-24T07:41:18.104" v="4021"/>
          <ac:spMkLst>
            <pc:docMk/>
            <pc:sldMk cId="1507676369" sldId="259"/>
            <ac:spMk id="24" creationId="{2D3C07CD-14DE-4AA9-B11C-BDADF369A708}"/>
          </ac:spMkLst>
        </pc:spChg>
        <pc:spChg chg="del">
          <ac:chgData name="Mrs Lettis" userId="b50cb56c-540d-4626-9c26-ed6ad1dd8938" providerId="ADAL" clId="{DBA0BB3D-BAC3-4CD1-80E4-39D423907931}" dt="2025-03-24T07:41:18.104" v="4021"/>
          <ac:spMkLst>
            <pc:docMk/>
            <pc:sldMk cId="1507676369" sldId="259"/>
            <ac:spMk id="28" creationId="{7314643A-FD07-4BD6-84B4-41398D43FBA4}"/>
          </ac:spMkLst>
        </pc:spChg>
        <pc:cxnChg chg="del">
          <ac:chgData name="Mrs Lettis" userId="b50cb56c-540d-4626-9c26-ed6ad1dd8938" providerId="ADAL" clId="{DBA0BB3D-BAC3-4CD1-80E4-39D423907931}" dt="2025-03-24T07:41:18.104" v="4021"/>
          <ac:cxnSpMkLst>
            <pc:docMk/>
            <pc:sldMk cId="1507676369" sldId="259"/>
            <ac:cxnSpMk id="26" creationId="{29B5BCCE-687A-4BBC-9E35-559C03CAD6CA}"/>
          </ac:cxnSpMkLst>
        </pc:cxnChg>
      </pc:sldChg>
      <pc:sldChg chg="add setBg">
        <pc:chgData name="Mrs Lettis" userId="b50cb56c-540d-4626-9c26-ed6ad1dd8938" providerId="ADAL" clId="{DBA0BB3D-BAC3-4CD1-80E4-39D423907931}" dt="2025-03-24T07:41:28.653" v="4022"/>
        <pc:sldMkLst>
          <pc:docMk/>
          <pc:sldMk cId="2188577365" sldId="260"/>
        </pc:sldMkLst>
      </pc:sldChg>
      <pc:sldChg chg="addSp delSp modSp add mod modNotesTx">
        <pc:chgData name="Mrs Lettis" userId="b50cb56c-540d-4626-9c26-ed6ad1dd8938" providerId="ADAL" clId="{DBA0BB3D-BAC3-4CD1-80E4-39D423907931}" dt="2025-03-11T11:40:54.048" v="2971" actId="20577"/>
        <pc:sldMkLst>
          <pc:docMk/>
          <pc:sldMk cId="2030767241" sldId="261"/>
        </pc:sldMkLst>
        <pc:spChg chg="add mod">
          <ac:chgData name="Mrs Lettis" userId="b50cb56c-540d-4626-9c26-ed6ad1dd8938" providerId="ADAL" clId="{DBA0BB3D-BAC3-4CD1-80E4-39D423907931}" dt="2025-03-10T15:45:26.396" v="2494" actId="20577"/>
          <ac:spMkLst>
            <pc:docMk/>
            <pc:sldMk cId="2030767241" sldId="261"/>
            <ac:spMk id="2" creationId="{835F25EA-B2D7-D4D9-719A-876AE88E93A9}"/>
          </ac:spMkLst>
        </pc:spChg>
        <pc:spChg chg="add mod">
          <ac:chgData name="Mrs Lettis" userId="b50cb56c-540d-4626-9c26-ed6ad1dd8938" providerId="ADAL" clId="{DBA0BB3D-BAC3-4CD1-80E4-39D423907931}" dt="2025-03-10T15:41:54.161" v="2279" actId="20577"/>
          <ac:spMkLst>
            <pc:docMk/>
            <pc:sldMk cId="2030767241" sldId="261"/>
            <ac:spMk id="3" creationId="{EFD6000E-D5D1-48B2-C875-4E83C2832667}"/>
          </ac:spMkLst>
        </pc:spChg>
        <pc:spChg chg="mod">
          <ac:chgData name="Mrs Lettis" userId="b50cb56c-540d-4626-9c26-ed6ad1dd8938" providerId="ADAL" clId="{DBA0BB3D-BAC3-4CD1-80E4-39D423907931}" dt="2025-03-10T15:34:38.337" v="1845" actId="1076"/>
          <ac:spMkLst>
            <pc:docMk/>
            <pc:sldMk cId="2030767241" sldId="261"/>
            <ac:spMk id="4" creationId="{751FF22F-7628-BA63-0285-0C183594CB38}"/>
          </ac:spMkLst>
        </pc:spChg>
        <pc:spChg chg="add mod">
          <ac:chgData name="Mrs Lettis" userId="b50cb56c-540d-4626-9c26-ed6ad1dd8938" providerId="ADAL" clId="{DBA0BB3D-BAC3-4CD1-80E4-39D423907931}" dt="2025-03-10T15:39:48.333" v="2200" actId="20577"/>
          <ac:spMkLst>
            <pc:docMk/>
            <pc:sldMk cId="2030767241" sldId="261"/>
            <ac:spMk id="5" creationId="{612C721D-FCE5-B3DF-BC8D-C3F4AC6E0B53}"/>
          </ac:spMkLst>
        </pc:spChg>
        <pc:spChg chg="mod">
          <ac:chgData name="Mrs Lettis" userId="b50cb56c-540d-4626-9c26-ed6ad1dd8938" providerId="ADAL" clId="{DBA0BB3D-BAC3-4CD1-80E4-39D423907931}" dt="2025-03-10T15:43:46.093" v="2392" actId="20577"/>
          <ac:spMkLst>
            <pc:docMk/>
            <pc:sldMk cId="2030767241" sldId="261"/>
            <ac:spMk id="14" creationId="{80153D85-33B1-AD92-AFDF-1DC010BFF4E4}"/>
          </ac:spMkLst>
        </pc:spChg>
        <pc:picChg chg="add mod">
          <ac:chgData name="Mrs Lettis" userId="b50cb56c-540d-4626-9c26-ed6ad1dd8938" providerId="ADAL" clId="{DBA0BB3D-BAC3-4CD1-80E4-39D423907931}" dt="2025-03-10T16:16:40.837" v="2587" actId="14100"/>
          <ac:picMkLst>
            <pc:docMk/>
            <pc:sldMk cId="2030767241" sldId="261"/>
            <ac:picMk id="11" creationId="{96B50C58-0F2D-170F-6725-BBB47C247E6A}"/>
          </ac:picMkLst>
        </pc:picChg>
        <pc:picChg chg="add mod">
          <ac:chgData name="Mrs Lettis" userId="b50cb56c-540d-4626-9c26-ed6ad1dd8938" providerId="ADAL" clId="{DBA0BB3D-BAC3-4CD1-80E4-39D423907931}" dt="2025-03-10T16:16:33.963" v="2586" actId="1076"/>
          <ac:picMkLst>
            <pc:docMk/>
            <pc:sldMk cId="2030767241" sldId="261"/>
            <ac:picMk id="13" creationId="{FD225CB2-F961-BD44-5D40-AA83FFFEAB97}"/>
          </ac:picMkLst>
        </pc:picChg>
        <pc:picChg chg="add mod">
          <ac:chgData name="Mrs Lettis" userId="b50cb56c-540d-4626-9c26-ed6ad1dd8938" providerId="ADAL" clId="{DBA0BB3D-BAC3-4CD1-80E4-39D423907931}" dt="2025-03-10T16:16:22.258" v="2584" actId="1076"/>
          <ac:picMkLst>
            <pc:docMk/>
            <pc:sldMk cId="2030767241" sldId="261"/>
            <ac:picMk id="24" creationId="{AC1543C1-B1AD-8541-38C5-2BCFE961C833}"/>
          </ac:picMkLst>
        </pc:picChg>
        <pc:picChg chg="add mod">
          <ac:chgData name="Mrs Lettis" userId="b50cb56c-540d-4626-9c26-ed6ad1dd8938" providerId="ADAL" clId="{DBA0BB3D-BAC3-4CD1-80E4-39D423907931}" dt="2025-03-10T16:16:16.837" v="2582" actId="1076"/>
          <ac:picMkLst>
            <pc:docMk/>
            <pc:sldMk cId="2030767241" sldId="261"/>
            <ac:picMk id="32" creationId="{20716ED2-A463-4AF3-9828-33985596BBB8}"/>
          </ac:picMkLst>
        </pc:picChg>
      </pc:sldChg>
      <pc:sldChg chg="delSp add setBg delDesignElem">
        <pc:chgData name="Mrs Lettis" userId="b50cb56c-540d-4626-9c26-ed6ad1dd8938" providerId="ADAL" clId="{DBA0BB3D-BAC3-4CD1-80E4-39D423907931}" dt="2025-03-24T07:42:02.066" v="4025"/>
        <pc:sldMkLst>
          <pc:docMk/>
          <pc:sldMk cId="4174586295" sldId="262"/>
        </pc:sldMkLst>
        <pc:spChg chg="del">
          <ac:chgData name="Mrs Lettis" userId="b50cb56c-540d-4626-9c26-ed6ad1dd8938" providerId="ADAL" clId="{DBA0BB3D-BAC3-4CD1-80E4-39D423907931}" dt="2025-03-24T07:42:02.066" v="4025"/>
          <ac:spMkLst>
            <pc:docMk/>
            <pc:sldMk cId="4174586295" sldId="262"/>
            <ac:spMk id="19" creationId="{96F4A75A-AE6E-48E5-8C9B-62D0A953E31B}"/>
          </ac:spMkLst>
        </pc:spChg>
        <pc:spChg chg="del">
          <ac:chgData name="Mrs Lettis" userId="b50cb56c-540d-4626-9c26-ed6ad1dd8938" providerId="ADAL" clId="{DBA0BB3D-BAC3-4CD1-80E4-39D423907931}" dt="2025-03-24T07:42:02.066" v="4025"/>
          <ac:spMkLst>
            <pc:docMk/>
            <pc:sldMk cId="4174586295" sldId="262"/>
            <ac:spMk id="20" creationId="{5FE0DFF3-0858-4641-9E40-6BE7ACCC4F0D}"/>
          </ac:spMkLst>
        </pc:spChg>
      </pc:sldChg>
      <pc:sldChg chg="add">
        <pc:chgData name="Mrs Lettis" userId="b50cb56c-540d-4626-9c26-ed6ad1dd8938" providerId="ADAL" clId="{DBA0BB3D-BAC3-4CD1-80E4-39D423907931}" dt="2025-03-24T07:42:14.167" v="4026"/>
        <pc:sldMkLst>
          <pc:docMk/>
          <pc:sldMk cId="2394017567" sldId="263"/>
        </pc:sldMkLst>
      </pc:sldChg>
      <pc:sldChg chg="modNotesTx">
        <pc:chgData name="Mrs Lettis" userId="b50cb56c-540d-4626-9c26-ed6ad1dd8938" providerId="ADAL" clId="{DBA0BB3D-BAC3-4CD1-80E4-39D423907931}" dt="2025-02-24T13:41:22.228" v="1420" actId="20577"/>
        <pc:sldMkLst>
          <pc:docMk/>
          <pc:sldMk cId="3055747462" sldId="273"/>
        </pc:sldMkLst>
      </pc:sldChg>
      <pc:sldChg chg="modSp mod">
        <pc:chgData name="Mrs Lettis" userId="b50cb56c-540d-4626-9c26-ed6ad1dd8938" providerId="ADAL" clId="{DBA0BB3D-BAC3-4CD1-80E4-39D423907931}" dt="2025-03-11T11:24:40.314" v="2804" actId="20577"/>
        <pc:sldMkLst>
          <pc:docMk/>
          <pc:sldMk cId="1909518157" sldId="276"/>
        </pc:sldMkLst>
        <pc:spChg chg="mod">
          <ac:chgData name="Mrs Lettis" userId="b50cb56c-540d-4626-9c26-ed6ad1dd8938" providerId="ADAL" clId="{DBA0BB3D-BAC3-4CD1-80E4-39D423907931}" dt="2025-03-11T11:24:40.314" v="2804" actId="20577"/>
          <ac:spMkLst>
            <pc:docMk/>
            <pc:sldMk cId="1909518157" sldId="276"/>
            <ac:spMk id="4" creationId="{C4EAC7DA-8920-B84B-9DD5-61FAD7A8511D}"/>
          </ac:spMkLst>
        </pc:spChg>
        <pc:spChg chg="mod">
          <ac:chgData name="Mrs Lettis" userId="b50cb56c-540d-4626-9c26-ed6ad1dd8938" providerId="ADAL" clId="{DBA0BB3D-BAC3-4CD1-80E4-39D423907931}" dt="2025-02-24T13:42:48.618" v="1547" actId="207"/>
          <ac:spMkLst>
            <pc:docMk/>
            <pc:sldMk cId="1909518157" sldId="276"/>
            <ac:spMk id="8" creationId="{5B8E7055-3EFE-AD48-D8A9-D99E676BCD83}"/>
          </ac:spMkLst>
        </pc:spChg>
        <pc:spChg chg="mod">
          <ac:chgData name="Mrs Lettis" userId="b50cb56c-540d-4626-9c26-ed6ad1dd8938" providerId="ADAL" clId="{DBA0BB3D-BAC3-4CD1-80E4-39D423907931}" dt="2025-02-24T13:42:48.618" v="1547" actId="207"/>
          <ac:spMkLst>
            <pc:docMk/>
            <pc:sldMk cId="1909518157" sldId="276"/>
            <ac:spMk id="9" creationId="{B1387984-C147-E2A5-93DA-CA8F7AE079B8}"/>
          </ac:spMkLst>
        </pc:spChg>
        <pc:grpChg chg="mod">
          <ac:chgData name="Mrs Lettis" userId="b50cb56c-540d-4626-9c26-ed6ad1dd8938" providerId="ADAL" clId="{DBA0BB3D-BAC3-4CD1-80E4-39D423907931}" dt="2025-02-24T13:42:48.618" v="1547" actId="207"/>
          <ac:grpSpMkLst>
            <pc:docMk/>
            <pc:sldMk cId="1909518157" sldId="276"/>
            <ac:grpSpMk id="7" creationId="{6A751B75-9B0E-D2F0-B31B-EA17B4C09710}"/>
          </ac:grpSpMkLst>
        </pc:grpChg>
      </pc:sldChg>
      <pc:sldChg chg="modSp mod setBg">
        <pc:chgData name="Mrs Lettis" userId="b50cb56c-540d-4626-9c26-ed6ad1dd8938" providerId="ADAL" clId="{DBA0BB3D-BAC3-4CD1-80E4-39D423907931}" dt="2025-03-10T16:31:58.864" v="2626" actId="20577"/>
        <pc:sldMkLst>
          <pc:docMk/>
          <pc:sldMk cId="2752589436" sldId="277"/>
        </pc:sldMkLst>
        <pc:graphicFrameChg chg="modGraphic">
          <ac:chgData name="Mrs Lettis" userId="b50cb56c-540d-4626-9c26-ed6ad1dd8938" providerId="ADAL" clId="{DBA0BB3D-BAC3-4CD1-80E4-39D423907931}" dt="2025-03-10T16:31:58.864" v="2626" actId="20577"/>
          <ac:graphicFrameMkLst>
            <pc:docMk/>
            <pc:sldMk cId="2752589436" sldId="277"/>
            <ac:graphicFrameMk id="7" creationId="{DD95B2EA-332F-A5D2-0E94-1DCE12CC234B}"/>
          </ac:graphicFrameMkLst>
        </pc:graphicFrameChg>
      </pc:sldChg>
      <pc:sldChg chg="add modNotesTx">
        <pc:chgData name="Mrs Lettis" userId="b50cb56c-540d-4626-9c26-ed6ad1dd8938" providerId="ADAL" clId="{DBA0BB3D-BAC3-4CD1-80E4-39D423907931}" dt="2025-02-24T13:41:41.694" v="1473" actId="20577"/>
        <pc:sldMkLst>
          <pc:docMk/>
          <pc:sldMk cId="1857311428" sldId="281"/>
        </pc:sldMkLst>
      </pc:sldChg>
      <pc:sldChg chg="modSp mod modNotesTx">
        <pc:chgData name="Mrs Lettis" userId="b50cb56c-540d-4626-9c26-ed6ad1dd8938" providerId="ADAL" clId="{DBA0BB3D-BAC3-4CD1-80E4-39D423907931}" dt="2025-03-10T15:26:14.201" v="1783" actId="27636"/>
        <pc:sldMkLst>
          <pc:docMk/>
          <pc:sldMk cId="2427754828" sldId="282"/>
        </pc:sldMkLst>
        <pc:spChg chg="mod">
          <ac:chgData name="Mrs Lettis" userId="b50cb56c-540d-4626-9c26-ed6ad1dd8938" providerId="ADAL" clId="{DBA0BB3D-BAC3-4CD1-80E4-39D423907931}" dt="2025-03-10T15:26:14.201" v="1783" actId="27636"/>
          <ac:spMkLst>
            <pc:docMk/>
            <pc:sldMk cId="2427754828" sldId="282"/>
            <ac:spMk id="18" creationId="{9413B8F8-1D40-85AD-0CEE-680EABB7DCB8}"/>
          </ac:spMkLst>
        </pc:spChg>
        <pc:graphicFrameChg chg="mod">
          <ac:chgData name="Mrs Lettis" userId="b50cb56c-540d-4626-9c26-ed6ad1dd8938" providerId="ADAL" clId="{DBA0BB3D-BAC3-4CD1-80E4-39D423907931}" dt="2025-02-24T13:29:37.738" v="887"/>
          <ac:graphicFrameMkLst>
            <pc:docMk/>
            <pc:sldMk cId="2427754828" sldId="282"/>
            <ac:graphicFrameMk id="20" creationId="{52759E47-DD03-1C6E-1722-7CF2BC2ADEDF}"/>
          </ac:graphicFrameMkLst>
        </pc:graphicFrameChg>
      </pc:sldChg>
      <pc:sldChg chg="addSp delSp modSp new mod modTransition delAnim modAnim modNotesTx">
        <pc:chgData name="Mrs Lettis" userId="b50cb56c-540d-4626-9c26-ed6ad1dd8938" providerId="ADAL" clId="{DBA0BB3D-BAC3-4CD1-80E4-39D423907931}" dt="2025-02-24T12:31:03.687" v="484" actId="20577"/>
        <pc:sldMkLst>
          <pc:docMk/>
          <pc:sldMk cId="1496822679" sldId="283"/>
        </pc:sldMkLst>
        <pc:spChg chg="add mod">
          <ac:chgData name="Mrs Lettis" userId="b50cb56c-540d-4626-9c26-ed6ad1dd8938" providerId="ADAL" clId="{DBA0BB3D-BAC3-4CD1-80E4-39D423907931}" dt="2025-02-24T12:27:58.597" v="284" actId="1076"/>
          <ac:spMkLst>
            <pc:docMk/>
            <pc:sldMk cId="1496822679" sldId="283"/>
            <ac:spMk id="3" creationId="{58A5394E-F9DB-E850-1453-316CE14A3D25}"/>
          </ac:spMkLst>
        </pc:spChg>
        <pc:spChg chg="add mod">
          <ac:chgData name="Mrs Lettis" userId="b50cb56c-540d-4626-9c26-ed6ad1dd8938" providerId="ADAL" clId="{DBA0BB3D-BAC3-4CD1-80E4-39D423907931}" dt="2025-02-24T12:26:43.238" v="269" actId="1076"/>
          <ac:spMkLst>
            <pc:docMk/>
            <pc:sldMk cId="1496822679" sldId="283"/>
            <ac:spMk id="6" creationId="{95E0C3B1-13AC-BCAC-DBD2-5FB6D2EB04BD}"/>
          </ac:spMkLst>
        </pc:spChg>
        <pc:spChg chg="add mod">
          <ac:chgData name="Mrs Lettis" userId="b50cb56c-540d-4626-9c26-ed6ad1dd8938" providerId="ADAL" clId="{DBA0BB3D-BAC3-4CD1-80E4-39D423907931}" dt="2025-02-24T12:26:51.393" v="271" actId="1076"/>
          <ac:spMkLst>
            <pc:docMk/>
            <pc:sldMk cId="1496822679" sldId="283"/>
            <ac:spMk id="8" creationId="{C60DFAD2-0597-1794-61DD-9982D7DE2155}"/>
          </ac:spMkLst>
        </pc:spChg>
        <pc:spChg chg="add mod">
          <ac:chgData name="Mrs Lettis" userId="b50cb56c-540d-4626-9c26-ed6ad1dd8938" providerId="ADAL" clId="{DBA0BB3D-BAC3-4CD1-80E4-39D423907931}" dt="2025-02-24T12:26:55.302" v="272" actId="1076"/>
          <ac:spMkLst>
            <pc:docMk/>
            <pc:sldMk cId="1496822679" sldId="283"/>
            <ac:spMk id="9" creationId="{4FC3AE98-1821-FCA2-05DC-106440645628}"/>
          </ac:spMkLst>
        </pc:spChg>
        <pc:spChg chg="mod topLvl">
          <ac:chgData name="Mrs Lettis" userId="b50cb56c-540d-4626-9c26-ed6ad1dd8938" providerId="ADAL" clId="{DBA0BB3D-BAC3-4CD1-80E4-39D423907931}" dt="2025-02-24T12:27:25.949" v="277"/>
          <ac:spMkLst>
            <pc:docMk/>
            <pc:sldMk cId="1496822679" sldId="283"/>
            <ac:spMk id="13" creationId="{D4D9B950-D9C8-60E7-AAD3-4D60D36FEBEE}"/>
          </ac:spMkLst>
        </pc:spChg>
        <pc:spChg chg="add mod">
          <ac:chgData name="Mrs Lettis" userId="b50cb56c-540d-4626-9c26-ed6ad1dd8938" providerId="ADAL" clId="{DBA0BB3D-BAC3-4CD1-80E4-39D423907931}" dt="2025-02-24T12:27:31.142" v="278" actId="1076"/>
          <ac:spMkLst>
            <pc:docMk/>
            <pc:sldMk cId="1496822679" sldId="283"/>
            <ac:spMk id="15" creationId="{693D1382-A55D-4C46-DD32-B3BF17FEE290}"/>
          </ac:spMkLst>
        </pc:spChg>
        <pc:spChg chg="mod topLvl">
          <ac:chgData name="Mrs Lettis" userId="b50cb56c-540d-4626-9c26-ed6ad1dd8938" providerId="ADAL" clId="{DBA0BB3D-BAC3-4CD1-80E4-39D423907931}" dt="2025-02-24T12:27:37.160" v="279" actId="1076"/>
          <ac:spMkLst>
            <pc:docMk/>
            <pc:sldMk cId="1496822679" sldId="283"/>
            <ac:spMk id="18" creationId="{A447E575-A71E-E58A-3C1A-47B95ACA19EA}"/>
          </ac:spMkLst>
        </pc:spChg>
        <pc:spChg chg="mod topLvl">
          <ac:chgData name="Mrs Lettis" userId="b50cb56c-540d-4626-9c26-ed6ad1dd8938" providerId="ADAL" clId="{DBA0BB3D-BAC3-4CD1-80E4-39D423907931}" dt="2025-02-24T12:28:27.377" v="288" actId="1076"/>
          <ac:spMkLst>
            <pc:docMk/>
            <pc:sldMk cId="1496822679" sldId="283"/>
            <ac:spMk id="21" creationId="{73E3D53A-9341-A38B-07CD-AC1E55B15116}"/>
          </ac:spMkLst>
        </pc:spChg>
        <pc:spChg chg="add mod">
          <ac:chgData name="Mrs Lettis" userId="b50cb56c-540d-4626-9c26-ed6ad1dd8938" providerId="ADAL" clId="{DBA0BB3D-BAC3-4CD1-80E4-39D423907931}" dt="2025-02-24T12:26:46.420" v="270" actId="1076"/>
          <ac:spMkLst>
            <pc:docMk/>
            <pc:sldMk cId="1496822679" sldId="283"/>
            <ac:spMk id="24" creationId="{5F6E4AF0-2552-1AA9-18CE-547124DE54AA}"/>
          </ac:spMkLst>
        </pc:spChg>
        <pc:picChg chg="add mod">
          <ac:chgData name="Mrs Lettis" userId="b50cb56c-540d-4626-9c26-ed6ad1dd8938" providerId="ADAL" clId="{DBA0BB3D-BAC3-4CD1-80E4-39D423907931}" dt="2025-02-24T12:27:54.921" v="283" actId="1076"/>
          <ac:picMkLst>
            <pc:docMk/>
            <pc:sldMk cId="1496822679" sldId="283"/>
            <ac:picMk id="2" creationId="{D8A3C744-D91E-8135-613B-9AA7E4EFC890}"/>
          </ac:picMkLst>
        </pc:picChg>
      </pc:sldChg>
      <pc:sldChg chg="addSp delSp modSp new mod modAnim modNotesTx">
        <pc:chgData name="Mrs Lettis" userId="b50cb56c-540d-4626-9c26-ed6ad1dd8938" providerId="ADAL" clId="{DBA0BB3D-BAC3-4CD1-80E4-39D423907931}" dt="2025-03-10T15:28:59.803" v="1785" actId="20577"/>
        <pc:sldMkLst>
          <pc:docMk/>
          <pc:sldMk cId="1792315462" sldId="284"/>
        </pc:sldMkLst>
        <pc:spChg chg="add mod">
          <ac:chgData name="Mrs Lettis" userId="b50cb56c-540d-4626-9c26-ed6ad1dd8938" providerId="ADAL" clId="{DBA0BB3D-BAC3-4CD1-80E4-39D423907931}" dt="2025-02-24T12:30:43.797" v="422" actId="20577"/>
          <ac:spMkLst>
            <pc:docMk/>
            <pc:sldMk cId="1792315462" sldId="284"/>
            <ac:spMk id="2" creationId="{94356D47-5D7E-631C-8E5F-86CBE6F3C6A6}"/>
          </ac:spMkLst>
        </pc:spChg>
        <pc:spChg chg="add mod">
          <ac:chgData name="Mrs Lettis" userId="b50cb56c-540d-4626-9c26-ed6ad1dd8938" providerId="ADAL" clId="{DBA0BB3D-BAC3-4CD1-80E4-39D423907931}" dt="2025-02-24T12:35:33.420" v="632" actId="1076"/>
          <ac:spMkLst>
            <pc:docMk/>
            <pc:sldMk cId="1792315462" sldId="284"/>
            <ac:spMk id="6" creationId="{D442AA8F-B60B-E6B9-C195-64B6D6AFCAD6}"/>
          </ac:spMkLst>
        </pc:spChg>
        <pc:picChg chg="add mod">
          <ac:chgData name="Mrs Lettis" userId="b50cb56c-540d-4626-9c26-ed6ad1dd8938" providerId="ADAL" clId="{DBA0BB3D-BAC3-4CD1-80E4-39D423907931}" dt="2025-02-24T12:37:20.490" v="633"/>
          <ac:picMkLst>
            <pc:docMk/>
            <pc:sldMk cId="1792315462" sldId="284"/>
            <ac:picMk id="7" creationId="{F664517A-8DAD-769D-49EA-D781B1D7C665}"/>
          </ac:picMkLst>
        </pc:picChg>
      </pc:sldChg>
      <pc:sldChg chg="delSp add del mod setBg">
        <pc:chgData name="Mrs Lettis" userId="b50cb56c-540d-4626-9c26-ed6ad1dd8938" providerId="ADAL" clId="{DBA0BB3D-BAC3-4CD1-80E4-39D423907931}" dt="2025-02-24T12:17:22.278" v="217" actId="47"/>
        <pc:sldMkLst>
          <pc:docMk/>
          <pc:sldMk cId="3112709700" sldId="284"/>
        </pc:sldMkLst>
      </pc:sldChg>
      <pc:sldChg chg="addSp modSp new modAnim modNotesTx">
        <pc:chgData name="Mrs Lettis" userId="b50cb56c-540d-4626-9c26-ed6ad1dd8938" providerId="ADAL" clId="{DBA0BB3D-BAC3-4CD1-80E4-39D423907931}" dt="2025-02-24T13:16:24.445" v="660" actId="20577"/>
        <pc:sldMkLst>
          <pc:docMk/>
          <pc:sldMk cId="3171306595" sldId="285"/>
        </pc:sldMkLst>
        <pc:picChg chg="add mod">
          <ac:chgData name="Mrs Lettis" userId="b50cb56c-540d-4626-9c26-ed6ad1dd8938" providerId="ADAL" clId="{DBA0BB3D-BAC3-4CD1-80E4-39D423907931}" dt="2025-02-24T13:10:50.614" v="635"/>
          <ac:picMkLst>
            <pc:docMk/>
            <pc:sldMk cId="3171306595" sldId="285"/>
            <ac:picMk id="2" creationId="{58BA1036-1DBD-9EB1-8140-0EFC11AC6C54}"/>
          </ac:picMkLst>
        </pc:picChg>
      </pc:sldChg>
      <pc:sldChg chg="addSp modSp new modAnim">
        <pc:chgData name="Mrs Lettis" userId="b50cb56c-540d-4626-9c26-ed6ad1dd8938" providerId="ADAL" clId="{DBA0BB3D-BAC3-4CD1-80E4-39D423907931}" dt="2025-02-24T13:11:46.902" v="637"/>
        <pc:sldMkLst>
          <pc:docMk/>
          <pc:sldMk cId="3759722704" sldId="286"/>
        </pc:sldMkLst>
        <pc:picChg chg="add mod">
          <ac:chgData name="Mrs Lettis" userId="b50cb56c-540d-4626-9c26-ed6ad1dd8938" providerId="ADAL" clId="{DBA0BB3D-BAC3-4CD1-80E4-39D423907931}" dt="2025-02-24T13:11:46.902" v="637"/>
          <ac:picMkLst>
            <pc:docMk/>
            <pc:sldMk cId="3759722704" sldId="286"/>
            <ac:picMk id="2" creationId="{A1621781-377E-CD66-F7BC-4E20490BDBA5}"/>
          </ac:picMkLst>
        </pc:picChg>
      </pc:sldChg>
      <pc:sldChg chg="modSp add mod modNotesTx">
        <pc:chgData name="Mrs Lettis" userId="b50cb56c-540d-4626-9c26-ed6ad1dd8938" providerId="ADAL" clId="{DBA0BB3D-BAC3-4CD1-80E4-39D423907931}" dt="2025-03-11T12:06:02.947" v="3491" actId="20577"/>
        <pc:sldMkLst>
          <pc:docMk/>
          <pc:sldMk cId="665852512" sldId="287"/>
        </pc:sldMkLst>
        <pc:spChg chg="mod">
          <ac:chgData name="Mrs Lettis" userId="b50cb56c-540d-4626-9c26-ed6ad1dd8938" providerId="ADAL" clId="{DBA0BB3D-BAC3-4CD1-80E4-39D423907931}" dt="2025-03-11T12:06:02.947" v="3491" actId="20577"/>
          <ac:spMkLst>
            <pc:docMk/>
            <pc:sldMk cId="665852512" sldId="287"/>
            <ac:spMk id="19" creationId="{5278C5E3-A30C-2E0D-D802-D788CFA1B1CA}"/>
          </ac:spMkLst>
        </pc:spChg>
      </pc:sldChg>
      <pc:sldChg chg="addSp modSp new mod modNotesTx">
        <pc:chgData name="Mrs Lettis" userId="b50cb56c-540d-4626-9c26-ed6ad1dd8938" providerId="ADAL" clId="{DBA0BB3D-BAC3-4CD1-80E4-39D423907931}" dt="2025-03-10T16:21:19.353" v="2591" actId="20577"/>
        <pc:sldMkLst>
          <pc:docMk/>
          <pc:sldMk cId="2656029330" sldId="288"/>
        </pc:sldMkLst>
        <pc:picChg chg="add mod">
          <ac:chgData name="Mrs Lettis" userId="b50cb56c-540d-4626-9c26-ed6ad1dd8938" providerId="ADAL" clId="{DBA0BB3D-BAC3-4CD1-80E4-39D423907931}" dt="2025-03-10T16:21:12.574" v="2590" actId="27614"/>
          <ac:picMkLst>
            <pc:docMk/>
            <pc:sldMk cId="2656029330" sldId="288"/>
            <ac:picMk id="3" creationId="{A4291BDB-2DE3-9EDC-96AB-30CDCF1C73BE}"/>
          </ac:picMkLst>
        </pc:picChg>
      </pc:sldChg>
      <pc:sldChg chg="new del">
        <pc:chgData name="Mrs Lettis" userId="b50cb56c-540d-4626-9c26-ed6ad1dd8938" providerId="ADAL" clId="{DBA0BB3D-BAC3-4CD1-80E4-39D423907931}" dt="2025-02-24T13:31:15.730" v="891" actId="47"/>
        <pc:sldMkLst>
          <pc:docMk/>
          <pc:sldMk cId="3008520355" sldId="288"/>
        </pc:sldMkLst>
      </pc:sldChg>
      <pc:sldChg chg="addSp modSp new mod">
        <pc:chgData name="Mrs Lettis" userId="b50cb56c-540d-4626-9c26-ed6ad1dd8938" providerId="ADAL" clId="{DBA0BB3D-BAC3-4CD1-80E4-39D423907931}" dt="2025-02-24T13:50:30.894" v="1644" actId="1076"/>
        <pc:sldMkLst>
          <pc:docMk/>
          <pc:sldMk cId="4067506605" sldId="289"/>
        </pc:sldMkLst>
        <pc:spChg chg="mod">
          <ac:chgData name="Mrs Lettis" userId="b50cb56c-540d-4626-9c26-ed6ad1dd8938" providerId="ADAL" clId="{DBA0BB3D-BAC3-4CD1-80E4-39D423907931}" dt="2025-02-24T13:46:26.592" v="1575"/>
          <ac:spMkLst>
            <pc:docMk/>
            <pc:sldMk cId="4067506605" sldId="289"/>
            <ac:spMk id="3" creationId="{80D6DFF3-AE65-A9C5-159B-446D0808574C}"/>
          </ac:spMkLst>
        </pc:spChg>
        <pc:spChg chg="mod">
          <ac:chgData name="Mrs Lettis" userId="b50cb56c-540d-4626-9c26-ed6ad1dd8938" providerId="ADAL" clId="{DBA0BB3D-BAC3-4CD1-80E4-39D423907931}" dt="2025-02-24T13:49:50.631" v="1637" actId="255"/>
          <ac:spMkLst>
            <pc:docMk/>
            <pc:sldMk cId="4067506605" sldId="289"/>
            <ac:spMk id="4" creationId="{C0ABF851-1A2A-BBA1-F8E7-05CDCCC2A604}"/>
          </ac:spMkLst>
        </pc:spChg>
        <pc:grpChg chg="add mod">
          <ac:chgData name="Mrs Lettis" userId="b50cb56c-540d-4626-9c26-ed6ad1dd8938" providerId="ADAL" clId="{DBA0BB3D-BAC3-4CD1-80E4-39D423907931}" dt="2025-02-24T13:50:22.489" v="1643" actId="1076"/>
          <ac:grpSpMkLst>
            <pc:docMk/>
            <pc:sldMk cId="4067506605" sldId="289"/>
            <ac:grpSpMk id="2" creationId="{EF98FB17-420E-DC56-204F-C929193D749F}"/>
          </ac:grpSpMkLst>
        </pc:grpChg>
        <pc:picChg chg="add mod">
          <ac:chgData name="Mrs Lettis" userId="b50cb56c-540d-4626-9c26-ed6ad1dd8938" providerId="ADAL" clId="{DBA0BB3D-BAC3-4CD1-80E4-39D423907931}" dt="2025-02-24T13:50:30.894" v="1644" actId="1076"/>
          <ac:picMkLst>
            <pc:docMk/>
            <pc:sldMk cId="4067506605" sldId="289"/>
            <ac:picMk id="6" creationId="{331ACD7F-F511-7BF4-CED3-066C81004D7B}"/>
          </ac:picMkLst>
        </pc:picChg>
      </pc:sldChg>
      <pc:sldChg chg="addSp delSp modSp add del mod">
        <pc:chgData name="Mrs Lettis" userId="b50cb56c-540d-4626-9c26-ed6ad1dd8938" providerId="ADAL" clId="{DBA0BB3D-BAC3-4CD1-80E4-39D423907931}" dt="2025-03-24T07:40:03.442" v="4015" actId="47"/>
        <pc:sldMkLst>
          <pc:docMk/>
          <pc:sldMk cId="234359774" sldId="290"/>
        </pc:sldMkLst>
      </pc:sldChg>
      <pc:sldChg chg="ord modNotesTx">
        <pc:chgData name="Mrs Lettis" userId="b50cb56c-540d-4626-9c26-ed6ad1dd8938" providerId="ADAL" clId="{DBA0BB3D-BAC3-4CD1-80E4-39D423907931}" dt="2025-03-11T12:02:36.713" v="3475" actId="20577"/>
        <pc:sldMkLst>
          <pc:docMk/>
          <pc:sldMk cId="2548633757" sldId="291"/>
        </pc:sldMkLst>
      </pc:sldChg>
      <pc:sldChg chg="addSp modSp new modAnim">
        <pc:chgData name="Mrs Lettis" userId="b50cb56c-540d-4626-9c26-ed6ad1dd8938" providerId="ADAL" clId="{DBA0BB3D-BAC3-4CD1-80E4-39D423907931}" dt="2025-03-11T11:26:16.339" v="2806"/>
        <pc:sldMkLst>
          <pc:docMk/>
          <pc:sldMk cId="4262435953" sldId="292"/>
        </pc:sldMkLst>
        <pc:picChg chg="add mod">
          <ac:chgData name="Mrs Lettis" userId="b50cb56c-540d-4626-9c26-ed6ad1dd8938" providerId="ADAL" clId="{DBA0BB3D-BAC3-4CD1-80E4-39D423907931}" dt="2025-03-11T11:26:16.339" v="2806"/>
          <ac:picMkLst>
            <pc:docMk/>
            <pc:sldMk cId="4262435953" sldId="292"/>
            <ac:picMk id="2" creationId="{8C6C1928-2E75-F548-6BC8-E38A4FCA067E}"/>
          </ac:picMkLst>
        </pc:picChg>
      </pc:sldChg>
      <pc:sldChg chg="addSp delSp modSp new mod modNotesTx">
        <pc:chgData name="Mrs Lettis" userId="b50cb56c-540d-4626-9c26-ed6ad1dd8938" providerId="ADAL" clId="{DBA0BB3D-BAC3-4CD1-80E4-39D423907931}" dt="2025-03-11T11:54:30.867" v="3226" actId="20577"/>
        <pc:sldMkLst>
          <pc:docMk/>
          <pc:sldMk cId="900792127" sldId="293"/>
        </pc:sldMkLst>
        <pc:spChg chg="add mod">
          <ac:chgData name="Mrs Lettis" userId="b50cb56c-540d-4626-9c26-ed6ad1dd8938" providerId="ADAL" clId="{DBA0BB3D-BAC3-4CD1-80E4-39D423907931}" dt="2025-03-11T11:41:27.960" v="2978" actId="1076"/>
          <ac:spMkLst>
            <pc:docMk/>
            <pc:sldMk cId="900792127" sldId="293"/>
            <ac:spMk id="4" creationId="{6121E1BD-20DB-BD5E-9C73-E82B38B3B52C}"/>
          </ac:spMkLst>
        </pc:spChg>
      </pc:sldChg>
      <pc:sldChg chg="addSp delSp new del mod">
        <pc:chgData name="Mrs Lettis" userId="b50cb56c-540d-4626-9c26-ed6ad1dd8938" providerId="ADAL" clId="{DBA0BB3D-BAC3-4CD1-80E4-39D423907931}" dt="2025-03-11T12:14:13.419" v="3496" actId="47"/>
        <pc:sldMkLst>
          <pc:docMk/>
          <pc:sldMk cId="957919275" sldId="294"/>
        </pc:sldMkLst>
      </pc:sldChg>
      <pc:sldChg chg="addSp delSp modSp new mod">
        <pc:chgData name="Mrs Lettis" userId="b50cb56c-540d-4626-9c26-ed6ad1dd8938" providerId="ADAL" clId="{DBA0BB3D-BAC3-4CD1-80E4-39D423907931}" dt="2025-03-11T13:21:58.561" v="3974" actId="1076"/>
        <pc:sldMkLst>
          <pc:docMk/>
          <pc:sldMk cId="3261138722" sldId="294"/>
        </pc:sldMkLst>
        <pc:spChg chg="add mod">
          <ac:chgData name="Mrs Lettis" userId="b50cb56c-540d-4626-9c26-ed6ad1dd8938" providerId="ADAL" clId="{DBA0BB3D-BAC3-4CD1-80E4-39D423907931}" dt="2025-03-11T13:21:58.561" v="3974" actId="1076"/>
          <ac:spMkLst>
            <pc:docMk/>
            <pc:sldMk cId="3261138722" sldId="294"/>
            <ac:spMk id="6" creationId="{07C305E0-9342-64B2-AA8B-D928B41CD1DE}"/>
          </ac:spMkLst>
        </pc:spChg>
        <pc:spChg chg="add mod">
          <ac:chgData name="Mrs Lettis" userId="b50cb56c-540d-4626-9c26-ed6ad1dd8938" providerId="ADAL" clId="{DBA0BB3D-BAC3-4CD1-80E4-39D423907931}" dt="2025-03-11T13:21:52.911" v="3973" actId="1076"/>
          <ac:spMkLst>
            <pc:docMk/>
            <pc:sldMk cId="3261138722" sldId="294"/>
            <ac:spMk id="11" creationId="{07D74EBC-F623-F954-3DCC-A56378C05F75}"/>
          </ac:spMkLst>
        </pc:spChg>
      </pc:sldChg>
      <pc:sldChg chg="delSp add setBg delDesignElem">
        <pc:chgData name="Mrs Lettis" userId="b50cb56c-540d-4626-9c26-ed6ad1dd8938" providerId="ADAL" clId="{DBA0BB3D-BAC3-4CD1-80E4-39D423907931}" dt="2025-03-24T07:40:50.433" v="4018"/>
        <pc:sldMkLst>
          <pc:docMk/>
          <pc:sldMk cId="3770951606" sldId="296"/>
        </pc:sldMkLst>
        <pc:spChg chg="del">
          <ac:chgData name="Mrs Lettis" userId="b50cb56c-540d-4626-9c26-ed6ad1dd8938" providerId="ADAL" clId="{DBA0BB3D-BAC3-4CD1-80E4-39D423907931}" dt="2025-03-24T07:40:50.433" v="4018"/>
          <ac:spMkLst>
            <pc:docMk/>
            <pc:sldMk cId="3770951606" sldId="296"/>
            <ac:spMk id="11" creationId="{BD4E11C7-7BD5-4045-AC27-3F529BEC73BA}"/>
          </ac:spMkLst>
        </pc:spChg>
        <pc:cxnChg chg="del">
          <ac:chgData name="Mrs Lettis" userId="b50cb56c-540d-4626-9c26-ed6ad1dd8938" providerId="ADAL" clId="{DBA0BB3D-BAC3-4CD1-80E4-39D423907931}" dt="2025-03-24T07:40:50.433" v="4018"/>
          <ac:cxnSpMkLst>
            <pc:docMk/>
            <pc:sldMk cId="3770951606" sldId="296"/>
            <ac:cxnSpMk id="13" creationId="{21FCCE20-1E4F-44FF-87B4-379D391A2D12}"/>
          </ac:cxnSpMkLst>
        </pc:cxnChg>
      </pc:sldChg>
      <pc:sldChg chg="add">
        <pc:chgData name="Mrs Lettis" userId="b50cb56c-540d-4626-9c26-ed6ad1dd8938" providerId="ADAL" clId="{DBA0BB3D-BAC3-4CD1-80E4-39D423907931}" dt="2025-03-24T07:41:50.065" v="4023"/>
        <pc:sldMkLst>
          <pc:docMk/>
          <pc:sldMk cId="1511830843" sldId="29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57F95-1B80-408B-8882-56C420C748E8}" type="doc">
      <dgm:prSet loTypeId="urn:microsoft.com/office/officeart/2005/8/layout/default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20FD4D2-C0B3-407E-9B1C-505C239963DA}">
      <dgm:prSet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solidFill>
            <a:schemeClr val="tx1"/>
          </a:solidFill>
        </a:ln>
      </dgm:spPr>
      <dgm:t>
        <a:bodyPr/>
        <a:lstStyle/>
        <a:p>
          <a:r>
            <a:rPr lang="en-GB"/>
            <a:t>Environment should be as good as another adult in the </a:t>
          </a:r>
          <a:r>
            <a:rPr lang="en-GB" b="1"/>
            <a:t>stimulation</a:t>
          </a:r>
          <a:r>
            <a:rPr lang="en-GB"/>
            <a:t>, </a:t>
          </a:r>
          <a:r>
            <a:rPr lang="en-GB" b="1"/>
            <a:t>support</a:t>
          </a:r>
          <a:r>
            <a:rPr lang="en-GB"/>
            <a:t> and </a:t>
          </a:r>
          <a:r>
            <a:rPr lang="en-GB" b="1"/>
            <a:t>provocation</a:t>
          </a:r>
          <a:r>
            <a:rPr lang="en-GB"/>
            <a:t> it provides (Fisher, 2013).</a:t>
          </a:r>
          <a:endParaRPr lang="en-US"/>
        </a:p>
      </dgm:t>
    </dgm:pt>
    <dgm:pt modelId="{CCFF338E-5516-4ED8-BB06-033984C04990}" type="parTrans" cxnId="{4768B0E1-8E66-4B50-9809-61D5B5D71029}">
      <dgm:prSet/>
      <dgm:spPr/>
      <dgm:t>
        <a:bodyPr/>
        <a:lstStyle/>
        <a:p>
          <a:endParaRPr lang="en-US"/>
        </a:p>
      </dgm:t>
    </dgm:pt>
    <dgm:pt modelId="{AE8CBEDD-3DA9-4FF6-8E32-DCF45AC04F18}" type="sibTrans" cxnId="{4768B0E1-8E66-4B50-9809-61D5B5D71029}">
      <dgm:prSet/>
      <dgm:spPr/>
      <dgm:t>
        <a:bodyPr/>
        <a:lstStyle/>
        <a:p>
          <a:endParaRPr lang="en-US"/>
        </a:p>
      </dgm:t>
    </dgm:pt>
    <dgm:pt modelId="{3841331A-68A8-4046-94BD-8E08A8CEDAEF}">
      <dgm:prSet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solidFill>
            <a:schemeClr val="tx1"/>
          </a:solidFill>
        </a:ln>
      </dgm:spPr>
      <dgm:t>
        <a:bodyPr/>
        <a:lstStyle/>
        <a:p>
          <a:r>
            <a:rPr lang="en-GB"/>
            <a:t>In early stages of primary, it should not look or feel starkly different from a motivating ELC environment (Realising the Ambition, 2020).</a:t>
          </a:r>
          <a:endParaRPr lang="en-US"/>
        </a:p>
      </dgm:t>
    </dgm:pt>
    <dgm:pt modelId="{6A1D7DDD-569F-413F-A53E-201F0CEB2CE1}" type="parTrans" cxnId="{C0EEC2B5-3203-4CF8-A073-2AE806EBB742}">
      <dgm:prSet/>
      <dgm:spPr/>
      <dgm:t>
        <a:bodyPr/>
        <a:lstStyle/>
        <a:p>
          <a:endParaRPr lang="en-US"/>
        </a:p>
      </dgm:t>
    </dgm:pt>
    <dgm:pt modelId="{F8FD1788-4DA3-447C-A017-A7AD5F3D79E3}" type="sibTrans" cxnId="{C0EEC2B5-3203-4CF8-A073-2AE806EBB742}">
      <dgm:prSet/>
      <dgm:spPr/>
      <dgm:t>
        <a:bodyPr/>
        <a:lstStyle/>
        <a:p>
          <a:endParaRPr lang="en-US"/>
        </a:p>
      </dgm:t>
    </dgm:pt>
    <dgm:pt modelId="{29A2E1D3-58AA-4B83-8F69-BBF43E5F0225}">
      <dgm:prSet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solidFill>
            <a:schemeClr val="tx1"/>
          </a:solidFill>
        </a:ln>
      </dgm:spPr>
      <dgm:t>
        <a:bodyPr/>
        <a:lstStyle/>
        <a:p>
          <a:r>
            <a:rPr lang="en-GB"/>
            <a:t>Conducive to learning through play.</a:t>
          </a:r>
          <a:endParaRPr lang="en-US"/>
        </a:p>
      </dgm:t>
    </dgm:pt>
    <dgm:pt modelId="{EAE02719-C40E-44E5-B98A-E72C8ABD4D9E}" type="parTrans" cxnId="{4E3FC362-1A0A-44B2-85E7-19D32509FB85}">
      <dgm:prSet/>
      <dgm:spPr/>
      <dgm:t>
        <a:bodyPr/>
        <a:lstStyle/>
        <a:p>
          <a:endParaRPr lang="en-US"/>
        </a:p>
      </dgm:t>
    </dgm:pt>
    <dgm:pt modelId="{C600B887-EAE0-4BA8-ADF2-697504B6CA39}" type="sibTrans" cxnId="{4E3FC362-1A0A-44B2-85E7-19D32509FB85}">
      <dgm:prSet/>
      <dgm:spPr/>
      <dgm:t>
        <a:bodyPr/>
        <a:lstStyle/>
        <a:p>
          <a:endParaRPr lang="en-US"/>
        </a:p>
      </dgm:t>
    </dgm:pt>
    <dgm:pt modelId="{5B2032FD-B496-4D1E-8D17-844B616FFFE3}">
      <dgm:prSet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solidFill>
            <a:schemeClr val="tx1"/>
          </a:solidFill>
        </a:ln>
      </dgm:spPr>
      <dgm:t>
        <a:bodyPr/>
        <a:lstStyle/>
        <a:p>
          <a:r>
            <a:rPr lang="en-GB"/>
            <a:t>Physical spaces, both indoors and outdoors, should be constantly </a:t>
          </a:r>
          <a:r>
            <a:rPr lang="en-GB" b="1"/>
            <a:t>reviewed</a:t>
          </a:r>
          <a:r>
            <a:rPr lang="en-GB"/>
            <a:t> to incorporate a wide range of responsive, familiar and exciting new play opportunities.</a:t>
          </a:r>
          <a:endParaRPr lang="en-US"/>
        </a:p>
      </dgm:t>
    </dgm:pt>
    <dgm:pt modelId="{8D612CB9-888F-4C4A-A216-B4292856A9AB}" type="parTrans" cxnId="{E4889316-DAF2-4DAC-A195-966BF48C3735}">
      <dgm:prSet/>
      <dgm:spPr/>
      <dgm:t>
        <a:bodyPr/>
        <a:lstStyle/>
        <a:p>
          <a:endParaRPr lang="en-US"/>
        </a:p>
      </dgm:t>
    </dgm:pt>
    <dgm:pt modelId="{E2DF0606-5A01-4279-B6E7-E97023EC0203}" type="sibTrans" cxnId="{E4889316-DAF2-4DAC-A195-966BF48C3735}">
      <dgm:prSet/>
      <dgm:spPr/>
      <dgm:t>
        <a:bodyPr/>
        <a:lstStyle/>
        <a:p>
          <a:endParaRPr lang="en-US"/>
        </a:p>
      </dgm:t>
    </dgm:pt>
    <dgm:pt modelId="{EE8F2A49-63BC-44C9-91DA-C82D2056525B}">
      <dgm:prSet/>
      <dgm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solidFill>
            <a:schemeClr val="tx1"/>
          </a:solidFill>
        </a:ln>
      </dgm:spPr>
      <dgm:t>
        <a:bodyPr/>
        <a:lstStyle/>
        <a:p>
          <a:r>
            <a:rPr lang="en-GB"/>
            <a:t>Spaces provide experiences that are </a:t>
          </a:r>
          <a:r>
            <a:rPr lang="en-GB" b="1"/>
            <a:t>joyful, meaningful, actively engaging, socially interactive, and iterative </a:t>
          </a:r>
          <a:r>
            <a:rPr lang="en-GB"/>
            <a:t>(Lego Foundation, 2017).</a:t>
          </a:r>
          <a:endParaRPr lang="en-US"/>
        </a:p>
      </dgm:t>
    </dgm:pt>
    <dgm:pt modelId="{17073804-B80B-47F4-AFF2-A0CEAFFA218B}" type="parTrans" cxnId="{C2071527-2D87-4E64-92D4-F9C9AC24D236}">
      <dgm:prSet/>
      <dgm:spPr/>
      <dgm:t>
        <a:bodyPr/>
        <a:lstStyle/>
        <a:p>
          <a:endParaRPr lang="en-US"/>
        </a:p>
      </dgm:t>
    </dgm:pt>
    <dgm:pt modelId="{759E0BC5-7E18-4450-86BD-58ED41365FD4}" type="sibTrans" cxnId="{C2071527-2D87-4E64-92D4-F9C9AC24D236}">
      <dgm:prSet/>
      <dgm:spPr/>
      <dgm:t>
        <a:bodyPr/>
        <a:lstStyle/>
        <a:p>
          <a:endParaRPr lang="en-US"/>
        </a:p>
      </dgm:t>
    </dgm:pt>
    <dgm:pt modelId="{7EE26571-CBE2-41ED-8E60-F5DD40ABC689}">
      <dgm:prSet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solidFill>
            <a:schemeClr val="tx1"/>
          </a:solidFill>
        </a:ln>
      </dgm:spPr>
      <dgm:t>
        <a:bodyPr/>
        <a:lstStyle/>
        <a:p>
          <a:r>
            <a:rPr lang="en-GB" b="1"/>
            <a:t>Co-create</a:t>
          </a:r>
          <a:r>
            <a:rPr lang="en-GB"/>
            <a:t> the learning environment with the children.</a:t>
          </a:r>
          <a:endParaRPr lang="en-US"/>
        </a:p>
      </dgm:t>
    </dgm:pt>
    <dgm:pt modelId="{4231CFBF-F99B-4314-A29F-3D4A30087E12}" type="parTrans" cxnId="{66E80965-D18D-4A7C-A93B-5D0947868BEE}">
      <dgm:prSet/>
      <dgm:spPr/>
      <dgm:t>
        <a:bodyPr/>
        <a:lstStyle/>
        <a:p>
          <a:endParaRPr lang="en-US"/>
        </a:p>
      </dgm:t>
    </dgm:pt>
    <dgm:pt modelId="{D73B07DB-851B-4849-8735-9F9813242AAF}" type="sibTrans" cxnId="{66E80965-D18D-4A7C-A93B-5D0947868BEE}">
      <dgm:prSet/>
      <dgm:spPr/>
      <dgm:t>
        <a:bodyPr/>
        <a:lstStyle/>
        <a:p>
          <a:endParaRPr lang="en-US"/>
        </a:p>
      </dgm:t>
    </dgm:pt>
    <dgm:pt modelId="{0D96DB48-4970-47C6-8EC6-E553F17A7B34}" type="pres">
      <dgm:prSet presAssocID="{AF457F95-1B80-408B-8882-56C420C748E8}" presName="diagram" presStyleCnt="0">
        <dgm:presLayoutVars>
          <dgm:dir/>
          <dgm:resizeHandles val="exact"/>
        </dgm:presLayoutVars>
      </dgm:prSet>
      <dgm:spPr/>
    </dgm:pt>
    <dgm:pt modelId="{8B30718E-E390-491B-9D27-B66E0812455F}" type="pres">
      <dgm:prSet presAssocID="{C20FD4D2-C0B3-407E-9B1C-505C239963DA}" presName="node" presStyleLbl="node1" presStyleIdx="0" presStyleCnt="6">
        <dgm:presLayoutVars>
          <dgm:bulletEnabled val="1"/>
        </dgm:presLayoutVars>
      </dgm:prSet>
      <dgm:spPr/>
    </dgm:pt>
    <dgm:pt modelId="{78A0891C-1703-4897-8564-3A5365AB9DDB}" type="pres">
      <dgm:prSet presAssocID="{AE8CBEDD-3DA9-4FF6-8E32-DCF45AC04F18}" presName="sibTrans" presStyleCnt="0"/>
      <dgm:spPr/>
    </dgm:pt>
    <dgm:pt modelId="{2B4C983D-6DE9-4601-B5E0-CA69F5D883F7}" type="pres">
      <dgm:prSet presAssocID="{3841331A-68A8-4046-94BD-8E08A8CEDAEF}" presName="node" presStyleLbl="node1" presStyleIdx="1" presStyleCnt="6">
        <dgm:presLayoutVars>
          <dgm:bulletEnabled val="1"/>
        </dgm:presLayoutVars>
      </dgm:prSet>
      <dgm:spPr/>
    </dgm:pt>
    <dgm:pt modelId="{461F23E1-A201-44FF-877F-68502FC103E9}" type="pres">
      <dgm:prSet presAssocID="{F8FD1788-4DA3-447C-A017-A7AD5F3D79E3}" presName="sibTrans" presStyleCnt="0"/>
      <dgm:spPr/>
    </dgm:pt>
    <dgm:pt modelId="{C43CFDC9-28AC-47BD-BED7-AEBC3A3045B8}" type="pres">
      <dgm:prSet presAssocID="{29A2E1D3-58AA-4B83-8F69-BBF43E5F0225}" presName="node" presStyleLbl="node1" presStyleIdx="2" presStyleCnt="6">
        <dgm:presLayoutVars>
          <dgm:bulletEnabled val="1"/>
        </dgm:presLayoutVars>
      </dgm:prSet>
      <dgm:spPr/>
    </dgm:pt>
    <dgm:pt modelId="{8D9A7427-FE4D-4283-A429-AEE7C49EAF8D}" type="pres">
      <dgm:prSet presAssocID="{C600B887-EAE0-4BA8-ADF2-697504B6CA39}" presName="sibTrans" presStyleCnt="0"/>
      <dgm:spPr/>
    </dgm:pt>
    <dgm:pt modelId="{A854DE94-69A7-4EA0-A93E-8041F46C0D0F}" type="pres">
      <dgm:prSet presAssocID="{5B2032FD-B496-4D1E-8D17-844B616FFFE3}" presName="node" presStyleLbl="node1" presStyleIdx="3" presStyleCnt="6">
        <dgm:presLayoutVars>
          <dgm:bulletEnabled val="1"/>
        </dgm:presLayoutVars>
      </dgm:prSet>
      <dgm:spPr/>
    </dgm:pt>
    <dgm:pt modelId="{B65912A9-20B4-4760-91F1-7D636922DFC0}" type="pres">
      <dgm:prSet presAssocID="{E2DF0606-5A01-4279-B6E7-E97023EC0203}" presName="sibTrans" presStyleCnt="0"/>
      <dgm:spPr/>
    </dgm:pt>
    <dgm:pt modelId="{60B1E54A-6B9C-4E67-A554-638160DD89E4}" type="pres">
      <dgm:prSet presAssocID="{EE8F2A49-63BC-44C9-91DA-C82D2056525B}" presName="node" presStyleLbl="node1" presStyleIdx="4" presStyleCnt="6">
        <dgm:presLayoutVars>
          <dgm:bulletEnabled val="1"/>
        </dgm:presLayoutVars>
      </dgm:prSet>
      <dgm:spPr/>
    </dgm:pt>
    <dgm:pt modelId="{509DE150-6601-45D2-AB2B-62BC285FC1C4}" type="pres">
      <dgm:prSet presAssocID="{759E0BC5-7E18-4450-86BD-58ED41365FD4}" presName="sibTrans" presStyleCnt="0"/>
      <dgm:spPr/>
    </dgm:pt>
    <dgm:pt modelId="{E272618E-505F-4282-BC20-83529C8EDA46}" type="pres">
      <dgm:prSet presAssocID="{7EE26571-CBE2-41ED-8E60-F5DD40ABC689}" presName="node" presStyleLbl="node1" presStyleIdx="5" presStyleCnt="6">
        <dgm:presLayoutVars>
          <dgm:bulletEnabled val="1"/>
        </dgm:presLayoutVars>
      </dgm:prSet>
      <dgm:spPr/>
    </dgm:pt>
  </dgm:ptLst>
  <dgm:cxnLst>
    <dgm:cxn modelId="{DF47D407-B85B-40BE-8539-3ED6F3C8317A}" type="presOf" srcId="{C20FD4D2-C0B3-407E-9B1C-505C239963DA}" destId="{8B30718E-E390-491B-9D27-B66E0812455F}" srcOrd="0" destOrd="0" presId="urn:microsoft.com/office/officeart/2005/8/layout/default"/>
    <dgm:cxn modelId="{E4889316-DAF2-4DAC-A195-966BF48C3735}" srcId="{AF457F95-1B80-408B-8882-56C420C748E8}" destId="{5B2032FD-B496-4D1E-8D17-844B616FFFE3}" srcOrd="3" destOrd="0" parTransId="{8D612CB9-888F-4C4A-A216-B4292856A9AB}" sibTransId="{E2DF0606-5A01-4279-B6E7-E97023EC0203}"/>
    <dgm:cxn modelId="{5021D719-5DC8-49AF-9260-80A1D691577B}" type="presOf" srcId="{7EE26571-CBE2-41ED-8E60-F5DD40ABC689}" destId="{E272618E-505F-4282-BC20-83529C8EDA46}" srcOrd="0" destOrd="0" presId="urn:microsoft.com/office/officeart/2005/8/layout/default"/>
    <dgm:cxn modelId="{C2071527-2D87-4E64-92D4-F9C9AC24D236}" srcId="{AF457F95-1B80-408B-8882-56C420C748E8}" destId="{EE8F2A49-63BC-44C9-91DA-C82D2056525B}" srcOrd="4" destOrd="0" parTransId="{17073804-B80B-47F4-AFF2-A0CEAFFA218B}" sibTransId="{759E0BC5-7E18-4450-86BD-58ED41365FD4}"/>
    <dgm:cxn modelId="{4E3FC362-1A0A-44B2-85E7-19D32509FB85}" srcId="{AF457F95-1B80-408B-8882-56C420C748E8}" destId="{29A2E1D3-58AA-4B83-8F69-BBF43E5F0225}" srcOrd="2" destOrd="0" parTransId="{EAE02719-C40E-44E5-B98A-E72C8ABD4D9E}" sibTransId="{C600B887-EAE0-4BA8-ADF2-697504B6CA39}"/>
    <dgm:cxn modelId="{66E80965-D18D-4A7C-A93B-5D0947868BEE}" srcId="{AF457F95-1B80-408B-8882-56C420C748E8}" destId="{7EE26571-CBE2-41ED-8E60-F5DD40ABC689}" srcOrd="5" destOrd="0" parTransId="{4231CFBF-F99B-4314-A29F-3D4A30087E12}" sibTransId="{D73B07DB-851B-4849-8735-9F9813242AAF}"/>
    <dgm:cxn modelId="{38C3E181-FDBD-42AA-9670-A03D15F3F1C5}" type="presOf" srcId="{3841331A-68A8-4046-94BD-8E08A8CEDAEF}" destId="{2B4C983D-6DE9-4601-B5E0-CA69F5D883F7}" srcOrd="0" destOrd="0" presId="urn:microsoft.com/office/officeart/2005/8/layout/default"/>
    <dgm:cxn modelId="{C0EEC2B5-3203-4CF8-A073-2AE806EBB742}" srcId="{AF457F95-1B80-408B-8882-56C420C748E8}" destId="{3841331A-68A8-4046-94BD-8E08A8CEDAEF}" srcOrd="1" destOrd="0" parTransId="{6A1D7DDD-569F-413F-A53E-201F0CEB2CE1}" sibTransId="{F8FD1788-4DA3-447C-A017-A7AD5F3D79E3}"/>
    <dgm:cxn modelId="{2B5993BA-8F2B-4A93-9C22-3A8F69BCAD6D}" type="presOf" srcId="{5B2032FD-B496-4D1E-8D17-844B616FFFE3}" destId="{A854DE94-69A7-4EA0-A93E-8041F46C0D0F}" srcOrd="0" destOrd="0" presId="urn:microsoft.com/office/officeart/2005/8/layout/default"/>
    <dgm:cxn modelId="{34CE6ED6-5DE5-49A9-BF26-AFAC9430DE00}" type="presOf" srcId="{29A2E1D3-58AA-4B83-8F69-BBF43E5F0225}" destId="{C43CFDC9-28AC-47BD-BED7-AEBC3A3045B8}" srcOrd="0" destOrd="0" presId="urn:microsoft.com/office/officeart/2005/8/layout/default"/>
    <dgm:cxn modelId="{4768B0E1-8E66-4B50-9809-61D5B5D71029}" srcId="{AF457F95-1B80-408B-8882-56C420C748E8}" destId="{C20FD4D2-C0B3-407E-9B1C-505C239963DA}" srcOrd="0" destOrd="0" parTransId="{CCFF338E-5516-4ED8-BB06-033984C04990}" sibTransId="{AE8CBEDD-3DA9-4FF6-8E32-DCF45AC04F18}"/>
    <dgm:cxn modelId="{E45EC8E7-72FE-4111-BEB9-00A900152ADC}" type="presOf" srcId="{AF457F95-1B80-408B-8882-56C420C748E8}" destId="{0D96DB48-4970-47C6-8EC6-E553F17A7B34}" srcOrd="0" destOrd="0" presId="urn:microsoft.com/office/officeart/2005/8/layout/default"/>
    <dgm:cxn modelId="{481F15E9-723C-4370-82AD-3820EE87D54C}" type="presOf" srcId="{EE8F2A49-63BC-44C9-91DA-C82D2056525B}" destId="{60B1E54A-6B9C-4E67-A554-638160DD89E4}" srcOrd="0" destOrd="0" presId="urn:microsoft.com/office/officeart/2005/8/layout/default"/>
    <dgm:cxn modelId="{454A1277-CAD0-4B4B-B423-A02BF161B87C}" type="presParOf" srcId="{0D96DB48-4970-47C6-8EC6-E553F17A7B34}" destId="{8B30718E-E390-491B-9D27-B66E0812455F}" srcOrd="0" destOrd="0" presId="urn:microsoft.com/office/officeart/2005/8/layout/default"/>
    <dgm:cxn modelId="{39BBC2F8-A568-4476-8B91-221C34C7EBF0}" type="presParOf" srcId="{0D96DB48-4970-47C6-8EC6-E553F17A7B34}" destId="{78A0891C-1703-4897-8564-3A5365AB9DDB}" srcOrd="1" destOrd="0" presId="urn:microsoft.com/office/officeart/2005/8/layout/default"/>
    <dgm:cxn modelId="{EB270642-E169-40D9-AA02-B8C305CEBFA2}" type="presParOf" srcId="{0D96DB48-4970-47C6-8EC6-E553F17A7B34}" destId="{2B4C983D-6DE9-4601-B5E0-CA69F5D883F7}" srcOrd="2" destOrd="0" presId="urn:microsoft.com/office/officeart/2005/8/layout/default"/>
    <dgm:cxn modelId="{C6867690-A99A-4D0A-93FE-D6AABDE0E8C9}" type="presParOf" srcId="{0D96DB48-4970-47C6-8EC6-E553F17A7B34}" destId="{461F23E1-A201-44FF-877F-68502FC103E9}" srcOrd="3" destOrd="0" presId="urn:microsoft.com/office/officeart/2005/8/layout/default"/>
    <dgm:cxn modelId="{B27C6D88-1496-4442-B547-3C8C44F88338}" type="presParOf" srcId="{0D96DB48-4970-47C6-8EC6-E553F17A7B34}" destId="{C43CFDC9-28AC-47BD-BED7-AEBC3A3045B8}" srcOrd="4" destOrd="0" presId="urn:microsoft.com/office/officeart/2005/8/layout/default"/>
    <dgm:cxn modelId="{7E434410-A8B0-4CC0-B48B-28CEC82FFAD2}" type="presParOf" srcId="{0D96DB48-4970-47C6-8EC6-E553F17A7B34}" destId="{8D9A7427-FE4D-4283-A429-AEE7C49EAF8D}" srcOrd="5" destOrd="0" presId="urn:microsoft.com/office/officeart/2005/8/layout/default"/>
    <dgm:cxn modelId="{FEBB83E4-45D2-4061-84CD-0169EBD241CD}" type="presParOf" srcId="{0D96DB48-4970-47C6-8EC6-E553F17A7B34}" destId="{A854DE94-69A7-4EA0-A93E-8041F46C0D0F}" srcOrd="6" destOrd="0" presId="urn:microsoft.com/office/officeart/2005/8/layout/default"/>
    <dgm:cxn modelId="{2ABF2C8A-988A-46CD-BB4E-1F222E01F0EC}" type="presParOf" srcId="{0D96DB48-4970-47C6-8EC6-E553F17A7B34}" destId="{B65912A9-20B4-4760-91F1-7D636922DFC0}" srcOrd="7" destOrd="0" presId="urn:microsoft.com/office/officeart/2005/8/layout/default"/>
    <dgm:cxn modelId="{FB0A3742-1E14-4AAC-8E9E-7BB525BA8792}" type="presParOf" srcId="{0D96DB48-4970-47C6-8EC6-E553F17A7B34}" destId="{60B1E54A-6B9C-4E67-A554-638160DD89E4}" srcOrd="8" destOrd="0" presId="urn:microsoft.com/office/officeart/2005/8/layout/default"/>
    <dgm:cxn modelId="{3E09F684-671C-4C0D-B5BF-957783EDB480}" type="presParOf" srcId="{0D96DB48-4970-47C6-8EC6-E553F17A7B34}" destId="{509DE150-6601-45D2-AB2B-62BC285FC1C4}" srcOrd="9" destOrd="0" presId="urn:microsoft.com/office/officeart/2005/8/layout/default"/>
    <dgm:cxn modelId="{3593B930-3BCC-489A-9CD8-0F09E8331A1D}" type="presParOf" srcId="{0D96DB48-4970-47C6-8EC6-E553F17A7B34}" destId="{E272618E-505F-4282-BC20-83529C8EDA46}" srcOrd="10" destOrd="0" presId="urn:microsoft.com/office/officeart/2005/8/layout/default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D7B896-F65D-468F-A20D-EAB520A97A2B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71ABD2A-C3FD-4545-AB40-379E00118661}">
      <dgm:prSet/>
      <dgm:spPr/>
      <dgm:t>
        <a:bodyPr/>
        <a:lstStyle/>
        <a:p>
          <a:r>
            <a:rPr lang="en-GB"/>
            <a:t>Fixed seating- table and chair for every child</a:t>
          </a:r>
          <a:endParaRPr lang="en-US"/>
        </a:p>
      </dgm:t>
    </dgm:pt>
    <dgm:pt modelId="{501E0B8C-2C13-4FB5-8DA4-B4790DBA2827}" type="parTrans" cxnId="{D7463AAC-5D2D-412A-928E-D817B5183D8F}">
      <dgm:prSet/>
      <dgm:spPr/>
      <dgm:t>
        <a:bodyPr/>
        <a:lstStyle/>
        <a:p>
          <a:endParaRPr lang="en-US"/>
        </a:p>
      </dgm:t>
    </dgm:pt>
    <dgm:pt modelId="{122D761A-37CE-4E4A-AF44-99947FD41AD2}" type="sibTrans" cxnId="{D7463AAC-5D2D-412A-928E-D817B5183D8F}">
      <dgm:prSet/>
      <dgm:spPr/>
      <dgm:t>
        <a:bodyPr/>
        <a:lstStyle/>
        <a:p>
          <a:endParaRPr lang="en-US"/>
        </a:p>
      </dgm:t>
    </dgm:pt>
    <dgm:pt modelId="{5FED8494-EA85-4205-8E40-380FB8D8E495}">
      <dgm:prSet/>
      <dgm:spPr/>
      <dgm:t>
        <a:bodyPr/>
        <a:lstStyle/>
        <a:p>
          <a:r>
            <a:rPr lang="en-GB"/>
            <a:t>Bright walls</a:t>
          </a:r>
          <a:endParaRPr lang="en-US"/>
        </a:p>
      </dgm:t>
    </dgm:pt>
    <dgm:pt modelId="{4D1DFBA6-F4FC-4D59-BE0C-3647CECE990D}" type="parTrans" cxnId="{504C46C0-1575-452C-97E2-DFE67F5DAA28}">
      <dgm:prSet/>
      <dgm:spPr/>
      <dgm:t>
        <a:bodyPr/>
        <a:lstStyle/>
        <a:p>
          <a:endParaRPr lang="en-US"/>
        </a:p>
      </dgm:t>
    </dgm:pt>
    <dgm:pt modelId="{0BFC5017-23BD-41C7-8ABB-66C48F724F9F}" type="sibTrans" cxnId="{504C46C0-1575-452C-97E2-DFE67F5DAA28}">
      <dgm:prSet/>
      <dgm:spPr/>
      <dgm:t>
        <a:bodyPr/>
        <a:lstStyle/>
        <a:p>
          <a:endParaRPr lang="en-US"/>
        </a:p>
      </dgm:t>
    </dgm:pt>
    <dgm:pt modelId="{1F2B802B-21F1-4E17-9105-207E50EE635A}">
      <dgm:prSet/>
      <dgm:spPr/>
      <dgm:t>
        <a:bodyPr/>
        <a:lstStyle/>
        <a:p>
          <a:r>
            <a:rPr lang="en-GB"/>
            <a:t>Printed displays</a:t>
          </a:r>
          <a:endParaRPr lang="en-US"/>
        </a:p>
      </dgm:t>
    </dgm:pt>
    <dgm:pt modelId="{799A5A3E-E60B-4CED-8F48-77AA3E0E7AE8}" type="parTrans" cxnId="{72F17D3B-7431-42F7-9BE5-46FE302712B7}">
      <dgm:prSet/>
      <dgm:spPr/>
      <dgm:t>
        <a:bodyPr/>
        <a:lstStyle/>
        <a:p>
          <a:endParaRPr lang="en-US"/>
        </a:p>
      </dgm:t>
    </dgm:pt>
    <dgm:pt modelId="{87ABEE4C-DCFA-4B9B-B29F-E90903DBBB7A}" type="sibTrans" cxnId="{72F17D3B-7431-42F7-9BE5-46FE302712B7}">
      <dgm:prSet/>
      <dgm:spPr/>
      <dgm:t>
        <a:bodyPr/>
        <a:lstStyle/>
        <a:p>
          <a:endParaRPr lang="en-US"/>
        </a:p>
      </dgm:t>
    </dgm:pt>
    <dgm:pt modelId="{4D3A01DF-97D9-4593-ACF8-DB0C5E74AEAB}">
      <dgm:prSet/>
      <dgm:spPr/>
      <dgm:t>
        <a:bodyPr/>
        <a:lstStyle/>
        <a:p>
          <a:r>
            <a:rPr lang="en-GB"/>
            <a:t>Uniform standardised displays of children’s work</a:t>
          </a:r>
          <a:endParaRPr lang="en-US"/>
        </a:p>
      </dgm:t>
    </dgm:pt>
    <dgm:pt modelId="{8B61C03D-5B04-4B69-96D9-F8B7DC91E6F9}" type="parTrans" cxnId="{6A3EE4AE-0CDA-4540-8592-7C2B1F9077CD}">
      <dgm:prSet/>
      <dgm:spPr/>
      <dgm:t>
        <a:bodyPr/>
        <a:lstStyle/>
        <a:p>
          <a:endParaRPr lang="en-US"/>
        </a:p>
      </dgm:t>
    </dgm:pt>
    <dgm:pt modelId="{95D47D56-C634-4ED3-8903-08DF3A3555B5}" type="sibTrans" cxnId="{6A3EE4AE-0CDA-4540-8592-7C2B1F9077CD}">
      <dgm:prSet/>
      <dgm:spPr/>
      <dgm:t>
        <a:bodyPr/>
        <a:lstStyle/>
        <a:p>
          <a:endParaRPr lang="en-US"/>
        </a:p>
      </dgm:t>
    </dgm:pt>
    <dgm:pt modelId="{694FEC05-4932-414E-AB32-4E3B6B554B20}">
      <dgm:prSet/>
      <dgm:spPr/>
      <dgm:t>
        <a:bodyPr/>
        <a:lstStyle/>
        <a:p>
          <a:r>
            <a:rPr lang="en-GB"/>
            <a:t>Some toys- mainly plastic with fixed purpose at back</a:t>
          </a:r>
          <a:endParaRPr lang="en-US"/>
        </a:p>
      </dgm:t>
    </dgm:pt>
    <dgm:pt modelId="{EA68ED7E-ADAE-4CBF-9E3D-4513A104CC15}" type="parTrans" cxnId="{21AE8A52-BBBE-471E-BC7C-B18549EF2DF3}">
      <dgm:prSet/>
      <dgm:spPr/>
      <dgm:t>
        <a:bodyPr/>
        <a:lstStyle/>
        <a:p>
          <a:endParaRPr lang="en-US"/>
        </a:p>
      </dgm:t>
    </dgm:pt>
    <dgm:pt modelId="{B60AE789-EF68-451A-8764-F38328A71DD5}" type="sibTrans" cxnId="{21AE8A52-BBBE-471E-BC7C-B18549EF2DF3}">
      <dgm:prSet/>
      <dgm:spPr/>
      <dgm:t>
        <a:bodyPr/>
        <a:lstStyle/>
        <a:p>
          <a:endParaRPr lang="en-US"/>
        </a:p>
      </dgm:t>
    </dgm:pt>
    <dgm:pt modelId="{14E27F62-890A-4B69-BBA8-018A83D41775}">
      <dgm:prSet/>
      <dgm:spPr/>
      <dgm:t>
        <a:bodyPr/>
        <a:lstStyle/>
        <a:p>
          <a:r>
            <a:rPr lang="en-GB"/>
            <a:t>Outcome driven </a:t>
          </a:r>
          <a:endParaRPr lang="en-US"/>
        </a:p>
      </dgm:t>
    </dgm:pt>
    <dgm:pt modelId="{EFE0345F-A0D6-4448-814F-A1DAB4C0B66D}" type="parTrans" cxnId="{BA82DB3D-0C5E-4892-A3DD-4FD390FB7E97}">
      <dgm:prSet/>
      <dgm:spPr/>
      <dgm:t>
        <a:bodyPr/>
        <a:lstStyle/>
        <a:p>
          <a:endParaRPr lang="en-US"/>
        </a:p>
      </dgm:t>
    </dgm:pt>
    <dgm:pt modelId="{3BF2A07A-700D-4A44-8264-E00F922D61BD}" type="sibTrans" cxnId="{BA82DB3D-0C5E-4892-A3DD-4FD390FB7E97}">
      <dgm:prSet/>
      <dgm:spPr/>
      <dgm:t>
        <a:bodyPr/>
        <a:lstStyle/>
        <a:p>
          <a:endParaRPr lang="en-US"/>
        </a:p>
      </dgm:t>
    </dgm:pt>
    <dgm:pt modelId="{32ADD27E-C716-4860-997B-767A4D47BE35}">
      <dgm:prSet/>
      <dgm:spPr/>
      <dgm:t>
        <a:bodyPr/>
        <a:lstStyle/>
        <a:p>
          <a:r>
            <a:rPr lang="en-GB"/>
            <a:t>Open area with more toys but only used at timetabled times and teacher controlled</a:t>
          </a:r>
          <a:endParaRPr lang="en-US"/>
        </a:p>
      </dgm:t>
    </dgm:pt>
    <dgm:pt modelId="{A08D505F-9905-4D04-AE36-2D0A0AE43F5F}" type="parTrans" cxnId="{71FDA36E-8508-4371-9DF1-77FE7BFAA3C6}">
      <dgm:prSet/>
      <dgm:spPr/>
      <dgm:t>
        <a:bodyPr/>
        <a:lstStyle/>
        <a:p>
          <a:endParaRPr lang="en-US"/>
        </a:p>
      </dgm:t>
    </dgm:pt>
    <dgm:pt modelId="{B8294564-048A-4A07-81E9-BDA5E11F510E}" type="sibTrans" cxnId="{71FDA36E-8508-4371-9DF1-77FE7BFAA3C6}">
      <dgm:prSet/>
      <dgm:spPr/>
      <dgm:t>
        <a:bodyPr/>
        <a:lstStyle/>
        <a:p>
          <a:endParaRPr lang="en-US"/>
        </a:p>
      </dgm:t>
    </dgm:pt>
    <dgm:pt modelId="{3C7C8709-6E60-4471-9DF5-029C4F3FC9A1}">
      <dgm:prSet/>
      <dgm:spPr/>
      <dgm:t>
        <a:bodyPr/>
        <a:lstStyle/>
        <a:p>
          <a:r>
            <a:rPr lang="en-US"/>
            <a:t>Play often used as a reward</a:t>
          </a:r>
        </a:p>
      </dgm:t>
    </dgm:pt>
    <dgm:pt modelId="{AABE911C-8AC9-44F4-A2FA-F168BED66456}" type="parTrans" cxnId="{4DFC47CE-490F-43EC-AC4E-1207FDA74E7E}">
      <dgm:prSet/>
      <dgm:spPr/>
      <dgm:t>
        <a:bodyPr/>
        <a:lstStyle/>
        <a:p>
          <a:endParaRPr lang="en-GB"/>
        </a:p>
      </dgm:t>
    </dgm:pt>
    <dgm:pt modelId="{EE5E4ED1-3F72-4CC0-9AFF-A05F14F6E54C}" type="sibTrans" cxnId="{4DFC47CE-490F-43EC-AC4E-1207FDA74E7E}">
      <dgm:prSet/>
      <dgm:spPr/>
      <dgm:t>
        <a:bodyPr/>
        <a:lstStyle/>
        <a:p>
          <a:endParaRPr lang="en-GB"/>
        </a:p>
      </dgm:t>
    </dgm:pt>
    <dgm:pt modelId="{714FDEB4-E153-41E9-A03C-1FE55F909DF5}" type="pres">
      <dgm:prSet presAssocID="{A8D7B896-F65D-468F-A20D-EAB520A97A2B}" presName="diagram" presStyleCnt="0">
        <dgm:presLayoutVars>
          <dgm:dir/>
          <dgm:resizeHandles val="exact"/>
        </dgm:presLayoutVars>
      </dgm:prSet>
      <dgm:spPr/>
    </dgm:pt>
    <dgm:pt modelId="{E8E43188-902D-4932-A4D6-DBE8EE66DBAD}" type="pres">
      <dgm:prSet presAssocID="{071ABD2A-C3FD-4545-AB40-379E00118661}" presName="node" presStyleLbl="node1" presStyleIdx="0" presStyleCnt="8" custLinFactNeighborX="1341" custLinFactNeighborY="-3725">
        <dgm:presLayoutVars>
          <dgm:bulletEnabled val="1"/>
        </dgm:presLayoutVars>
      </dgm:prSet>
      <dgm:spPr/>
    </dgm:pt>
    <dgm:pt modelId="{824B998D-4EA8-48B0-A97D-96542963C52D}" type="pres">
      <dgm:prSet presAssocID="{122D761A-37CE-4E4A-AF44-99947FD41AD2}" presName="sibTrans" presStyleCnt="0"/>
      <dgm:spPr/>
    </dgm:pt>
    <dgm:pt modelId="{75A6C41D-F3ED-4975-9C97-F536E2C07879}" type="pres">
      <dgm:prSet presAssocID="{5FED8494-EA85-4205-8E40-380FB8D8E495}" presName="node" presStyleLbl="node1" presStyleIdx="1" presStyleCnt="8" custScaleY="104362">
        <dgm:presLayoutVars>
          <dgm:bulletEnabled val="1"/>
        </dgm:presLayoutVars>
      </dgm:prSet>
      <dgm:spPr/>
    </dgm:pt>
    <dgm:pt modelId="{C40CE263-6EBB-45E6-A30B-4C200BB829DC}" type="pres">
      <dgm:prSet presAssocID="{0BFC5017-23BD-41C7-8ABB-66C48F724F9F}" presName="sibTrans" presStyleCnt="0"/>
      <dgm:spPr/>
    </dgm:pt>
    <dgm:pt modelId="{C6EDDD92-8435-49AC-BEBD-E638D988C004}" type="pres">
      <dgm:prSet presAssocID="{1F2B802B-21F1-4E17-9105-207E50EE635A}" presName="node" presStyleLbl="node1" presStyleIdx="2" presStyleCnt="8" custScaleY="105852">
        <dgm:presLayoutVars>
          <dgm:bulletEnabled val="1"/>
        </dgm:presLayoutVars>
      </dgm:prSet>
      <dgm:spPr/>
    </dgm:pt>
    <dgm:pt modelId="{2E381ABA-B898-40E8-803C-6A911CF1EDF5}" type="pres">
      <dgm:prSet presAssocID="{87ABEE4C-DCFA-4B9B-B29F-E90903DBBB7A}" presName="sibTrans" presStyleCnt="0"/>
      <dgm:spPr/>
    </dgm:pt>
    <dgm:pt modelId="{9BDB1DDC-151A-43AB-B30B-3C83E9E3B37C}" type="pres">
      <dgm:prSet presAssocID="{4D3A01DF-97D9-4593-ACF8-DB0C5E74AEAB}" presName="node" presStyleLbl="node1" presStyleIdx="3" presStyleCnt="8">
        <dgm:presLayoutVars>
          <dgm:bulletEnabled val="1"/>
        </dgm:presLayoutVars>
      </dgm:prSet>
      <dgm:spPr/>
    </dgm:pt>
    <dgm:pt modelId="{8410929E-CBCC-4B57-B4F6-7BD363287D9F}" type="pres">
      <dgm:prSet presAssocID="{95D47D56-C634-4ED3-8903-08DF3A3555B5}" presName="sibTrans" presStyleCnt="0"/>
      <dgm:spPr/>
    </dgm:pt>
    <dgm:pt modelId="{B2B7DDB1-B788-490E-88CD-4954CC20D6D6}" type="pres">
      <dgm:prSet presAssocID="{694FEC05-4932-414E-AB32-4E3B6B554B20}" presName="node" presStyleLbl="node1" presStyleIdx="4" presStyleCnt="8">
        <dgm:presLayoutVars>
          <dgm:bulletEnabled val="1"/>
        </dgm:presLayoutVars>
      </dgm:prSet>
      <dgm:spPr/>
    </dgm:pt>
    <dgm:pt modelId="{B08D8958-A82F-443F-93C1-D0F873BB0E43}" type="pres">
      <dgm:prSet presAssocID="{B60AE789-EF68-451A-8764-F38328A71DD5}" presName="sibTrans" presStyleCnt="0"/>
      <dgm:spPr/>
    </dgm:pt>
    <dgm:pt modelId="{BC58B3B8-16BB-466F-BCDB-1C229C1CFCAB}" type="pres">
      <dgm:prSet presAssocID="{14E27F62-890A-4B69-BBA8-018A83D41775}" presName="node" presStyleLbl="node1" presStyleIdx="5" presStyleCnt="8" custLinFactX="9528" custLinFactNeighborX="100000" custLinFactNeighborY="3726">
        <dgm:presLayoutVars>
          <dgm:bulletEnabled val="1"/>
        </dgm:presLayoutVars>
      </dgm:prSet>
      <dgm:spPr/>
    </dgm:pt>
    <dgm:pt modelId="{087A6B7E-C7BD-484F-885B-D895436F6C1B}" type="pres">
      <dgm:prSet presAssocID="{3BF2A07A-700D-4A44-8264-E00F922D61BD}" presName="sibTrans" presStyleCnt="0"/>
      <dgm:spPr/>
    </dgm:pt>
    <dgm:pt modelId="{9733607E-34CB-4BE3-9B6B-29E15C42F25E}" type="pres">
      <dgm:prSet presAssocID="{32ADD27E-C716-4860-997B-767A4D47BE35}" presName="node" presStyleLbl="node1" presStyleIdx="6" presStyleCnt="8" custLinFactX="-10447" custLinFactNeighborX="-100000" custLinFactNeighborY="1491">
        <dgm:presLayoutVars>
          <dgm:bulletEnabled val="1"/>
        </dgm:presLayoutVars>
      </dgm:prSet>
      <dgm:spPr/>
    </dgm:pt>
    <dgm:pt modelId="{DB24E0EF-2FB8-4EC0-B55E-53CC1E655E1D}" type="pres">
      <dgm:prSet presAssocID="{B8294564-048A-4A07-81E9-BDA5E11F510E}" presName="sibTrans" presStyleCnt="0"/>
      <dgm:spPr/>
    </dgm:pt>
    <dgm:pt modelId="{0270FFCE-0D43-4972-A0B1-A0F218EAFE43}" type="pres">
      <dgm:prSet presAssocID="{3C7C8709-6E60-4471-9DF5-029C4F3FC9A1}" presName="node" presStyleLbl="node1" presStyleIdx="7" presStyleCnt="8" custLinFactNeighborY="2235">
        <dgm:presLayoutVars>
          <dgm:bulletEnabled val="1"/>
        </dgm:presLayoutVars>
      </dgm:prSet>
      <dgm:spPr/>
    </dgm:pt>
  </dgm:ptLst>
  <dgm:cxnLst>
    <dgm:cxn modelId="{9C372906-EE98-4C3F-96B6-1D683E5BD4A1}" type="presOf" srcId="{4D3A01DF-97D9-4593-ACF8-DB0C5E74AEAB}" destId="{9BDB1DDC-151A-43AB-B30B-3C83E9E3B37C}" srcOrd="0" destOrd="0" presId="urn:microsoft.com/office/officeart/2005/8/layout/default"/>
    <dgm:cxn modelId="{72F17D3B-7431-42F7-9BE5-46FE302712B7}" srcId="{A8D7B896-F65D-468F-A20D-EAB520A97A2B}" destId="{1F2B802B-21F1-4E17-9105-207E50EE635A}" srcOrd="2" destOrd="0" parTransId="{799A5A3E-E60B-4CED-8F48-77AA3E0E7AE8}" sibTransId="{87ABEE4C-DCFA-4B9B-B29F-E90903DBBB7A}"/>
    <dgm:cxn modelId="{BA82DB3D-0C5E-4892-A3DD-4FD390FB7E97}" srcId="{A8D7B896-F65D-468F-A20D-EAB520A97A2B}" destId="{14E27F62-890A-4B69-BBA8-018A83D41775}" srcOrd="5" destOrd="0" parTransId="{EFE0345F-A0D6-4448-814F-A1DAB4C0B66D}" sibTransId="{3BF2A07A-700D-4A44-8264-E00F922D61BD}"/>
    <dgm:cxn modelId="{4DCE5B43-BDC6-443B-BCAF-1F413D6DD288}" type="presOf" srcId="{A8D7B896-F65D-468F-A20D-EAB520A97A2B}" destId="{714FDEB4-E153-41E9-A03C-1FE55F909DF5}" srcOrd="0" destOrd="0" presId="urn:microsoft.com/office/officeart/2005/8/layout/default"/>
    <dgm:cxn modelId="{F1B7A243-89C5-426F-A33D-E56EB2920097}" type="presOf" srcId="{694FEC05-4932-414E-AB32-4E3B6B554B20}" destId="{B2B7DDB1-B788-490E-88CD-4954CC20D6D6}" srcOrd="0" destOrd="0" presId="urn:microsoft.com/office/officeart/2005/8/layout/default"/>
    <dgm:cxn modelId="{71FDA36E-8508-4371-9DF1-77FE7BFAA3C6}" srcId="{A8D7B896-F65D-468F-A20D-EAB520A97A2B}" destId="{32ADD27E-C716-4860-997B-767A4D47BE35}" srcOrd="6" destOrd="0" parTransId="{A08D505F-9905-4D04-AE36-2D0A0AE43F5F}" sibTransId="{B8294564-048A-4A07-81E9-BDA5E11F510E}"/>
    <dgm:cxn modelId="{21AE8A52-BBBE-471E-BC7C-B18549EF2DF3}" srcId="{A8D7B896-F65D-468F-A20D-EAB520A97A2B}" destId="{694FEC05-4932-414E-AB32-4E3B6B554B20}" srcOrd="4" destOrd="0" parTransId="{EA68ED7E-ADAE-4CBF-9E3D-4513A104CC15}" sibTransId="{B60AE789-EF68-451A-8764-F38328A71DD5}"/>
    <dgm:cxn modelId="{0DE43580-CC79-40BB-A2D6-1C2F4F52E740}" type="presOf" srcId="{32ADD27E-C716-4860-997B-767A4D47BE35}" destId="{9733607E-34CB-4BE3-9B6B-29E15C42F25E}" srcOrd="0" destOrd="0" presId="urn:microsoft.com/office/officeart/2005/8/layout/default"/>
    <dgm:cxn modelId="{EBB86484-214C-403A-BFD8-2587D4CC28AB}" type="presOf" srcId="{071ABD2A-C3FD-4545-AB40-379E00118661}" destId="{E8E43188-902D-4932-A4D6-DBE8EE66DBAD}" srcOrd="0" destOrd="0" presId="urn:microsoft.com/office/officeart/2005/8/layout/default"/>
    <dgm:cxn modelId="{D7463AAC-5D2D-412A-928E-D817B5183D8F}" srcId="{A8D7B896-F65D-468F-A20D-EAB520A97A2B}" destId="{071ABD2A-C3FD-4545-AB40-379E00118661}" srcOrd="0" destOrd="0" parTransId="{501E0B8C-2C13-4FB5-8DA4-B4790DBA2827}" sibTransId="{122D761A-37CE-4E4A-AF44-99947FD41AD2}"/>
    <dgm:cxn modelId="{6A3EE4AE-0CDA-4540-8592-7C2B1F9077CD}" srcId="{A8D7B896-F65D-468F-A20D-EAB520A97A2B}" destId="{4D3A01DF-97D9-4593-ACF8-DB0C5E74AEAB}" srcOrd="3" destOrd="0" parTransId="{8B61C03D-5B04-4B69-96D9-F8B7DC91E6F9}" sibTransId="{95D47D56-C634-4ED3-8903-08DF3A3555B5}"/>
    <dgm:cxn modelId="{504C46C0-1575-452C-97E2-DFE67F5DAA28}" srcId="{A8D7B896-F65D-468F-A20D-EAB520A97A2B}" destId="{5FED8494-EA85-4205-8E40-380FB8D8E495}" srcOrd="1" destOrd="0" parTransId="{4D1DFBA6-F4FC-4D59-BE0C-3647CECE990D}" sibTransId="{0BFC5017-23BD-41C7-8ABB-66C48F724F9F}"/>
    <dgm:cxn modelId="{316F90C9-E920-49AA-8E0C-51AAB89C1E2F}" type="presOf" srcId="{14E27F62-890A-4B69-BBA8-018A83D41775}" destId="{BC58B3B8-16BB-466F-BCDB-1C229C1CFCAB}" srcOrd="0" destOrd="0" presId="urn:microsoft.com/office/officeart/2005/8/layout/default"/>
    <dgm:cxn modelId="{4DFC47CE-490F-43EC-AC4E-1207FDA74E7E}" srcId="{A8D7B896-F65D-468F-A20D-EAB520A97A2B}" destId="{3C7C8709-6E60-4471-9DF5-029C4F3FC9A1}" srcOrd="7" destOrd="0" parTransId="{AABE911C-8AC9-44F4-A2FA-F168BED66456}" sibTransId="{EE5E4ED1-3F72-4CC0-9AFF-A05F14F6E54C}"/>
    <dgm:cxn modelId="{9F3C55E2-AAC3-4508-80C8-A1A8900B7060}" type="presOf" srcId="{1F2B802B-21F1-4E17-9105-207E50EE635A}" destId="{C6EDDD92-8435-49AC-BEBD-E638D988C004}" srcOrd="0" destOrd="0" presId="urn:microsoft.com/office/officeart/2005/8/layout/default"/>
    <dgm:cxn modelId="{4C6369F0-BBCE-4957-8C4A-74DE338C36A8}" type="presOf" srcId="{5FED8494-EA85-4205-8E40-380FB8D8E495}" destId="{75A6C41D-F3ED-4975-9C97-F536E2C07879}" srcOrd="0" destOrd="0" presId="urn:microsoft.com/office/officeart/2005/8/layout/default"/>
    <dgm:cxn modelId="{4D3AB4F6-29BC-48BD-A84C-DA077B8D6C81}" type="presOf" srcId="{3C7C8709-6E60-4471-9DF5-029C4F3FC9A1}" destId="{0270FFCE-0D43-4972-A0B1-A0F218EAFE43}" srcOrd="0" destOrd="0" presId="urn:microsoft.com/office/officeart/2005/8/layout/default"/>
    <dgm:cxn modelId="{26F03452-25BB-4A4F-A9AB-7790389F5100}" type="presParOf" srcId="{714FDEB4-E153-41E9-A03C-1FE55F909DF5}" destId="{E8E43188-902D-4932-A4D6-DBE8EE66DBAD}" srcOrd="0" destOrd="0" presId="urn:microsoft.com/office/officeart/2005/8/layout/default"/>
    <dgm:cxn modelId="{7A4B789B-544B-489D-B4F7-766F60FFBF4D}" type="presParOf" srcId="{714FDEB4-E153-41E9-A03C-1FE55F909DF5}" destId="{824B998D-4EA8-48B0-A97D-96542963C52D}" srcOrd="1" destOrd="0" presId="urn:microsoft.com/office/officeart/2005/8/layout/default"/>
    <dgm:cxn modelId="{40BD0D8F-B89B-4C2B-AEC3-C5B0E1FCB63C}" type="presParOf" srcId="{714FDEB4-E153-41E9-A03C-1FE55F909DF5}" destId="{75A6C41D-F3ED-4975-9C97-F536E2C07879}" srcOrd="2" destOrd="0" presId="urn:microsoft.com/office/officeart/2005/8/layout/default"/>
    <dgm:cxn modelId="{B6BF7781-2AB9-46D6-BD7E-7A254EED7F84}" type="presParOf" srcId="{714FDEB4-E153-41E9-A03C-1FE55F909DF5}" destId="{C40CE263-6EBB-45E6-A30B-4C200BB829DC}" srcOrd="3" destOrd="0" presId="urn:microsoft.com/office/officeart/2005/8/layout/default"/>
    <dgm:cxn modelId="{13B0D898-1961-4B7B-9431-C17A730F692C}" type="presParOf" srcId="{714FDEB4-E153-41E9-A03C-1FE55F909DF5}" destId="{C6EDDD92-8435-49AC-BEBD-E638D988C004}" srcOrd="4" destOrd="0" presId="urn:microsoft.com/office/officeart/2005/8/layout/default"/>
    <dgm:cxn modelId="{9A9C53A5-DBA9-431E-B10C-B57E580F8B06}" type="presParOf" srcId="{714FDEB4-E153-41E9-A03C-1FE55F909DF5}" destId="{2E381ABA-B898-40E8-803C-6A911CF1EDF5}" srcOrd="5" destOrd="0" presId="urn:microsoft.com/office/officeart/2005/8/layout/default"/>
    <dgm:cxn modelId="{85EAE4BB-7792-4C2F-8AF7-9DD281DB5D02}" type="presParOf" srcId="{714FDEB4-E153-41E9-A03C-1FE55F909DF5}" destId="{9BDB1DDC-151A-43AB-B30B-3C83E9E3B37C}" srcOrd="6" destOrd="0" presId="urn:microsoft.com/office/officeart/2005/8/layout/default"/>
    <dgm:cxn modelId="{1A659624-A16E-4B55-A20E-D65142FED678}" type="presParOf" srcId="{714FDEB4-E153-41E9-A03C-1FE55F909DF5}" destId="{8410929E-CBCC-4B57-B4F6-7BD363287D9F}" srcOrd="7" destOrd="0" presId="urn:microsoft.com/office/officeart/2005/8/layout/default"/>
    <dgm:cxn modelId="{A9DAC77E-C642-4C11-9D36-6A79D764D0B5}" type="presParOf" srcId="{714FDEB4-E153-41E9-A03C-1FE55F909DF5}" destId="{B2B7DDB1-B788-490E-88CD-4954CC20D6D6}" srcOrd="8" destOrd="0" presId="urn:microsoft.com/office/officeart/2005/8/layout/default"/>
    <dgm:cxn modelId="{11E5C4A8-7297-4E60-8B78-5D2E31007395}" type="presParOf" srcId="{714FDEB4-E153-41E9-A03C-1FE55F909DF5}" destId="{B08D8958-A82F-443F-93C1-D0F873BB0E43}" srcOrd="9" destOrd="0" presId="urn:microsoft.com/office/officeart/2005/8/layout/default"/>
    <dgm:cxn modelId="{9014FF02-A233-44F4-9FD7-9A76B00C72A1}" type="presParOf" srcId="{714FDEB4-E153-41E9-A03C-1FE55F909DF5}" destId="{BC58B3B8-16BB-466F-BCDB-1C229C1CFCAB}" srcOrd="10" destOrd="0" presId="urn:microsoft.com/office/officeart/2005/8/layout/default"/>
    <dgm:cxn modelId="{CFA35DBB-0F20-4351-8578-DBCE674133A8}" type="presParOf" srcId="{714FDEB4-E153-41E9-A03C-1FE55F909DF5}" destId="{087A6B7E-C7BD-484F-885B-D895436F6C1B}" srcOrd="11" destOrd="0" presId="urn:microsoft.com/office/officeart/2005/8/layout/default"/>
    <dgm:cxn modelId="{497FC18F-192C-4879-90AD-967A214D4362}" type="presParOf" srcId="{714FDEB4-E153-41E9-A03C-1FE55F909DF5}" destId="{9733607E-34CB-4BE3-9B6B-29E15C42F25E}" srcOrd="12" destOrd="0" presId="urn:microsoft.com/office/officeart/2005/8/layout/default"/>
    <dgm:cxn modelId="{6BE565C1-8C96-4D6D-8A52-D47EEF4488F1}" type="presParOf" srcId="{714FDEB4-E153-41E9-A03C-1FE55F909DF5}" destId="{DB24E0EF-2FB8-4EC0-B55E-53CC1E655E1D}" srcOrd="13" destOrd="0" presId="urn:microsoft.com/office/officeart/2005/8/layout/default"/>
    <dgm:cxn modelId="{C59C18B3-7BCE-47C0-A562-1FDE0DED25B6}" type="presParOf" srcId="{714FDEB4-E153-41E9-A03C-1FE55F909DF5}" destId="{0270FFCE-0D43-4972-A0B1-A0F218EAFE4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0718E-E390-491B-9D27-B66E0812455F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Environment should be as good as another adult in the </a:t>
          </a:r>
          <a:r>
            <a:rPr lang="en-GB" sz="1900" b="1" kern="1200"/>
            <a:t>stimulation</a:t>
          </a:r>
          <a:r>
            <a:rPr lang="en-GB" sz="1900" kern="1200"/>
            <a:t>, </a:t>
          </a:r>
          <a:r>
            <a:rPr lang="en-GB" sz="1900" b="1" kern="1200"/>
            <a:t>support</a:t>
          </a:r>
          <a:r>
            <a:rPr lang="en-GB" sz="1900" kern="1200"/>
            <a:t> and </a:t>
          </a:r>
          <a:r>
            <a:rPr lang="en-GB" sz="1900" b="1" kern="1200"/>
            <a:t>provocation</a:t>
          </a:r>
          <a:r>
            <a:rPr lang="en-GB" sz="1900" kern="1200"/>
            <a:t> it provides (Fisher, 2013).</a:t>
          </a:r>
          <a:endParaRPr lang="en-US" sz="1900" kern="1200"/>
        </a:p>
      </dsp:txBody>
      <dsp:txXfrm>
        <a:off x="0" y="39687"/>
        <a:ext cx="3286125" cy="1971675"/>
      </dsp:txXfrm>
    </dsp:sp>
    <dsp:sp modelId="{2B4C983D-6DE9-4601-B5E0-CA69F5D883F7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In early stages of primary, it should not look or feel starkly different from a motivating ELC environment (Realising the Ambition, 2020).</a:t>
          </a:r>
          <a:endParaRPr lang="en-US" sz="1900" kern="1200"/>
        </a:p>
      </dsp:txBody>
      <dsp:txXfrm>
        <a:off x="3614737" y="39687"/>
        <a:ext cx="3286125" cy="1971675"/>
      </dsp:txXfrm>
    </dsp:sp>
    <dsp:sp modelId="{C43CFDC9-28AC-47BD-BED7-AEBC3A3045B8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Conducive to learning through play.</a:t>
          </a:r>
          <a:endParaRPr lang="en-US" sz="1900" kern="1200"/>
        </a:p>
      </dsp:txBody>
      <dsp:txXfrm>
        <a:off x="7229475" y="39687"/>
        <a:ext cx="3286125" cy="1971675"/>
      </dsp:txXfrm>
    </dsp:sp>
    <dsp:sp modelId="{A854DE94-69A7-4EA0-A93E-8041F46C0D0F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Physical spaces, both indoors and outdoors, should be constantly </a:t>
          </a:r>
          <a:r>
            <a:rPr lang="en-GB" sz="1900" b="1" kern="1200"/>
            <a:t>reviewed</a:t>
          </a:r>
          <a:r>
            <a:rPr lang="en-GB" sz="1900" kern="1200"/>
            <a:t> to incorporate a wide range of responsive, familiar and exciting new play opportunities.</a:t>
          </a:r>
          <a:endParaRPr lang="en-US" sz="1900" kern="1200"/>
        </a:p>
      </dsp:txBody>
      <dsp:txXfrm>
        <a:off x="0" y="2339975"/>
        <a:ext cx="3286125" cy="1971675"/>
      </dsp:txXfrm>
    </dsp:sp>
    <dsp:sp modelId="{60B1E54A-6B9C-4E67-A554-638160DD89E4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Spaces provide experiences that are </a:t>
          </a:r>
          <a:r>
            <a:rPr lang="en-GB" sz="1900" b="1" kern="1200"/>
            <a:t>joyful, meaningful, actively engaging, socially interactive, and iterative </a:t>
          </a:r>
          <a:r>
            <a:rPr lang="en-GB" sz="1900" kern="1200"/>
            <a:t>(Lego Foundation, 2017).</a:t>
          </a:r>
          <a:endParaRPr lang="en-US" sz="1900" kern="1200"/>
        </a:p>
      </dsp:txBody>
      <dsp:txXfrm>
        <a:off x="3614737" y="2339975"/>
        <a:ext cx="3286125" cy="1971675"/>
      </dsp:txXfrm>
    </dsp:sp>
    <dsp:sp modelId="{E272618E-505F-4282-BC20-83529C8EDA46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Co-create</a:t>
          </a:r>
          <a:r>
            <a:rPr lang="en-GB" sz="1900" kern="1200"/>
            <a:t> the learning environment with the children.</a:t>
          </a:r>
          <a:endParaRPr lang="en-US" sz="1900" kern="1200"/>
        </a:p>
      </dsp:txBody>
      <dsp:txXfrm>
        <a:off x="7229475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43188-902D-4932-A4D6-DBE8EE66DBAD}">
      <dsp:nvSpPr>
        <dsp:cNvPr id="0" name=""/>
        <dsp:cNvSpPr/>
      </dsp:nvSpPr>
      <dsp:spPr>
        <a:xfrm>
          <a:off x="34892" y="576565"/>
          <a:ext cx="2378378" cy="14270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Fixed seating- table and chair for every child</a:t>
          </a:r>
          <a:endParaRPr lang="en-US" sz="2000" kern="1200"/>
        </a:p>
      </dsp:txBody>
      <dsp:txXfrm>
        <a:off x="34892" y="576565"/>
        <a:ext cx="2378378" cy="1427027"/>
      </dsp:txXfrm>
    </dsp:sp>
    <dsp:sp modelId="{75A6C41D-F3ED-4975-9C97-F536E2C07879}">
      <dsp:nvSpPr>
        <dsp:cNvPr id="0" name=""/>
        <dsp:cNvSpPr/>
      </dsp:nvSpPr>
      <dsp:spPr>
        <a:xfrm>
          <a:off x="2619214" y="598599"/>
          <a:ext cx="2378378" cy="1489274"/>
        </a:xfrm>
        <a:prstGeom prst="rect">
          <a:avLst/>
        </a:prstGeom>
        <a:gradFill rotWithShape="0">
          <a:gsLst>
            <a:gs pos="0">
              <a:schemeClr val="accent2">
                <a:hueOff val="1573471"/>
                <a:satOff val="2648"/>
                <a:lumOff val="21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73471"/>
                <a:satOff val="2648"/>
                <a:lumOff val="21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73471"/>
                <a:satOff val="2648"/>
                <a:lumOff val="21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Bright walls</a:t>
          </a:r>
          <a:endParaRPr lang="en-US" sz="2000" kern="1200"/>
        </a:p>
      </dsp:txBody>
      <dsp:txXfrm>
        <a:off x="2619214" y="598599"/>
        <a:ext cx="2378378" cy="1489274"/>
      </dsp:txXfrm>
    </dsp:sp>
    <dsp:sp modelId="{C6EDDD92-8435-49AC-BEBD-E638D988C004}">
      <dsp:nvSpPr>
        <dsp:cNvPr id="0" name=""/>
        <dsp:cNvSpPr/>
      </dsp:nvSpPr>
      <dsp:spPr>
        <a:xfrm>
          <a:off x="5235431" y="587967"/>
          <a:ext cx="2378378" cy="1510536"/>
        </a:xfrm>
        <a:prstGeom prst="rect">
          <a:avLst/>
        </a:prstGeom>
        <a:gradFill rotWithShape="0">
          <a:gsLst>
            <a:gs pos="0">
              <a:schemeClr val="accent2">
                <a:hueOff val="3146942"/>
                <a:satOff val="5297"/>
                <a:lumOff val="43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46942"/>
                <a:satOff val="5297"/>
                <a:lumOff val="43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46942"/>
                <a:satOff val="5297"/>
                <a:lumOff val="43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Printed displays</a:t>
          </a:r>
          <a:endParaRPr lang="en-US" sz="2000" kern="1200"/>
        </a:p>
      </dsp:txBody>
      <dsp:txXfrm>
        <a:off x="5235431" y="587967"/>
        <a:ext cx="2378378" cy="1510536"/>
      </dsp:txXfrm>
    </dsp:sp>
    <dsp:sp modelId="{9BDB1DDC-151A-43AB-B30B-3C83E9E3B37C}">
      <dsp:nvSpPr>
        <dsp:cNvPr id="0" name=""/>
        <dsp:cNvSpPr/>
      </dsp:nvSpPr>
      <dsp:spPr>
        <a:xfrm>
          <a:off x="7851648" y="629722"/>
          <a:ext cx="2378378" cy="1427027"/>
        </a:xfrm>
        <a:prstGeom prst="rect">
          <a:avLst/>
        </a:prstGeom>
        <a:gradFill rotWithShape="0">
          <a:gsLst>
            <a:gs pos="0">
              <a:schemeClr val="accent2">
                <a:hueOff val="4720412"/>
                <a:satOff val="7945"/>
                <a:lumOff val="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0412"/>
                <a:satOff val="7945"/>
                <a:lumOff val="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0412"/>
                <a:satOff val="7945"/>
                <a:lumOff val="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Uniform standardised displays of children’s work</a:t>
          </a:r>
          <a:endParaRPr lang="en-US" sz="2000" kern="1200"/>
        </a:p>
      </dsp:txBody>
      <dsp:txXfrm>
        <a:off x="7851648" y="629722"/>
        <a:ext cx="2378378" cy="1427027"/>
      </dsp:txXfrm>
    </dsp:sp>
    <dsp:sp modelId="{B2B7DDB1-B788-490E-88CD-4954CC20D6D6}">
      <dsp:nvSpPr>
        <dsp:cNvPr id="0" name=""/>
        <dsp:cNvSpPr/>
      </dsp:nvSpPr>
      <dsp:spPr>
        <a:xfrm>
          <a:off x="2997" y="2336342"/>
          <a:ext cx="2378378" cy="1427027"/>
        </a:xfrm>
        <a:prstGeom prst="rect">
          <a:avLst/>
        </a:prstGeom>
        <a:gradFill rotWithShape="0">
          <a:gsLst>
            <a:gs pos="0">
              <a:schemeClr val="accent2">
                <a:hueOff val="6293883"/>
                <a:satOff val="10593"/>
                <a:lumOff val="87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93883"/>
                <a:satOff val="10593"/>
                <a:lumOff val="87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93883"/>
                <a:satOff val="10593"/>
                <a:lumOff val="87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Some toys- mainly plastic with fixed purpose at back</a:t>
          </a:r>
          <a:endParaRPr lang="en-US" sz="2000" kern="1200"/>
        </a:p>
      </dsp:txBody>
      <dsp:txXfrm>
        <a:off x="2997" y="2336342"/>
        <a:ext cx="2378378" cy="1427027"/>
      </dsp:txXfrm>
    </dsp:sp>
    <dsp:sp modelId="{BC58B3B8-16BB-466F-BCDB-1C229C1CFCAB}">
      <dsp:nvSpPr>
        <dsp:cNvPr id="0" name=""/>
        <dsp:cNvSpPr/>
      </dsp:nvSpPr>
      <dsp:spPr>
        <a:xfrm>
          <a:off x="5224205" y="2389513"/>
          <a:ext cx="2378378" cy="1427027"/>
        </a:xfrm>
        <a:prstGeom prst="rect">
          <a:avLst/>
        </a:prstGeom>
        <a:gradFill rotWithShape="0">
          <a:gsLst>
            <a:gs pos="0">
              <a:schemeClr val="accent2">
                <a:hueOff val="7867354"/>
                <a:satOff val="13241"/>
                <a:lumOff val="109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67354"/>
                <a:satOff val="13241"/>
                <a:lumOff val="109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67354"/>
                <a:satOff val="13241"/>
                <a:lumOff val="109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Outcome driven </a:t>
          </a:r>
          <a:endParaRPr lang="en-US" sz="2000" kern="1200"/>
        </a:p>
      </dsp:txBody>
      <dsp:txXfrm>
        <a:off x="5224205" y="2389513"/>
        <a:ext cx="2378378" cy="1427027"/>
      </dsp:txXfrm>
    </dsp:sp>
    <dsp:sp modelId="{9733607E-34CB-4BE3-9B6B-29E15C42F25E}">
      <dsp:nvSpPr>
        <dsp:cNvPr id="0" name=""/>
        <dsp:cNvSpPr/>
      </dsp:nvSpPr>
      <dsp:spPr>
        <a:xfrm>
          <a:off x="2608583" y="2357619"/>
          <a:ext cx="2378378" cy="1427027"/>
        </a:xfrm>
        <a:prstGeom prst="rect">
          <a:avLst/>
        </a:prstGeom>
        <a:gradFill rotWithShape="0">
          <a:gsLst>
            <a:gs pos="0">
              <a:schemeClr val="accent2">
                <a:hueOff val="9440825"/>
                <a:satOff val="15890"/>
                <a:lumOff val="131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440825"/>
                <a:satOff val="15890"/>
                <a:lumOff val="131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440825"/>
                <a:satOff val="15890"/>
                <a:lumOff val="131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Open area with more toys but only used at timetabled times and teacher controlled</a:t>
          </a:r>
          <a:endParaRPr lang="en-US" sz="2000" kern="1200"/>
        </a:p>
      </dsp:txBody>
      <dsp:txXfrm>
        <a:off x="2608583" y="2357619"/>
        <a:ext cx="2378378" cy="1427027"/>
      </dsp:txXfrm>
    </dsp:sp>
    <dsp:sp modelId="{0270FFCE-0D43-4972-A0B1-A0F218EAFE43}">
      <dsp:nvSpPr>
        <dsp:cNvPr id="0" name=""/>
        <dsp:cNvSpPr/>
      </dsp:nvSpPr>
      <dsp:spPr>
        <a:xfrm>
          <a:off x="7851648" y="2368236"/>
          <a:ext cx="2378378" cy="1427027"/>
        </a:xfrm>
        <a:prstGeom prst="rect">
          <a:avLst/>
        </a:prstGeom>
        <a:gradFill rotWithShape="0">
          <a:gsLst>
            <a:gs pos="0">
              <a:schemeClr val="accent2">
                <a:hueOff val="11014296"/>
                <a:satOff val="18538"/>
                <a:lumOff val="15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014296"/>
                <a:satOff val="18538"/>
                <a:lumOff val="15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014296"/>
                <a:satOff val="18538"/>
                <a:lumOff val="15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Play often used as a reward</a:t>
          </a:r>
        </a:p>
      </dsp:txBody>
      <dsp:txXfrm>
        <a:off x="7851648" y="2368236"/>
        <a:ext cx="2378378" cy="1427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8D9529-868E-4CA9-A1C7-6AA348A9DF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FFD10-57F7-4ECC-AB13-8ED8D08526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FA20A-D65B-4D04-8368-E8612E054690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A6948-F2E0-4DAD-8E84-3AA8A89E28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1C129-B1F1-4EFB-9D60-FE9B6704A0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22A74-95FF-44EC-938E-38CE07FC6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91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9FC58-D333-44EA-A6A1-ED102E01B74B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34696-402C-43E0-8ABD-8ED82B5AB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04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34696-402C-43E0-8ABD-8ED82B5AB8A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17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34696-402C-43E0-8ABD-8ED82B5AB8A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812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Go back to drawing/words about used to describe your environment- anything take away/change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34696-402C-43E0-8ABD-8ED82B5AB8A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677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34696-402C-43E0-8ABD-8ED82B5AB8A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642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Split paper in half- Now and Changes like to make (come back to this part at end)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34696-402C-43E0-8ABD-8ED82B5AB8A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953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Cross-cultural indicators of Playful Learning (what it looks like and feels like across all contexts)- when all three indicators are present, playful learning is likely occurring: leading their learning, finding joy and exploring the unknown (Harvard University Research)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34696-402C-43E0-8ABD-8ED82B5AB8A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036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34696-402C-43E0-8ABD-8ED82B5AB8A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451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Watch the video clips and note down what you think are some key components/’must-haves’ of high-quality spaces</a:t>
            </a:r>
          </a:p>
          <a:p>
            <a:r>
              <a:rPr lang="en-GB"/>
              <a:t>Discussion: Anything resonate with you?  Worry you?  Reassure you?  Might use? (coloured post its to come up and share what you discussed)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34696-402C-43E0-8ABD-8ED82B5AB8A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31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Review video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34696-402C-43E0-8ABD-8ED82B5AB8A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011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34696-402C-43E0-8ABD-8ED82B5AB8A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530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none">
                <a:highlight>
                  <a:srgbClr val="FFFF00"/>
                </a:highlight>
              </a:rPr>
              <a:t>Too wordy- might want to change?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34696-402C-43E0-8ABD-8ED82B5AB8A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163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Activity- on the A3 paper what would you put in each zone (can rename zones as just a suggestion)?  Prompts to sort/own ideas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34696-402C-43E0-8ABD-8ED82B5AB8A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8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LC Title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22ECB-B30C-428A-AA46-34DA95C1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2107"/>
            <a:ext cx="10515600" cy="15006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E4DDF62-14DF-4B63-B894-A349A12F8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556" y="345964"/>
            <a:ext cx="2419543" cy="1131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018D3A-B781-4EC2-BDCE-6F48F1BB9E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3939" y="4467472"/>
            <a:ext cx="1185136" cy="187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3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 page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C63CAE-88B4-4122-BCA8-7CCF315B7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9645" y="6147173"/>
            <a:ext cx="1829217" cy="3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title NL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22ECB-B30C-428A-AA46-34DA95C1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568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541C54-0CEC-4ED4-B42B-D34A7C5B25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7585" y="4659240"/>
            <a:ext cx="1177894" cy="183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FAF7BE-5301-43EA-AD20-847BC59F99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1606" y="347055"/>
            <a:ext cx="2415442" cy="11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27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ARN title N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22ECB-B30C-428A-AA46-34DA95C1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568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541C54-0CEC-4ED4-B42B-D34A7C5B25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7585" y="4659240"/>
            <a:ext cx="1177894" cy="1830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6D3267-2232-4932-B8AF-B790EDEBAE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1606" y="345964"/>
            <a:ext cx="2415442" cy="113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20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HE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6D3267-2232-4932-B8AF-B790EDEBAE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1606" y="345964"/>
            <a:ext cx="2415442" cy="1131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09A0D3-9A13-4F43-955D-7D670803B6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237" y="2574398"/>
            <a:ext cx="10543525" cy="17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62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CE7C51-64F0-4771-9926-26D35FF16B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9645" y="6180950"/>
            <a:ext cx="1829217" cy="2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95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title NL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22ECB-B30C-428A-AA46-34DA95C1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568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36409-C388-4610-AB8F-BE81BEC04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1161" y="4659240"/>
            <a:ext cx="1170741" cy="1830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929D71-A534-4C57-ABB9-7A1E8D884C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1606" y="347055"/>
            <a:ext cx="2415442" cy="11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74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title N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22ECB-B30C-428A-AA46-34DA95C1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568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36409-C388-4610-AB8F-BE81BEC04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1161" y="4659240"/>
            <a:ext cx="1170741" cy="183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372A09-609E-42E8-8282-F0FCC811F1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1606" y="345964"/>
            <a:ext cx="2415442" cy="113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5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HE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372A09-609E-42E8-8282-F0FCC811F1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1606" y="345964"/>
            <a:ext cx="2415442" cy="1131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2F73CB-C61F-443D-8456-A32A78D61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573" y="2574398"/>
            <a:ext cx="10172854" cy="17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5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ED1859-C9ED-4FDD-832C-3B76649443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9645" y="6175548"/>
            <a:ext cx="1829217" cy="30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07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1FD6-0D8B-45DB-8786-46232553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568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00C77D-B1E8-4B5E-95DF-40F5D73C83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694" y="4659240"/>
            <a:ext cx="1163674" cy="183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DC6972-F032-4BFB-9CBB-D833AD5C82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1606" y="347055"/>
            <a:ext cx="2415442" cy="11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L Title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4DDF62-14DF-4B63-B894-A349A12F8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78522" y="193564"/>
            <a:ext cx="2413810" cy="1131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7DD5BB-1B53-4B73-9BB2-A4FD55E367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95639" y="4191247"/>
            <a:ext cx="1185136" cy="187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2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ST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1FD6-0D8B-45DB-8786-46232553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568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00C77D-B1E8-4B5E-95DF-40F5D73C83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694" y="4659240"/>
            <a:ext cx="1163674" cy="1830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88CBA2-7939-4C92-B8B2-EAA88886F8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1606" y="345964"/>
            <a:ext cx="2415442" cy="113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42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HE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88CBA2-7939-4C92-B8B2-EAA88886F8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1606" y="345964"/>
            <a:ext cx="2415442" cy="1131854"/>
          </a:xfrm>
          <a:prstGeom prst="rect">
            <a:avLst/>
          </a:prstGeom>
        </p:spPr>
      </p:pic>
      <p:pic>
        <p:nvPicPr>
          <p:cNvPr id="6" name="Picture 5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D3BAABE5-2CC9-41ED-8689-B7561CADD2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2574398"/>
            <a:ext cx="10945090" cy="17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05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0AB845-B7A0-48CE-923F-723586D33A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9645" y="6186391"/>
            <a:ext cx="1829217" cy="28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8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 title NL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876F-56C8-4BD3-800D-1E0C4BA68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138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559E5-84D4-474A-BD92-D19B8BAA5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3964" y="4659240"/>
            <a:ext cx="1185135" cy="183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06F5B7-7A9B-4352-88BA-D05CA7D1CF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1606" y="347055"/>
            <a:ext cx="2415442" cy="11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38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 title N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2876F-56C8-4BD3-800D-1E0C4BA68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138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559E5-84D4-474A-BD92-D19B8BAA5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3964" y="4659240"/>
            <a:ext cx="1185135" cy="1830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C43D60-74D5-40BD-BC53-0C2B8828F9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1606" y="345964"/>
            <a:ext cx="2415442" cy="113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76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 HE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C43D60-74D5-40BD-BC53-0C2B8828F9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1606" y="345964"/>
            <a:ext cx="2415442" cy="1131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B4381E-DD43-4164-8D64-F451E156F5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6577" y="2574398"/>
            <a:ext cx="9338845" cy="17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1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6ADE8B-306A-4799-B699-3F0DADE718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9645" y="6161825"/>
            <a:ext cx="1829217" cy="33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02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38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8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LC Corporate title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A0B2-1A94-45B7-93CC-C1548C2A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F4CF2-EA3E-402F-9B2E-A9EBB51ED2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1606" y="347055"/>
            <a:ext cx="2415442" cy="11296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D7D66D-549D-4D6A-8B80-B0A5A989FD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3964" y="4639247"/>
            <a:ext cx="1185136" cy="18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7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L Corporate title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A0B2-1A94-45B7-93CC-C1548C2A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F4CF2-EA3E-402F-9B2E-A9EBB51ED2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1606" y="345964"/>
            <a:ext cx="2415442" cy="1131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96824F-BE7F-42BB-86F8-7003681B52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3964" y="4639247"/>
            <a:ext cx="1185136" cy="18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E9354C-0B69-49C8-8B4E-0DDAAB831E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2944" y="5727860"/>
            <a:ext cx="496155" cy="78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7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lank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99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 title NL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5FED-3510-477A-9DCE-2F81F54C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568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534BF-26CA-416C-B571-1BEF4D2B1B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3964" y="4659240"/>
            <a:ext cx="1185136" cy="1830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E13ED7-BAAF-48E0-AE53-85319D9909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1606" y="347055"/>
            <a:ext cx="2415442" cy="11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8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 title N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5FED-3510-477A-9DCE-2F81F54C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568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534BF-26CA-416C-B571-1BEF4D2B1B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3964" y="4659240"/>
            <a:ext cx="1185136" cy="1830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E13ED7-BAAF-48E0-AE53-85319D9909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1606" y="345964"/>
            <a:ext cx="2415442" cy="113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8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 HE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E13ED7-BAAF-48E0-AE53-85319D9909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1606" y="345964"/>
            <a:ext cx="2415442" cy="1131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279808-F06C-4AC7-8DF0-3487AF625C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2396" y="2574398"/>
            <a:ext cx="8587207" cy="17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4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34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64" r:id="rId3"/>
    <p:sldLayoutId id="2147483649" r:id="rId4"/>
    <p:sldLayoutId id="2147483656" r:id="rId5"/>
    <p:sldLayoutId id="2147483657" r:id="rId6"/>
    <p:sldLayoutId id="2147483650" r:id="rId7"/>
    <p:sldLayoutId id="2147483665" r:id="rId8"/>
    <p:sldLayoutId id="2147483670" r:id="rId9"/>
    <p:sldLayoutId id="2147483658" r:id="rId10"/>
    <p:sldLayoutId id="2147483652" r:id="rId11"/>
    <p:sldLayoutId id="2147483666" r:id="rId12"/>
    <p:sldLayoutId id="2147483671" r:id="rId13"/>
    <p:sldLayoutId id="2147483659" r:id="rId14"/>
    <p:sldLayoutId id="2147483653" r:id="rId15"/>
    <p:sldLayoutId id="2147483667" r:id="rId16"/>
    <p:sldLayoutId id="2147483672" r:id="rId17"/>
    <p:sldLayoutId id="2147483660" r:id="rId18"/>
    <p:sldLayoutId id="2147483654" r:id="rId19"/>
    <p:sldLayoutId id="2147483668" r:id="rId20"/>
    <p:sldLayoutId id="2147483673" r:id="rId21"/>
    <p:sldLayoutId id="2147483661" r:id="rId22"/>
    <p:sldLayoutId id="2147483655" r:id="rId23"/>
    <p:sldLayoutId id="2147483669" r:id="rId24"/>
    <p:sldLayoutId id="2147483674" r:id="rId25"/>
    <p:sldLayoutId id="2147483662" r:id="rId26"/>
    <p:sldLayoutId id="2147483675" r:id="rId27"/>
    <p:sldLayoutId id="214748367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IFj5OHpEEE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Hd7U21YAk4?feature=oembed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1.pn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12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40.png"/><Relationship Id="rId5" Type="http://schemas.openxmlformats.org/officeDocument/2006/relationships/image" Target="../media/image45.jpeg"/><Relationship Id="rId10" Type="http://schemas.microsoft.com/office/2007/relationships/hdphoto" Target="../media/hdphoto2.wdp"/><Relationship Id="rId4" Type="http://schemas.openxmlformats.org/officeDocument/2006/relationships/image" Target="../media/image44.jpeg"/><Relationship Id="rId9" Type="http://schemas.openxmlformats.org/officeDocument/2006/relationships/image" Target="../media/image39.png"/><Relationship Id="rId1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glowscotland.org.uk/nl/holytowninformation/contact-details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gov.scot/resources/early-level-play-pedagogy-toolkit/" TargetMode="External"/><Relationship Id="rId2" Type="http://schemas.openxmlformats.org/officeDocument/2006/relationships/hyperlink" Target="https://sites.google.com/my.glow.scot/elcmoray/staff/spa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curiosityapproach.com/blog/what-is-the-curiosity-approach" TargetMode="External"/><Relationship Id="rId5" Type="http://schemas.openxmlformats.org/officeDocument/2006/relationships/hyperlink" Target="https://education.gov.scot/media/3bjpr3wa/realisingtheambition.pdf" TargetMode="External"/><Relationship Id="rId4" Type="http://schemas.openxmlformats.org/officeDocument/2006/relationships/hyperlink" Target="https://education.gov.scot/media/vjtdw2cj/elc35_reggioaug06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lTk-6qyRf4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TJ6KeSFvh0?feature=oembed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s://youtu.be/aIFj5OHpEEE?si=_XVO_rRCBTK7yu3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Ta9b3DgFcc?feature=oembed" TargetMode="Externa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F8AA5-B86A-433F-A8C6-5F3626C1B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43" y="2126806"/>
            <a:ext cx="10545567" cy="129620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7200" b="1">
                <a:solidFill>
                  <a:schemeClr val="accent1"/>
                </a:solidFill>
              </a:rPr>
              <a:t>Play Pedagogy in NLC</a:t>
            </a:r>
          </a:p>
        </p:txBody>
      </p:sp>
      <p:pic>
        <p:nvPicPr>
          <p:cNvPr id="12" name="Picture 11" descr="A logo for a children's company&#10;&#10;Description automatically generated">
            <a:extLst>
              <a:ext uri="{FF2B5EF4-FFF2-40B4-BE49-F238E27FC236}">
                <a16:creationId xmlns:a16="http://schemas.microsoft.com/office/drawing/2014/main" id="{15B233C0-B784-1315-951E-6C87A1EBD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7" y="120779"/>
            <a:ext cx="1438382" cy="140632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52EE2C7-004D-828A-780B-461615FC1FE2}"/>
              </a:ext>
            </a:extLst>
          </p:cNvPr>
          <p:cNvSpPr txBox="1">
            <a:spLocks/>
          </p:cNvSpPr>
          <p:nvPr/>
        </p:nvSpPr>
        <p:spPr>
          <a:xfrm>
            <a:off x="-221752" y="3434993"/>
            <a:ext cx="10545567" cy="1296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7200" b="1">
              <a:solidFill>
                <a:schemeClr val="accent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02AAF43-D715-1812-C9DA-ED96E30EB1C7}"/>
              </a:ext>
            </a:extLst>
          </p:cNvPr>
          <p:cNvSpPr txBox="1">
            <a:spLocks/>
          </p:cNvSpPr>
          <p:nvPr/>
        </p:nvSpPr>
        <p:spPr>
          <a:xfrm>
            <a:off x="743801" y="3539668"/>
            <a:ext cx="9904288" cy="16908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/>
              <a:t>   Group A Session 2</a:t>
            </a:r>
          </a:p>
          <a:p>
            <a:pPr algn="ctr"/>
            <a:r>
              <a:rPr lang="en-GB" sz="3600" b="1" dirty="0"/>
              <a:t>Play Pedagogy in Practice: Creating a High-quality Learning Environment</a:t>
            </a:r>
            <a:endParaRPr lang="en-GB" sz="2400" b="1" dirty="0"/>
          </a:p>
          <a:p>
            <a:endParaRPr lang="en-GB" sz="3600" b="1" dirty="0"/>
          </a:p>
          <a:p>
            <a:r>
              <a:rPr lang="en-GB" sz="3600" b="1" dirty="0"/>
              <a:t>              </a:t>
            </a:r>
            <a:r>
              <a:rPr lang="en-GB" sz="2400" b="1" dirty="0"/>
              <a:t> Fiona Kirk (ESO- Play &amp; Enquiry) kirkfiona@northlan.gov.uk</a:t>
            </a:r>
          </a:p>
          <a:p>
            <a:pPr algn="ctr"/>
            <a:r>
              <a:rPr lang="en-GB" sz="2400" b="1" dirty="0"/>
              <a:t>   Lisa Lettis (ESO- Play &amp; Enquiry) lettislisa@northlan.gov.uk</a:t>
            </a:r>
          </a:p>
          <a:p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410918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ilesmark Learning Through Play">
            <a:hlinkClick r:id="" action="ppaction://media"/>
            <a:extLst>
              <a:ext uri="{FF2B5EF4-FFF2-40B4-BE49-F238E27FC236}">
                <a16:creationId xmlns:a16="http://schemas.microsoft.com/office/drawing/2014/main" id="{A1621781-377E-CD66-F7BC-4E20490BDB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2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mium Photo | Fun Kids Coloring Page ...">
            <a:extLst>
              <a:ext uri="{FF2B5EF4-FFF2-40B4-BE49-F238E27FC236}">
                <a16:creationId xmlns:a16="http://schemas.microsoft.com/office/drawing/2014/main" id="{D8A3C744-D91E-8135-613B-9AA7E4EFC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973" y="1960578"/>
            <a:ext cx="1994053" cy="199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8A5394E-F9DB-E850-1453-316CE14A3D25}"/>
              </a:ext>
            </a:extLst>
          </p:cNvPr>
          <p:cNvSpPr>
            <a:spLocks/>
          </p:cNvSpPr>
          <p:nvPr/>
        </p:nvSpPr>
        <p:spPr>
          <a:xfrm>
            <a:off x="6506717" y="1650616"/>
            <a:ext cx="2173935" cy="1273329"/>
          </a:xfrm>
          <a:prstGeom prst="wedgeEllipseCallout">
            <a:avLst>
              <a:gd name="adj1" fmla="val -66122"/>
              <a:gd name="adj2" fmla="val 34729"/>
            </a:avLst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Bradley Hand ITC" panose="03070402050302030203" pitchFamily="66" charset="0"/>
              </a:rPr>
              <a:t>I need spaces that: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0C3B1-13AC-BCAC-DBD2-5FB6D2EB04BD}"/>
              </a:ext>
            </a:extLst>
          </p:cNvPr>
          <p:cNvSpPr txBox="1"/>
          <p:nvPr/>
        </p:nvSpPr>
        <p:spPr>
          <a:xfrm>
            <a:off x="933387" y="947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ea typeface="+mj-ea"/>
                <a:cs typeface="+mj-cs"/>
              </a:rPr>
              <a:t>Spaces that develop children’s learning (</a:t>
            </a:r>
            <a:r>
              <a:rPr lang="en-US" sz="3600" err="1">
                <a:ea typeface="+mj-ea"/>
                <a:cs typeface="+mj-cs"/>
              </a:rPr>
              <a:t>RtA</a:t>
            </a:r>
            <a:r>
              <a:rPr lang="en-US" sz="3600">
                <a:ea typeface="+mj-ea"/>
                <a:cs typeface="+mj-cs"/>
              </a:rPr>
              <a:t>, 2020)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6E4AF0-2552-1AA9-18CE-547124DE54AA}"/>
              </a:ext>
            </a:extLst>
          </p:cNvPr>
          <p:cNvSpPr/>
          <p:nvPr/>
        </p:nvSpPr>
        <p:spPr>
          <a:xfrm>
            <a:off x="546798" y="1420345"/>
            <a:ext cx="3174726" cy="1421160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91440" tIns="45720" rIns="91440" bIns="45720" anchor="t"/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/>
              <a:t>a</a:t>
            </a:r>
            <a:r>
              <a:rPr lang="en-GB" sz="2000" kern="1200"/>
              <a:t>re </a:t>
            </a:r>
            <a:r>
              <a:rPr lang="en-GB" sz="2000" b="1" kern="1200"/>
              <a:t>adaptive </a:t>
            </a:r>
            <a:r>
              <a:rPr lang="en-GB" sz="2000" kern="1200"/>
              <a:t>and </a:t>
            </a:r>
            <a:r>
              <a:rPr lang="en-GB" sz="2000" b="1" kern="1200"/>
              <a:t>responsive </a:t>
            </a:r>
            <a:r>
              <a:rPr lang="en-GB" sz="2000" kern="1200"/>
              <a:t>to my emotions, interests and needs (indoors and outdoors).</a:t>
            </a:r>
            <a:endParaRPr lang="en-US" sz="2000" kern="1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0DFAD2-0597-1794-61DD-9982D7DE2155}"/>
              </a:ext>
            </a:extLst>
          </p:cNvPr>
          <p:cNvSpPr/>
          <p:nvPr/>
        </p:nvSpPr>
        <p:spPr>
          <a:xfrm>
            <a:off x="936538" y="3305915"/>
            <a:ext cx="3174726" cy="1421161"/>
          </a:xfrm>
          <a:prstGeom prst="rect">
            <a:avLst/>
          </a:prstGeom>
          <a:gradFill flip="none" rotWithShape="1">
            <a:gsLst>
              <a:gs pos="0">
                <a:srgbClr val="A0D29E">
                  <a:shade val="30000"/>
                  <a:satMod val="115000"/>
                </a:srgbClr>
              </a:gs>
              <a:gs pos="50000">
                <a:srgbClr val="A0D29E">
                  <a:shade val="67500"/>
                  <a:satMod val="115000"/>
                </a:srgbClr>
              </a:gs>
              <a:gs pos="100000">
                <a:srgbClr val="A0D29E">
                  <a:shade val="100000"/>
                  <a:satMod val="115000"/>
                </a:srgbClr>
              </a:gs>
            </a:gsLst>
            <a:lin ang="8100000" scaled="1"/>
            <a:tileRect/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91440" tIns="45720" rIns="91440" bIns="45720" anchor="t"/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/>
              <a:t>p</a:t>
            </a:r>
            <a:r>
              <a:rPr lang="en-GB" sz="1600" kern="1200"/>
              <a:t>romote </a:t>
            </a:r>
            <a:r>
              <a:rPr lang="en-GB" sz="1600" b="1" kern="1200"/>
              <a:t>interesting opportunities</a:t>
            </a:r>
            <a:r>
              <a:rPr lang="en-GB" sz="1600" kern="1200"/>
              <a:t> for developing literacy, numeracy and other curricular areas beyond designated ‘areas’- encouraging me to connect and reinforce my learning.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C3AE98-1821-FCA2-05DC-106440645628}"/>
              </a:ext>
            </a:extLst>
          </p:cNvPr>
          <p:cNvSpPr/>
          <p:nvPr/>
        </p:nvSpPr>
        <p:spPr>
          <a:xfrm>
            <a:off x="416077" y="5118042"/>
            <a:ext cx="3174726" cy="1421161"/>
          </a:xfrm>
          <a:prstGeom prst="rect">
            <a:avLst/>
          </a:prstGeom>
          <a:solidFill>
            <a:srgbClr val="A0D29E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91440" tIns="45720" rIns="91440" bIns="45720" anchor="t"/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/>
              <a:t>r</a:t>
            </a:r>
            <a:r>
              <a:rPr lang="en-GB" sz="1800" kern="1200"/>
              <a:t>ich in relevant environmental print showing </a:t>
            </a:r>
            <a:r>
              <a:rPr lang="en-GB" sz="1800" b="1" kern="1200"/>
              <a:t>meaningful connections</a:t>
            </a:r>
            <a:r>
              <a:rPr lang="en-GB" sz="1800" kern="1200"/>
              <a:t> to the way we use words and numbers in our everyday lives.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D9B950-D9C8-60E7-AAD3-4D60D36FEBEE}"/>
              </a:ext>
            </a:extLst>
          </p:cNvPr>
          <p:cNvSpPr/>
          <p:nvPr/>
        </p:nvSpPr>
        <p:spPr>
          <a:xfrm>
            <a:off x="8818930" y="1387630"/>
            <a:ext cx="3174726" cy="1421160"/>
          </a:xfrm>
          <a:prstGeom prst="rect">
            <a:avLst/>
          </a:prstGeom>
          <a:solidFill>
            <a:srgbClr val="A0D29E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/>
              <a:t>en</a:t>
            </a:r>
            <a:r>
              <a:rPr lang="en-GB" sz="1800" kern="1200"/>
              <a:t>courage and values play, fun, exploration, enquiry and movement.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3D1382-A55D-4C46-DD32-B3BF17FEE290}"/>
              </a:ext>
            </a:extLst>
          </p:cNvPr>
          <p:cNvSpPr/>
          <p:nvPr/>
        </p:nvSpPr>
        <p:spPr>
          <a:xfrm>
            <a:off x="8574326" y="3230072"/>
            <a:ext cx="3174726" cy="1421160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/>
              <a:t>o</a:t>
            </a:r>
            <a:r>
              <a:rPr lang="en-GB" kern="1200"/>
              <a:t>ffer independence, choice and opportunities for me to extend my learning with other children and adults.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47E575-A71E-E58A-3C1A-47B95ACA19EA}"/>
              </a:ext>
            </a:extLst>
          </p:cNvPr>
          <p:cNvSpPr/>
          <p:nvPr/>
        </p:nvSpPr>
        <p:spPr>
          <a:xfrm>
            <a:off x="8759674" y="5025530"/>
            <a:ext cx="3174725" cy="1421160"/>
          </a:xfrm>
          <a:prstGeom prst="rect">
            <a:avLst/>
          </a:prstGeom>
          <a:solidFill>
            <a:srgbClr val="A0D29E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/>
              <a:t>e</a:t>
            </a:r>
            <a:r>
              <a:rPr lang="en-GB" sz="1800" kern="1200"/>
              <a:t>ncourage a sense of safety and security, yet enabling appropriate risky play, which enables me to be playful in my learning.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E3D53A-9341-A38B-07CD-AC1E55B15116}"/>
              </a:ext>
            </a:extLst>
          </p:cNvPr>
          <p:cNvSpPr/>
          <p:nvPr/>
        </p:nvSpPr>
        <p:spPr>
          <a:xfrm>
            <a:off x="4755432" y="4727076"/>
            <a:ext cx="3174726" cy="1421160"/>
          </a:xfrm>
          <a:prstGeom prst="rect">
            <a:avLst/>
          </a:prstGeom>
          <a:solidFill>
            <a:srgbClr val="339966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91440" tIns="45720" rIns="91440" bIns="45720" anchor="t"/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/>
              <a:t>p</a:t>
            </a:r>
            <a:r>
              <a:rPr lang="en-GB" sz="1800" kern="1200"/>
              <a:t>rovide r</a:t>
            </a:r>
            <a:r>
              <a:rPr lang="en-GB" sz="1800" b="1" kern="1200"/>
              <a:t>egular access to the natural world</a:t>
            </a:r>
            <a:r>
              <a:rPr lang="en-GB" sz="1800" kern="1200"/>
              <a:t>, enabling experiences, conversations and interactions that promote my creativity and curiosity. </a:t>
            </a:r>
          </a:p>
        </p:txBody>
      </p:sp>
    </p:spTree>
    <p:extLst>
      <p:ext uri="{BB962C8B-B14F-4D97-AF65-F5344CB8AC3E}">
        <p14:creationId xmlns:p14="http://schemas.microsoft.com/office/powerpoint/2010/main" val="149682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" grpId="0" animBg="1"/>
      <p:bldP spid="9" grpId="0" animBg="1"/>
      <p:bldP spid="13" grpId="0" animBg="1"/>
      <p:bldP spid="15" grpId="0" animBg="1"/>
      <p:bldP spid="18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98FB17-420E-DC56-204F-C929193D749F}"/>
              </a:ext>
            </a:extLst>
          </p:cNvPr>
          <p:cNvGrpSpPr/>
          <p:nvPr/>
        </p:nvGrpSpPr>
        <p:grpSpPr>
          <a:xfrm>
            <a:off x="1419421" y="216184"/>
            <a:ext cx="9353157" cy="1963491"/>
            <a:chOff x="0" y="131728"/>
            <a:chExt cx="10024953" cy="743535"/>
          </a:xfrm>
          <a:solidFill>
            <a:schemeClr val="accent2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0D6DFF3-AE65-A9C5-159B-446D0808574C}"/>
                </a:ext>
              </a:extLst>
            </p:cNvPr>
            <p:cNvSpPr/>
            <p:nvPr/>
          </p:nvSpPr>
          <p:spPr>
            <a:xfrm>
              <a:off x="0" y="131728"/>
              <a:ext cx="10024953" cy="74353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C0ABF851-1A2A-BBA1-F8E7-05CDCCC2A604}"/>
                </a:ext>
              </a:extLst>
            </p:cNvPr>
            <p:cNvSpPr txBox="1"/>
            <p:nvPr/>
          </p:nvSpPr>
          <p:spPr>
            <a:xfrm>
              <a:off x="175822" y="174034"/>
              <a:ext cx="9673306" cy="6589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4400" b="1"/>
                <a:t>Guest Speaker: Joanna Lander</a:t>
              </a:r>
              <a:endParaRPr lang="en-US" sz="4400" kern="1200"/>
            </a:p>
          </p:txBody>
        </p:sp>
      </p:grpSp>
      <p:pic>
        <p:nvPicPr>
          <p:cNvPr id="6" name="Picture 5" descr="A blue and yellow sign&#10;&#10;AI-generated content may be incorrect.">
            <a:extLst>
              <a:ext uri="{FF2B5EF4-FFF2-40B4-BE49-F238E27FC236}">
                <a16:creationId xmlns:a16="http://schemas.microsoft.com/office/drawing/2014/main" id="{331ACD7F-F511-7BF4-CED3-066C81004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775" y="2840633"/>
            <a:ext cx="2920445" cy="32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06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ll-out: Up Arrow 7">
            <a:extLst>
              <a:ext uri="{FF2B5EF4-FFF2-40B4-BE49-F238E27FC236}">
                <a16:creationId xmlns:a16="http://schemas.microsoft.com/office/drawing/2014/main" id="{1C8D452C-B2B7-700D-814C-5963E4FF6772}"/>
              </a:ext>
            </a:extLst>
          </p:cNvPr>
          <p:cNvSpPr/>
          <p:nvPr/>
        </p:nvSpPr>
        <p:spPr>
          <a:xfrm>
            <a:off x="6727266" y="1949986"/>
            <a:ext cx="4895531" cy="4433269"/>
          </a:xfrm>
          <a:prstGeom prst="upArrowCallout">
            <a:avLst>
              <a:gd name="adj1" fmla="val 50000"/>
              <a:gd name="adj2" fmla="val 20000"/>
              <a:gd name="adj3" fmla="val 20000"/>
              <a:gd name="adj4" fmla="val 100000"/>
            </a:avLst>
          </a:prstGeom>
          <a:solidFill>
            <a:srgbClr val="A0D29E"/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52EE2C7-004D-828A-780B-461615FC1FE2}"/>
              </a:ext>
            </a:extLst>
          </p:cNvPr>
          <p:cNvSpPr txBox="1">
            <a:spLocks/>
          </p:cNvSpPr>
          <p:nvPr/>
        </p:nvSpPr>
        <p:spPr>
          <a:xfrm>
            <a:off x="-221752" y="3434993"/>
            <a:ext cx="10545567" cy="1296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7200" b="1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47874C-F0CB-0517-431F-391CC6F48B3A}"/>
              </a:ext>
            </a:extLst>
          </p:cNvPr>
          <p:cNvSpPr txBox="1"/>
          <p:nvPr/>
        </p:nvSpPr>
        <p:spPr>
          <a:xfrm>
            <a:off x="468746" y="1663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How Good are Our Spaces?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71F99E-FFCA-1CFD-14B0-2F6C983406A7}"/>
              </a:ext>
            </a:extLst>
          </p:cNvPr>
          <p:cNvGrpSpPr/>
          <p:nvPr/>
        </p:nvGrpSpPr>
        <p:grpSpPr>
          <a:xfrm>
            <a:off x="226844" y="1944032"/>
            <a:ext cx="5760000" cy="4612885"/>
            <a:chOff x="-1" y="2781163"/>
            <a:chExt cx="4025564" cy="3869775"/>
          </a:xfrm>
        </p:grpSpPr>
        <p:sp>
          <p:nvSpPr>
            <p:cNvPr id="17" name="Call-out: Up Arrow 3">
              <a:extLst>
                <a:ext uri="{FF2B5EF4-FFF2-40B4-BE49-F238E27FC236}">
                  <a16:creationId xmlns:a16="http://schemas.microsoft.com/office/drawing/2014/main" id="{39C494A8-D2A6-57F4-50C1-1594CE2ED804}"/>
                </a:ext>
              </a:extLst>
            </p:cNvPr>
            <p:cNvSpPr/>
            <p:nvPr/>
          </p:nvSpPr>
          <p:spPr>
            <a:xfrm>
              <a:off x="0" y="2781163"/>
              <a:ext cx="4025563" cy="3869775"/>
            </a:xfrm>
            <a:prstGeom prst="upArrowCallout">
              <a:avLst>
                <a:gd name="adj1" fmla="val 50000"/>
                <a:gd name="adj2" fmla="val 20000"/>
                <a:gd name="adj3" fmla="val 20000"/>
                <a:gd name="adj4" fmla="val 100000"/>
              </a:avLst>
            </a:prstGeom>
            <a:solidFill>
              <a:srgbClr val="A0D29E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Call-out: Up Arrow 4">
              <a:extLst>
                <a:ext uri="{FF2B5EF4-FFF2-40B4-BE49-F238E27FC236}">
                  <a16:creationId xmlns:a16="http://schemas.microsoft.com/office/drawing/2014/main" id="{5278C5E3-A30C-2E0D-D802-D788CFA1B1CA}"/>
                </a:ext>
              </a:extLst>
            </p:cNvPr>
            <p:cNvSpPr txBox="1"/>
            <p:nvPr/>
          </p:nvSpPr>
          <p:spPr>
            <a:xfrm>
              <a:off x="-1" y="3364921"/>
              <a:ext cx="4025563" cy="3000567"/>
            </a:xfrm>
            <a:prstGeom prst="rect">
              <a:avLst/>
            </a:prstGeom>
            <a:solidFill>
              <a:srgbClr val="A0D29E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41" tIns="165100" rIns="317541" bIns="165100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kern="1200"/>
                <a:t>Are they clearly labelled?</a:t>
              </a:r>
              <a:endParaRPr lang="en-US" kern="120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kern="1200"/>
                <a:t>How are they defined?  Do they have literacy, numeracy and digital throughout? Investigation areas?</a:t>
              </a:r>
              <a:endParaRPr lang="en-US" kern="120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kern="1200"/>
                <a:t>Are they used by the children? Purposeful?  Include choice?</a:t>
              </a:r>
              <a:endParaRPr lang="en-US" kern="120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kern="1200"/>
                <a:t>Do they promote creativity, curiosity, enhance learning in literacy, numeracy or other curricular areas?  Do they help to build strong relationships?</a:t>
              </a:r>
              <a:endParaRPr lang="en-US" kern="120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kern="1200"/>
                <a:t>Are they accessible for the children?  </a:t>
              </a:r>
              <a:endParaRPr lang="en-US" kern="120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kern="1200"/>
                <a:t>Responsive to children’s interests?</a:t>
              </a:r>
              <a:endParaRPr lang="en-US" kern="120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kern="1200"/>
                <a:t>Provide balance of experiences that foster shared thinking, problem solving, exploration, experimentation?</a:t>
              </a:r>
              <a:endParaRPr lang="en-US" kern="120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kern="1200"/>
                <a:t>Provocations? </a:t>
              </a:r>
              <a:endParaRPr lang="en-US" kern="120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4EB788DE-2796-C762-D165-1BC9E847D208}"/>
              </a:ext>
            </a:extLst>
          </p:cNvPr>
          <p:cNvSpPr/>
          <p:nvPr/>
        </p:nvSpPr>
        <p:spPr>
          <a:xfrm>
            <a:off x="2259515" y="1203166"/>
            <a:ext cx="1696596" cy="1325563"/>
          </a:xfrm>
          <a:prstGeom prst="ellipse">
            <a:avLst/>
          </a:prstGeom>
          <a:solidFill>
            <a:srgbClr val="57C9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17D71E-A759-697F-3B8D-682ED5690B54}"/>
              </a:ext>
            </a:extLst>
          </p:cNvPr>
          <p:cNvSpPr txBox="1"/>
          <p:nvPr/>
        </p:nvSpPr>
        <p:spPr>
          <a:xfrm>
            <a:off x="2398975" y="1652977"/>
            <a:ext cx="141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Zones/Areas</a:t>
            </a:r>
          </a:p>
        </p:txBody>
      </p:sp>
      <p:sp>
        <p:nvSpPr>
          <p:cNvPr id="29" name="Call-out: Up Arrow 4">
            <a:extLst>
              <a:ext uri="{FF2B5EF4-FFF2-40B4-BE49-F238E27FC236}">
                <a16:creationId xmlns:a16="http://schemas.microsoft.com/office/drawing/2014/main" id="{CB0F1BC7-F6DB-0C92-72E5-91E02C1CD6A1}"/>
              </a:ext>
            </a:extLst>
          </p:cNvPr>
          <p:cNvSpPr txBox="1"/>
          <p:nvPr/>
        </p:nvSpPr>
        <p:spPr>
          <a:xfrm>
            <a:off x="6205155" y="2635118"/>
            <a:ext cx="5760000" cy="3932804"/>
          </a:xfrm>
          <a:prstGeom prst="rect">
            <a:avLst/>
          </a:prstGeom>
          <a:solidFill>
            <a:srgbClr val="A0D29E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541" tIns="165100" rIns="317541" bIns="165100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kern="1200"/>
              <a:t>Sustainable? Reuse, Recycle and Repurpose?</a:t>
            </a:r>
            <a:endParaRPr lang="en-US" kern="120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kern="1200"/>
              <a:t>Multi-functional?  Loose parts? Flexible?</a:t>
            </a:r>
            <a:endParaRPr lang="en-US" kern="120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kern="1200"/>
              <a:t>Open-ended materials? Explore and problem solve as they develop creative and critical thinking skills</a:t>
            </a:r>
            <a:endParaRPr lang="en-US" kern="120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kern="1200"/>
              <a:t>Opportunities for children to explore and investigate?</a:t>
            </a:r>
            <a:endParaRPr lang="en-US" kern="120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kern="1200"/>
              <a:t>Labelled and well organised?</a:t>
            </a:r>
            <a:endParaRPr lang="en-US" kern="120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kern="1200"/>
              <a:t>Interesting things to hook the children and engage them in learning- see, smell, touch?</a:t>
            </a:r>
            <a:endParaRPr lang="en-US" kern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9A29904-26A3-0FD4-C11D-888AE1A13EDC}"/>
              </a:ext>
            </a:extLst>
          </p:cNvPr>
          <p:cNvSpPr/>
          <p:nvPr/>
        </p:nvSpPr>
        <p:spPr>
          <a:xfrm>
            <a:off x="8326733" y="1226856"/>
            <a:ext cx="1696596" cy="1325563"/>
          </a:xfrm>
          <a:prstGeom prst="ellipse">
            <a:avLst/>
          </a:prstGeom>
          <a:solidFill>
            <a:srgbClr val="57C9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C16E45-30DB-720D-D0D6-574076D548D1}"/>
              </a:ext>
            </a:extLst>
          </p:cNvPr>
          <p:cNvSpPr txBox="1"/>
          <p:nvPr/>
        </p:nvSpPr>
        <p:spPr>
          <a:xfrm>
            <a:off x="8466193" y="1710925"/>
            <a:ext cx="141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665852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21E1BD-20DB-BD5E-9C73-E82B38B3B52C}"/>
              </a:ext>
            </a:extLst>
          </p:cNvPr>
          <p:cNvSpPr txBox="1"/>
          <p:nvPr/>
        </p:nvSpPr>
        <p:spPr>
          <a:xfrm>
            <a:off x="773990" y="-1185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Possible Zones/Areas</a:t>
            </a:r>
          </a:p>
        </p:txBody>
      </p:sp>
      <p:pic>
        <p:nvPicPr>
          <p:cNvPr id="3" name="Picture 2" descr="A blue circle with white text and silhouettes of children&#10;&#10;AI-generated content may be incorrect.">
            <a:extLst>
              <a:ext uri="{FF2B5EF4-FFF2-40B4-BE49-F238E27FC236}">
                <a16:creationId xmlns:a16="http://schemas.microsoft.com/office/drawing/2014/main" id="{3116FB51-0633-CB33-6DAD-D32E1DF36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00" b="90000" l="6800" r="90000">
                        <a14:foregroundMark x1="30000" y1="10600" x2="54400" y2="5800"/>
                        <a14:foregroundMark x1="54400" y1="5800" x2="68400" y2="12000"/>
                        <a14:foregroundMark x1="6600" y1="54000" x2="6800" y2="42400"/>
                        <a14:foregroundMark x1="6800" y1="42400" x2="11400" y2="29000"/>
                        <a14:foregroundMark x1="88400" y1="55800" x2="85800" y2="64400"/>
                        <a14:backgroundMark x1="9200" y1="67000" x2="4800" y2="51600"/>
                        <a14:backgroundMark x1="89507" y1="56125" x2="90600" y2="52800"/>
                        <a14:backgroundMark x1="86000" y1="66800" x2="86702" y2="64665"/>
                        <a14:backgroundMark x1="89800" y1="54600" x2="90000" y2="5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03" y="2144661"/>
            <a:ext cx="2951446" cy="2951446"/>
          </a:xfrm>
          <a:prstGeom prst="rect">
            <a:avLst/>
          </a:prstGeom>
        </p:spPr>
      </p:pic>
      <p:pic>
        <p:nvPicPr>
          <p:cNvPr id="6" name="Picture 5" descr="A circular red and white logo with white text&#10;&#10;AI-generated content may be incorrect.">
            <a:extLst>
              <a:ext uri="{FF2B5EF4-FFF2-40B4-BE49-F238E27FC236}">
                <a16:creationId xmlns:a16="http://schemas.microsoft.com/office/drawing/2014/main" id="{266DB8FE-F9A1-0074-44FF-A812D7522F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00" b="90000" l="8800" r="91400">
                        <a14:foregroundMark x1="28000" y1="10800" x2="47600" y2="3800"/>
                        <a14:foregroundMark x1="47600" y1="3800" x2="58200" y2="4200"/>
                        <a14:foregroundMark x1="58200" y1="4200" x2="69000" y2="7600"/>
                        <a14:foregroundMark x1="69000" y1="7600" x2="73800" y2="11200"/>
                        <a14:foregroundMark x1="41800" y1="5000" x2="55800" y2="4600"/>
                        <a14:foregroundMark x1="55800" y1="4600" x2="58600" y2="4600"/>
                        <a14:foregroundMark x1="89600" y1="33400" x2="90200" y2="55800"/>
                        <a14:foregroundMark x1="90200" y1="55800" x2="88600" y2="60200"/>
                        <a14:foregroundMark x1="10400" y1="34200" x2="8800" y2="46000"/>
                        <a14:foregroundMark x1="8800" y1="46000" x2="11200" y2="59600"/>
                        <a14:foregroundMark x1="9400" y1="52000" x2="11000" y2="58800"/>
                        <a14:foregroundMark x1="91400" y1="49200" x2="91200" y2="51600"/>
                        <a14:backgroundMark x1="7903" y1="52346" x2="7200" y2="49800"/>
                        <a14:backgroundMark x1="11400" y1="65000" x2="9766" y2="59085"/>
                        <a14:backgroundMark x1="88600" y1="64000" x2="88600" y2="64000"/>
                        <a14:backgroundMark x1="88600" y1="64800" x2="92492" y2="51708"/>
                        <a14:backgroundMark x1="92000" y1="53000" x2="91888" y2="51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242" y="2211567"/>
            <a:ext cx="2951446" cy="2951446"/>
          </a:xfrm>
          <a:prstGeom prst="rect">
            <a:avLst/>
          </a:prstGeom>
        </p:spPr>
      </p:pic>
      <p:pic>
        <p:nvPicPr>
          <p:cNvPr id="8" name="Picture 7" descr="A green and white circle with white text&#10;&#10;AI-generated content may be incorrect.">
            <a:extLst>
              <a:ext uri="{FF2B5EF4-FFF2-40B4-BE49-F238E27FC236}">
                <a16:creationId xmlns:a16="http://schemas.microsoft.com/office/drawing/2014/main" id="{EBCB7BCF-92F7-4AA2-1BD9-E8C6AE3089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00" b="90000" l="8000" r="91200">
                        <a14:foregroundMark x1="9800" y1="33600" x2="8200" y2="43600"/>
                        <a14:foregroundMark x1="8200" y1="43600" x2="10400" y2="58800"/>
                        <a14:foregroundMark x1="90000" y1="33000" x2="91200" y2="54000"/>
                        <a14:foregroundMark x1="91200" y1="54000" x2="89000" y2="60000"/>
                        <a14:foregroundMark x1="8400" y1="51000" x2="11800" y2="62800"/>
                        <a14:foregroundMark x1="90400" y1="55000" x2="87600" y2="63600"/>
                        <a14:foregroundMark x1="28400" y1="10400" x2="51400" y2="3800"/>
                        <a14:foregroundMark x1="51400" y1="3800" x2="70800" y2="10400"/>
                        <a14:backgroundMark x1="7717" y1="51191" x2="7600" y2="50800"/>
                        <a14:backgroundMark x1="11800" y1="64800" x2="11247" y2="62955"/>
                        <a14:backgroundMark x1="91064" y1="55209" x2="92400" y2="51200"/>
                        <a14:backgroundMark x1="87800" y1="65000" x2="88203" y2="63790"/>
                        <a14:backgroundMark x1="11600" y1="65200" x2="11600" y2="65200"/>
                        <a14:backgroundMark x1="11200" y1="64600" x2="11200" y2="64600"/>
                        <a14:backgroundMark x1="11200" y1="64600" x2="11200" y2="64600"/>
                        <a14:backgroundMark x1="11200" y1="64200" x2="7600" y2="54800"/>
                        <a14:backgroundMark x1="7600" y1="54800" x2="7800" y2="51200"/>
                        <a14:backgroundMark x1="88000" y1="64800" x2="88000" y2="64800"/>
                        <a14:backgroundMark x1="88200" y1="65200" x2="92400" y2="52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29" y="2211567"/>
            <a:ext cx="2951446" cy="2951446"/>
          </a:xfrm>
          <a:prstGeom prst="rect">
            <a:avLst/>
          </a:prstGeom>
        </p:spPr>
      </p:pic>
      <p:pic>
        <p:nvPicPr>
          <p:cNvPr id="10" name="Picture 9" descr="A circular orange and white logo with icons&#10;&#10;AI-generated content may be incorrect.">
            <a:extLst>
              <a:ext uri="{FF2B5EF4-FFF2-40B4-BE49-F238E27FC236}">
                <a16:creationId xmlns:a16="http://schemas.microsoft.com/office/drawing/2014/main" id="{F1B67BCC-82F4-146E-FC12-5BEB7B2A9C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00" b="90000" l="8200" r="91400">
                        <a14:foregroundMark x1="28200" y1="11000" x2="60400" y2="5000"/>
                        <a14:foregroundMark x1="60400" y1="5000" x2="72400" y2="9200"/>
                        <a14:foregroundMark x1="72400" y1="9200" x2="73800" y2="12200"/>
                        <a14:foregroundMark x1="37600" y1="6000" x2="50600" y2="4800"/>
                        <a14:foregroundMark x1="50600" y1="4800" x2="63200" y2="6000"/>
                        <a14:foregroundMark x1="91400" y1="52144" x2="91400" y2="54862"/>
                        <a14:foregroundMark x1="91400" y1="50800" x2="91400" y2="51344"/>
                        <a14:foregroundMark x1="91400" y1="32600" x2="91400" y2="50800"/>
                        <a14:foregroundMark x1="12000" y1="33400" x2="8600" y2="44400"/>
                        <a14:foregroundMark x1="10840" y1="52400" x2="11616" y2="55170"/>
                        <a14:foregroundMark x1="8600" y1="44400" x2="10840" y2="52400"/>
                        <a14:foregroundMark x1="87000" y1="65200" x2="90200" y2="57000"/>
                        <a14:foregroundMark x1="8600" y1="52000" x2="8200" y2="50400"/>
                        <a14:foregroundMark x1="9000" y1="52800" x2="9000" y2="52000"/>
                        <a14:backgroundMark x1="8600" y1="56200" x2="11800" y2="65200"/>
                        <a14:backgroundMark x1="7800" y1="52400" x2="7800" y2="52400"/>
                        <a14:backgroundMark x1="88600" y1="65200" x2="92400" y2="52000"/>
                        <a14:backgroundMark x1="8000" y1="53000" x2="8400" y2="52000"/>
                        <a14:backgroundMark x1="88200" y1="65400" x2="93600" y2="48400"/>
                        <a14:backgroundMark x1="89400" y1="64600" x2="95200" y2="52000"/>
                        <a14:backgroundMark x1="90600" y1="59600" x2="92000" y2="56400"/>
                        <a14:backgroundMark x1="91800" y1="57000" x2="92800" y2="56200"/>
                        <a14:backgroundMark x1="91000" y1="57800" x2="92000" y2="56400"/>
                        <a14:backgroundMark x1="92000" y1="50800" x2="92000" y2="50800"/>
                        <a14:backgroundMark x1="87800" y1="65200" x2="92400" y2="55000"/>
                        <a14:backgroundMark x1="92400" y1="55000" x2="92800" y2="51400"/>
                        <a14:backgroundMark x1="8000" y1="52200" x2="7800" y2="50000"/>
                        <a14:backgroundMark x1="91400" y1="55200" x2="92400" y2="51400"/>
                        <a14:backgroundMark x1="91600" y1="54800" x2="92200" y2="52400"/>
                        <a14:backgroundMark x1="91800" y1="53400" x2="91800" y2="52600"/>
                        <a14:backgroundMark x1="92000" y1="52200" x2="92000" y2="5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89" y="2200416"/>
            <a:ext cx="2950812" cy="295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92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Play Pedagogy  - Learning Zones at Dalgety Bay Primary School">
            <a:hlinkClick r:id="" action="ppaction://media"/>
            <a:extLst>
              <a:ext uri="{FF2B5EF4-FFF2-40B4-BE49-F238E27FC236}">
                <a16:creationId xmlns:a16="http://schemas.microsoft.com/office/drawing/2014/main" id="{DE890466-C6D9-2051-2817-DD5CCC1E39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1083" y="154872"/>
            <a:ext cx="11574966" cy="653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8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1FF22F-7628-BA63-0285-0C183594CB38}"/>
              </a:ext>
            </a:extLst>
          </p:cNvPr>
          <p:cNvSpPr txBox="1"/>
          <p:nvPr/>
        </p:nvSpPr>
        <p:spPr>
          <a:xfrm>
            <a:off x="838200" y="-313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>
                <a:latin typeface="+mj-lt"/>
                <a:ea typeface="+mj-ea"/>
                <a:cs typeface="+mj-cs"/>
              </a:rPr>
              <a:t>Zones/Areas: Possible Examples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153D85-33B1-AD92-AFDF-1DC010BFF4E4}"/>
              </a:ext>
            </a:extLst>
          </p:cNvPr>
          <p:cNvSpPr txBox="1"/>
          <p:nvPr/>
        </p:nvSpPr>
        <p:spPr>
          <a:xfrm>
            <a:off x="204642" y="1682127"/>
            <a:ext cx="2810280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Story Corner- books, magazines, reference materials, audio books,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Home Corner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Table-top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Calm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Puppets- storytelling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Role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Small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Communication tools </a:t>
            </a:r>
            <a:r>
              <a:rPr lang="en-GB" err="1"/>
              <a:t>e.g</a:t>
            </a:r>
            <a:r>
              <a:rPr lang="en-GB"/>
              <a:t> telephone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Writing materials e.g. picture cards, paper, pens ,notebooks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5F25EA-B2D7-D4D9-719A-876AE88E93A9}"/>
              </a:ext>
            </a:extLst>
          </p:cNvPr>
          <p:cNvSpPr txBox="1"/>
          <p:nvPr/>
        </p:nvSpPr>
        <p:spPr>
          <a:xfrm>
            <a:off x="3253147" y="1682127"/>
            <a:ext cx="2810280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Art &amp; Craft e.g. junk modelling, painting, drawing, cutting and sticking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Woodwork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Space for movement and 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Mark making and Writing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Block play and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Tinker table e.g. nuts, bolts, screws, wires, parts of machines e.g. old computers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6000E-D5D1-48B2-C875-4E83C2832667}"/>
              </a:ext>
            </a:extLst>
          </p:cNvPr>
          <p:cNvSpPr txBox="1"/>
          <p:nvPr/>
        </p:nvSpPr>
        <p:spPr>
          <a:xfrm>
            <a:off x="6250366" y="1682127"/>
            <a:ext cx="2810280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Sand and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Play doh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Nature/Science/STEM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Tinkering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Digital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Loose parts- pebbles, sand, twigs, acorns, feathers, stones, beads, bottle tops, spoons,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Construction materials e.g. Lego, </a:t>
            </a:r>
            <a:r>
              <a:rPr lang="en-GB" err="1"/>
              <a:t>Kapla</a:t>
            </a:r>
            <a:r>
              <a:rPr lang="en-GB"/>
              <a:t>, </a:t>
            </a:r>
            <a:r>
              <a:rPr lang="en-GB" err="1"/>
              <a:t>K’nex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Sensory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Reference books and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2C721D-FCE5-B3DF-BC8D-C3F4AC6E0B53}"/>
              </a:ext>
            </a:extLst>
          </p:cNvPr>
          <p:cNvSpPr txBox="1"/>
          <p:nvPr/>
        </p:nvSpPr>
        <p:spPr>
          <a:xfrm>
            <a:off x="9262710" y="1682127"/>
            <a:ext cx="2810280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Large loose parts e.g. tree blocks, wooden blocks, half pipes, tarpaulin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Garden equipment e.g. gloves, digging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Water play area with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Mud kitchen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Risky play equipment e.g. climbing, swinging, balancing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Sports and physical equipment e.g. balls, scooters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STEM and exploration materials e.g. magnifying glass</a:t>
            </a:r>
          </a:p>
        </p:txBody>
      </p:sp>
      <p:pic>
        <p:nvPicPr>
          <p:cNvPr id="11" name="Picture 10" descr="A room with a table and chairs&#10;&#10;AI-generated content may be incorrect.">
            <a:extLst>
              <a:ext uri="{FF2B5EF4-FFF2-40B4-BE49-F238E27FC236}">
                <a16:creationId xmlns:a16="http://schemas.microsoft.com/office/drawing/2014/main" id="{96B50C58-0F2D-170F-6725-BBB47C247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35" y="812231"/>
            <a:ext cx="968211" cy="844985"/>
          </a:xfrm>
          <a:prstGeom prst="rect">
            <a:avLst/>
          </a:prstGeom>
        </p:spPr>
      </p:pic>
      <p:pic>
        <p:nvPicPr>
          <p:cNvPr id="13" name="Picture 12" descr="A toy city with construction toys in a bucket&#10;&#10;AI-generated content may be incorrect.">
            <a:extLst>
              <a:ext uri="{FF2B5EF4-FFF2-40B4-BE49-F238E27FC236}">
                <a16:creationId xmlns:a16="http://schemas.microsoft.com/office/drawing/2014/main" id="{FD225CB2-F961-BD44-5D40-AA83FFFEA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41" y="911172"/>
            <a:ext cx="1183117" cy="787311"/>
          </a:xfrm>
          <a:prstGeom prst="rect">
            <a:avLst/>
          </a:prstGeom>
        </p:spPr>
      </p:pic>
      <p:pic>
        <p:nvPicPr>
          <p:cNvPr id="24" name="Picture 23" descr="A table with objects on it&#10;&#10;AI-generated content may be incorrect.">
            <a:extLst>
              <a:ext uri="{FF2B5EF4-FFF2-40B4-BE49-F238E27FC236}">
                <a16:creationId xmlns:a16="http://schemas.microsoft.com/office/drawing/2014/main" id="{AC1543C1-B1AD-8541-38C5-2BCFE961C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474" y="911172"/>
            <a:ext cx="1029265" cy="770955"/>
          </a:xfrm>
          <a:prstGeom prst="rect">
            <a:avLst/>
          </a:prstGeom>
        </p:spPr>
      </p:pic>
      <p:pic>
        <p:nvPicPr>
          <p:cNvPr id="32" name="Picture 31" descr="A yard with a fence and a fence and a red wheelbarrow&#10;&#10;AI-generated content may be incorrect.">
            <a:extLst>
              <a:ext uri="{FF2B5EF4-FFF2-40B4-BE49-F238E27FC236}">
                <a16:creationId xmlns:a16="http://schemas.microsoft.com/office/drawing/2014/main" id="{20716ED2-A463-4AF3-9828-33985596B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649" y="964782"/>
            <a:ext cx="1268037" cy="703529"/>
          </a:xfrm>
          <a:prstGeom prst="rect">
            <a:avLst/>
          </a:prstGeom>
        </p:spPr>
      </p:pic>
      <p:pic>
        <p:nvPicPr>
          <p:cNvPr id="6" name="Picture 5" descr="A blue circle with white text and silhouettes of children&#10;&#10;AI-generated content may be incorrect.">
            <a:extLst>
              <a:ext uri="{FF2B5EF4-FFF2-40B4-BE49-F238E27FC236}">
                <a16:creationId xmlns:a16="http://schemas.microsoft.com/office/drawing/2014/main" id="{C52578DC-5767-E2D1-2F73-83C0C76372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00" b="90000" l="6800" r="90000">
                        <a14:foregroundMark x1="30000" y1="10600" x2="54400" y2="5800"/>
                        <a14:foregroundMark x1="54400" y1="5800" x2="68400" y2="12000"/>
                        <a14:foregroundMark x1="6600" y1="54000" x2="6800" y2="42400"/>
                        <a14:foregroundMark x1="6800" y1="42400" x2="11400" y2="29000"/>
                        <a14:foregroundMark x1="88400" y1="55800" x2="85800" y2="64400"/>
                        <a14:backgroundMark x1="9200" y1="67000" x2="4800" y2="51600"/>
                        <a14:backgroundMark x1="89507" y1="56125" x2="90600" y2="52800"/>
                        <a14:backgroundMark x1="86000" y1="66800" x2="86702" y2="64665"/>
                        <a14:backgroundMark x1="89800" y1="54600" x2="90000" y2="5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2" y="665076"/>
            <a:ext cx="1080000" cy="1080000"/>
          </a:xfrm>
          <a:prstGeom prst="rect">
            <a:avLst/>
          </a:prstGeom>
        </p:spPr>
      </p:pic>
      <p:pic>
        <p:nvPicPr>
          <p:cNvPr id="7" name="Picture 6" descr="A circular red and white logo with white text&#10;&#10;AI-generated content may be incorrect.">
            <a:extLst>
              <a:ext uri="{FF2B5EF4-FFF2-40B4-BE49-F238E27FC236}">
                <a16:creationId xmlns:a16="http://schemas.microsoft.com/office/drawing/2014/main" id="{5AF62D09-1D77-0DDD-EA9A-FB352323B4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00" b="90000" l="8800" r="91400">
                        <a14:foregroundMark x1="28000" y1="10800" x2="47600" y2="3800"/>
                        <a14:foregroundMark x1="47600" y1="3800" x2="58200" y2="4200"/>
                        <a14:foregroundMark x1="58200" y1="4200" x2="69000" y2="7600"/>
                        <a14:foregroundMark x1="69000" y1="7600" x2="73800" y2="11200"/>
                        <a14:foregroundMark x1="41800" y1="5000" x2="55800" y2="4600"/>
                        <a14:foregroundMark x1="55800" y1="4600" x2="58600" y2="4600"/>
                        <a14:foregroundMark x1="89600" y1="33400" x2="90200" y2="55800"/>
                        <a14:foregroundMark x1="90200" y1="55800" x2="88600" y2="60200"/>
                        <a14:foregroundMark x1="10400" y1="34200" x2="8800" y2="46000"/>
                        <a14:foregroundMark x1="8800" y1="46000" x2="11200" y2="59600"/>
                        <a14:foregroundMark x1="9400" y1="52000" x2="11000" y2="58800"/>
                        <a14:foregroundMark x1="91400" y1="49200" x2="91200" y2="51600"/>
                        <a14:backgroundMark x1="7903" y1="52346" x2="7200" y2="49800"/>
                        <a14:backgroundMark x1="11400" y1="65000" x2="9766" y2="59085"/>
                        <a14:backgroundMark x1="88600" y1="64000" x2="88600" y2="64000"/>
                        <a14:backgroundMark x1="88600" y1="64800" x2="92492" y2="51708"/>
                        <a14:backgroundMark x1="92000" y1="53000" x2="91888" y2="51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94" y="702963"/>
            <a:ext cx="1080000" cy="1080000"/>
          </a:xfrm>
          <a:prstGeom prst="rect">
            <a:avLst/>
          </a:prstGeom>
        </p:spPr>
      </p:pic>
      <p:pic>
        <p:nvPicPr>
          <p:cNvPr id="8" name="Picture 7" descr="A green and white circle with white text&#10;&#10;AI-generated content may be incorrect.">
            <a:extLst>
              <a:ext uri="{FF2B5EF4-FFF2-40B4-BE49-F238E27FC236}">
                <a16:creationId xmlns:a16="http://schemas.microsoft.com/office/drawing/2014/main" id="{D07768C6-49B8-94BB-EF7D-9A781FAFDB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00" b="90000" l="8000" r="91200">
                        <a14:foregroundMark x1="9800" y1="33600" x2="8200" y2="43600"/>
                        <a14:foregroundMark x1="8200" y1="43600" x2="10400" y2="58800"/>
                        <a14:foregroundMark x1="90000" y1="33000" x2="91200" y2="54000"/>
                        <a14:foregroundMark x1="91200" y1="54000" x2="89000" y2="60000"/>
                        <a14:foregroundMark x1="8400" y1="51000" x2="11800" y2="62800"/>
                        <a14:foregroundMark x1="90400" y1="55000" x2="87600" y2="63600"/>
                        <a14:foregroundMark x1="28400" y1="10400" x2="51400" y2="3800"/>
                        <a14:foregroundMark x1="51400" y1="3800" x2="70800" y2="10400"/>
                        <a14:backgroundMark x1="7717" y1="51191" x2="7600" y2="50800"/>
                        <a14:backgroundMark x1="11800" y1="64800" x2="11247" y2="62955"/>
                        <a14:backgroundMark x1="91064" y1="55209" x2="92400" y2="51200"/>
                        <a14:backgroundMark x1="87800" y1="65000" x2="88203" y2="63790"/>
                        <a14:backgroundMark x1="11600" y1="65200" x2="11600" y2="65200"/>
                        <a14:backgroundMark x1="11200" y1="64600" x2="11200" y2="64600"/>
                        <a14:backgroundMark x1="11200" y1="64600" x2="11200" y2="64600"/>
                        <a14:backgroundMark x1="11200" y1="64200" x2="7600" y2="54800"/>
                        <a14:backgroundMark x1="7600" y1="54800" x2="7800" y2="51200"/>
                        <a14:backgroundMark x1="88000" y1="64800" x2="88000" y2="64800"/>
                        <a14:backgroundMark x1="88200" y1="65200" x2="92400" y2="52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763" y="702963"/>
            <a:ext cx="1080000" cy="1080000"/>
          </a:xfrm>
          <a:prstGeom prst="rect">
            <a:avLst/>
          </a:prstGeom>
        </p:spPr>
      </p:pic>
      <p:pic>
        <p:nvPicPr>
          <p:cNvPr id="9" name="Picture 8" descr="A circular orange and white logo with icons&#10;&#10;AI-generated content may be incorrect.">
            <a:extLst>
              <a:ext uri="{FF2B5EF4-FFF2-40B4-BE49-F238E27FC236}">
                <a16:creationId xmlns:a16="http://schemas.microsoft.com/office/drawing/2014/main" id="{94AF6876-F4C8-8309-51D0-6997C70607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800" b="90000" l="8200" r="91400">
                        <a14:foregroundMark x1="28200" y1="11000" x2="60400" y2="5000"/>
                        <a14:foregroundMark x1="60400" y1="5000" x2="72400" y2="9200"/>
                        <a14:foregroundMark x1="72400" y1="9200" x2="73800" y2="12200"/>
                        <a14:foregroundMark x1="37600" y1="6000" x2="50600" y2="4800"/>
                        <a14:foregroundMark x1="50600" y1="4800" x2="63200" y2="6000"/>
                        <a14:foregroundMark x1="91400" y1="52144" x2="91400" y2="54862"/>
                        <a14:foregroundMark x1="91400" y1="50800" x2="91400" y2="51344"/>
                        <a14:foregroundMark x1="91400" y1="32600" x2="91400" y2="50800"/>
                        <a14:foregroundMark x1="12000" y1="33400" x2="8600" y2="44400"/>
                        <a14:foregroundMark x1="10840" y1="52400" x2="11616" y2="55170"/>
                        <a14:foregroundMark x1="8600" y1="44400" x2="10840" y2="52400"/>
                        <a14:foregroundMark x1="87000" y1="65200" x2="90200" y2="57000"/>
                        <a14:foregroundMark x1="8600" y1="52000" x2="8200" y2="50400"/>
                        <a14:foregroundMark x1="9000" y1="52800" x2="9000" y2="52000"/>
                        <a14:backgroundMark x1="8600" y1="56200" x2="11800" y2="65200"/>
                        <a14:backgroundMark x1="7800" y1="52400" x2="7800" y2="52400"/>
                        <a14:backgroundMark x1="88600" y1="65200" x2="92400" y2="52000"/>
                        <a14:backgroundMark x1="8000" y1="53000" x2="8400" y2="52000"/>
                        <a14:backgroundMark x1="88200" y1="65400" x2="93600" y2="48400"/>
                        <a14:backgroundMark x1="89400" y1="64600" x2="95200" y2="52000"/>
                        <a14:backgroundMark x1="90600" y1="59600" x2="92000" y2="56400"/>
                        <a14:backgroundMark x1="91800" y1="57000" x2="92800" y2="56200"/>
                        <a14:backgroundMark x1="91000" y1="57800" x2="92000" y2="56400"/>
                        <a14:backgroundMark x1="92000" y1="50800" x2="92000" y2="50800"/>
                        <a14:backgroundMark x1="87800" y1="65200" x2="92400" y2="55000"/>
                        <a14:backgroundMark x1="92400" y1="55000" x2="92800" y2="51400"/>
                        <a14:backgroundMark x1="8000" y1="52200" x2="7800" y2="50000"/>
                        <a14:backgroundMark x1="91400" y1="55200" x2="92400" y2="51400"/>
                        <a14:backgroundMark x1="91600" y1="54800" x2="92200" y2="52400"/>
                        <a14:backgroundMark x1="91800" y1="53400" x2="91800" y2="52600"/>
                        <a14:backgroundMark x1="92000" y1="52200" x2="92000" y2="5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57" y="702963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67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ndering Cliparts png images ...">
            <a:extLst>
              <a:ext uri="{FF2B5EF4-FFF2-40B4-BE49-F238E27FC236}">
                <a16:creationId xmlns:a16="http://schemas.microsoft.com/office/drawing/2014/main" id="{0F5618ED-8605-2E27-650C-0724B3B3B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5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B3780A-8762-128C-7686-4777EB8F56C0}"/>
              </a:ext>
            </a:extLst>
          </p:cNvPr>
          <p:cNvSpPr txBox="1"/>
          <p:nvPr/>
        </p:nvSpPr>
        <p:spPr>
          <a:xfrm>
            <a:off x="5297762" y="640080"/>
            <a:ext cx="625111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Think, Feel, Steal? </a:t>
            </a:r>
          </a:p>
        </p:txBody>
      </p:sp>
    </p:spTree>
    <p:extLst>
      <p:ext uri="{BB962C8B-B14F-4D97-AF65-F5344CB8AC3E}">
        <p14:creationId xmlns:p14="http://schemas.microsoft.com/office/powerpoint/2010/main" val="1857311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8F7C2-025E-3D28-9042-BC4192342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069" y="4178088"/>
            <a:ext cx="7806070" cy="446568"/>
          </a:xfrm>
        </p:spPr>
        <p:txBody>
          <a:bodyPr>
            <a:noAutofit/>
          </a:bodyPr>
          <a:lstStyle/>
          <a:p>
            <a:r>
              <a:rPr lang="en-GB" sz="5400"/>
              <a:t>By KerryAnne Kane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E4C9F-19A8-03B4-3D2C-347DF69CE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5153" y="510364"/>
            <a:ext cx="10590028" cy="3236288"/>
          </a:xfrm>
        </p:spPr>
        <p:txBody>
          <a:bodyPr>
            <a:normAutofit/>
          </a:bodyPr>
          <a:lstStyle/>
          <a:p>
            <a:pPr algn="ctr"/>
            <a:r>
              <a:rPr lang="en-GB" sz="6600"/>
              <a:t>Play-Based Environment</a:t>
            </a:r>
          </a:p>
        </p:txBody>
      </p:sp>
      <p:pic>
        <p:nvPicPr>
          <p:cNvPr id="5" name="Picture 4" descr="A close-up of a business card&#10;&#10;Description automatically generated">
            <a:extLst>
              <a:ext uri="{FF2B5EF4-FFF2-40B4-BE49-F238E27FC236}">
                <a16:creationId xmlns:a16="http://schemas.microsoft.com/office/drawing/2014/main" id="{35FEEA14-93D5-64FE-128A-AB936EA91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77096" b="29553"/>
          <a:stretch/>
        </p:blipFill>
        <p:spPr>
          <a:xfrm>
            <a:off x="5139077" y="251051"/>
            <a:ext cx="2153330" cy="21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74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1BFD-1619-91FD-11E8-9A3ACBDBC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685" y="1115786"/>
            <a:ext cx="3473851" cy="4626428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tx1">
                    <a:lumMod val="95000"/>
                  </a:schemeClr>
                </a:solidFill>
              </a:rPr>
              <a:t>Introduction</a:t>
            </a:r>
            <a:br>
              <a:rPr lang="en-US" sz="480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4800">
                <a:solidFill>
                  <a:schemeClr val="tx1">
                    <a:lumMod val="95000"/>
                  </a:schemeClr>
                </a:solidFill>
              </a:rPr>
              <a:t>About 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7FAABD-345D-CBAC-8D8A-8ECA5ED6DFF8}"/>
              </a:ext>
            </a:extLst>
          </p:cNvPr>
          <p:cNvSpPr txBox="1"/>
          <p:nvPr/>
        </p:nvSpPr>
        <p:spPr>
          <a:xfrm>
            <a:off x="4996543" y="1115786"/>
            <a:ext cx="5713790" cy="4626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95000"/>
                  </a:schemeClr>
                </a:solidFill>
              </a:rPr>
              <a:t>My name is KerryAnne Kane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95000"/>
                  </a:schemeClr>
                </a:solidFill>
              </a:rPr>
              <a:t>Teaching within NLC for 17 years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95000"/>
                  </a:schemeClr>
                </a:solidFill>
              </a:rPr>
              <a:t>P.1 teacher for 8 years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95000"/>
                  </a:schemeClr>
                </a:solidFill>
              </a:rPr>
              <a:t>Started in a very traditional classroom</a:t>
            </a:r>
          </a:p>
        </p:txBody>
      </p:sp>
    </p:spTree>
    <p:extLst>
      <p:ext uri="{BB962C8B-B14F-4D97-AF65-F5344CB8AC3E}">
        <p14:creationId xmlns:p14="http://schemas.microsoft.com/office/powerpoint/2010/main" val="377095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4BC657B3-BBF2-E789-F425-7A8964FEB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39737" y="1425598"/>
            <a:ext cx="325914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D95B2EA-332F-A5D2-0E94-1DCE12CC2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171669"/>
              </p:ext>
            </p:extLst>
          </p:nvPr>
        </p:nvGraphicFramePr>
        <p:xfrm>
          <a:off x="670193" y="137160"/>
          <a:ext cx="10851614" cy="6583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51614">
                  <a:extLst>
                    <a:ext uri="{9D8B030D-6E8A-4147-A177-3AD203B41FA5}">
                      <a16:colId xmlns:a16="http://schemas.microsoft.com/office/drawing/2014/main" val="3810962337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GB" sz="2800"/>
                        <a:t>Agenda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1877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rtl="0" fontAlgn="base"/>
                      <a:r>
                        <a:rPr lang="en-GB" sz="2000" b="0" kern="1200">
                          <a:solidFill>
                            <a:schemeClr val="dk1"/>
                          </a:solidFill>
                          <a:effectLst/>
                        </a:rPr>
                        <a:t>9.30am: Welcome and Overview of today’s session </a:t>
                      </a:r>
                    </a:p>
                    <a:p>
                      <a:endParaRPr lang="en-GB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7807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>
                          <a:solidFill>
                            <a:schemeClr val="dk1"/>
                          </a:solidFill>
                          <a:effectLst/>
                        </a:rPr>
                        <a:t>9.30am-10.45am: Key Components of a High-quality Learning Environment (the </a:t>
                      </a: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What</a:t>
                      </a:r>
                      <a:r>
                        <a:rPr lang="en-GB" sz="2000" b="0" kern="120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en-GB" sz="2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08414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>
                          <a:solidFill>
                            <a:schemeClr val="dk1"/>
                          </a:solidFill>
                          <a:effectLst/>
                        </a:rPr>
                        <a:t>10.45am-11.00am: Break </a:t>
                      </a:r>
                      <a:endParaRPr lang="en-GB" sz="2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991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>
                          <a:solidFill>
                            <a:schemeClr val="dk1"/>
                          </a:solidFill>
                          <a:effectLst/>
                        </a:rPr>
                        <a:t>11.00am-11.20am: Guest Speaker Joanna Lander (</a:t>
                      </a:r>
                      <a:r>
                        <a:rPr lang="en-GB" sz="2000" b="0" kern="1200" err="1">
                          <a:solidFill>
                            <a:schemeClr val="dk1"/>
                          </a:solidFill>
                          <a:effectLst/>
                        </a:rPr>
                        <a:t>Tollbrae</a:t>
                      </a:r>
                      <a:r>
                        <a:rPr lang="en-GB" sz="2000" b="0" kern="1200">
                          <a:solidFill>
                            <a:schemeClr val="dk1"/>
                          </a:solidFill>
                          <a:effectLst/>
                        </a:rPr>
                        <a:t> Primary School)- Practical examples of learning spaces with a focus on loose parts and outdoor learning </a:t>
                      </a:r>
                      <a:endParaRPr lang="en-GB" sz="2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61404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>
                          <a:solidFill>
                            <a:schemeClr val="dk1"/>
                          </a:solidFill>
                          <a:effectLst/>
                        </a:rPr>
                        <a:t>11.20am-12.30pm: </a:t>
                      </a:r>
                      <a:r>
                        <a:rPr lang="en-GB" sz="2000" b="1" kern="1200">
                          <a:solidFill>
                            <a:schemeClr val="dk1"/>
                          </a:solidFill>
                          <a:effectLst/>
                        </a:rPr>
                        <a:t>How</a:t>
                      </a:r>
                      <a:r>
                        <a:rPr lang="en-GB" sz="2000" b="0" kern="1200">
                          <a:solidFill>
                            <a:schemeClr val="dk1"/>
                          </a:solidFill>
                          <a:effectLst/>
                        </a:rPr>
                        <a:t> to a Create a High-quality Learning Environment- Learning Zones &amp; Resources</a:t>
                      </a:r>
                      <a:endParaRPr lang="en-GB" sz="2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79232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>
                          <a:solidFill>
                            <a:schemeClr val="dk1"/>
                          </a:solidFill>
                          <a:effectLst/>
                        </a:rPr>
                        <a:t>12.30pm-1.30pm: Lunch </a:t>
                      </a:r>
                      <a:endParaRPr lang="en-GB" sz="2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8116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>
                          <a:solidFill>
                            <a:schemeClr val="dk1"/>
                          </a:solidFill>
                          <a:effectLst/>
                        </a:rPr>
                        <a:t>1.30pm-2.30pm: Reflection </a:t>
                      </a:r>
                      <a:endParaRPr lang="en-GB" sz="2000" b="0" i="0" kern="120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07269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>
                          <a:solidFill>
                            <a:schemeClr val="dk1"/>
                          </a:solidFill>
                          <a:effectLst/>
                        </a:rPr>
                        <a:t>2:30pm-2.50pm: Guest Speaker Kerry Anne Kane (</a:t>
                      </a:r>
                      <a:r>
                        <a:rPr lang="en-GB" sz="2000" b="0" kern="1200" err="1">
                          <a:solidFill>
                            <a:schemeClr val="dk1"/>
                          </a:solidFill>
                          <a:effectLst/>
                        </a:rPr>
                        <a:t>Holytown</a:t>
                      </a:r>
                      <a:r>
                        <a:rPr lang="en-GB" sz="2000" b="0" kern="1200">
                          <a:solidFill>
                            <a:schemeClr val="dk1"/>
                          </a:solidFill>
                          <a:effectLst/>
                        </a:rPr>
                        <a:t> Primary School)- Setting up the environment, resources and practical examples </a:t>
                      </a:r>
                      <a:endParaRPr lang="en-GB" sz="2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80326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>
                          <a:solidFill>
                            <a:schemeClr val="dk1"/>
                          </a:solidFill>
                          <a:effectLst/>
                        </a:rPr>
                        <a:t>2.50pm-3.00pm: Questions and Evaluation </a:t>
                      </a:r>
                      <a:endParaRPr lang="en-GB" sz="2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076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589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7BA4F-ED76-7BFB-5C3D-EE9805B7B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43FC-8E89-D2A0-4490-3647C0F0B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My Traditional Classroom Environment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36316C35-6D78-1259-7FC8-09CC78B9B6DA}"/>
              </a:ext>
            </a:extLst>
          </p:cNvPr>
          <p:cNvGraphicFramePr/>
          <p:nvPr/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8161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4E8661-E579-8A00-D6F0-8CFDA2AC47FE}"/>
              </a:ext>
            </a:extLst>
          </p:cNvPr>
          <p:cNvSpPr txBox="1"/>
          <p:nvPr/>
        </p:nvSpPr>
        <p:spPr>
          <a:xfrm>
            <a:off x="1450154" y="802475"/>
            <a:ext cx="9285515" cy="6995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Changing the Environment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DAA2A-5CA5-1F01-6A14-82D743D4FDFC}"/>
              </a:ext>
            </a:extLst>
          </p:cNvPr>
          <p:cNvSpPr txBox="1"/>
          <p:nvPr/>
        </p:nvSpPr>
        <p:spPr>
          <a:xfrm>
            <a:off x="1532607" y="1730827"/>
            <a:ext cx="9285515" cy="4314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>
                    <a:lumMod val="95000"/>
                  </a:schemeClr>
                </a:solidFill>
              </a:rPr>
              <a:t>Removed all furniture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>
                    <a:lumMod val="95000"/>
                  </a:schemeClr>
                </a:solidFill>
              </a:rPr>
              <a:t>Created learning zones (meeting area, teacher table, library, writing area, </a:t>
            </a:r>
            <a:r>
              <a:rPr lang="en-US" sz="2200" err="1">
                <a:solidFill>
                  <a:schemeClr val="tx1">
                    <a:lumMod val="95000"/>
                  </a:schemeClr>
                </a:solidFill>
              </a:rPr>
              <a:t>maths</a:t>
            </a:r>
            <a:r>
              <a:rPr lang="en-US" sz="2200">
                <a:solidFill>
                  <a:schemeClr val="tx1">
                    <a:lumMod val="95000"/>
                  </a:schemeClr>
                </a:solidFill>
              </a:rPr>
              <a:t> area, creative area, construction area, messy play area, ICT area and role play area)  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>
                    <a:lumMod val="95000"/>
                  </a:schemeClr>
                </a:solidFill>
              </a:rPr>
              <a:t>Furnished using old nursery furniture and large loose parts (reuse, recycle, repurpose)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>
                    <a:lumMod val="95000"/>
                  </a:schemeClr>
                </a:solidFill>
              </a:rPr>
              <a:t>Resourced using open ended resources (including natural materials)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>
                    <a:lumMod val="95000"/>
                  </a:schemeClr>
                </a:solidFill>
              </a:rPr>
              <a:t>Tables and chairs put in open area so children could complete targeted tasks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>
                    <a:lumMod val="95000"/>
                  </a:schemeClr>
                </a:solidFill>
              </a:rPr>
              <a:t> Introduced natural walls and </a:t>
            </a:r>
            <a:r>
              <a:rPr lang="en-US" sz="2200" err="1">
                <a:solidFill>
                  <a:schemeClr val="tx1">
                    <a:lumMod val="95000"/>
                  </a:schemeClr>
                </a:solidFill>
              </a:rPr>
              <a:t>colours</a:t>
            </a:r>
            <a:endParaRPr lang="en-US" sz="2200">
              <a:solidFill>
                <a:schemeClr val="tx1">
                  <a:lumMod val="95000"/>
                </a:schemeClr>
              </a:solidFill>
            </a:endParaRP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>
                    <a:lumMod val="95000"/>
                  </a:schemeClr>
                </a:solidFill>
              </a:rPr>
              <a:t>Used lights and mirrors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>
                    <a:lumMod val="95000"/>
                  </a:schemeClr>
                </a:solidFill>
              </a:rPr>
              <a:t>Introduced interactive displays and more pupil voice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>
                    <a:lumMod val="95000"/>
                  </a:schemeClr>
                </a:solidFill>
              </a:rPr>
              <a:t>Introduced ‘Speedy Skills’ and ‘Top Tasks’ 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>
                    <a:lumMod val="95000"/>
                  </a:schemeClr>
                </a:solidFill>
              </a:rPr>
              <a:t>Started to use provocations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>
                    <a:lumMod val="95000"/>
                  </a:schemeClr>
                </a:solidFill>
              </a:rPr>
              <a:t>Greater use of outdoor spaces 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>
              <a:solidFill>
                <a:schemeClr val="tx1">
                  <a:lumMod val="95000"/>
                </a:schemeClr>
              </a:solidFill>
            </a:endParaRP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76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47A02F-BA19-2925-BC1B-00FDDBCAB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9" t="30252" r="11588" b="15894"/>
          <a:stretch/>
        </p:blipFill>
        <p:spPr bwMode="auto">
          <a:xfrm>
            <a:off x="1115122" y="1427356"/>
            <a:ext cx="10203366" cy="4839630"/>
          </a:xfrm>
          <a:prstGeom prst="rect">
            <a:avLst/>
          </a:prstGeom>
          <a:ln w="190500">
            <a:solidFill>
              <a:srgbClr val="FFFFFF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0C450-6C57-5B42-AE55-708B0CF05134}"/>
              </a:ext>
            </a:extLst>
          </p:cNvPr>
          <p:cNvSpPr txBox="1"/>
          <p:nvPr/>
        </p:nvSpPr>
        <p:spPr>
          <a:xfrm>
            <a:off x="1453242" y="400028"/>
            <a:ext cx="9285515" cy="6995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The result…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EEF0D2-D12B-25D1-D4FB-3793B2CA1990}"/>
              </a:ext>
            </a:extLst>
          </p:cNvPr>
          <p:cNvCxnSpPr/>
          <p:nvPr/>
        </p:nvCxnSpPr>
        <p:spPr>
          <a:xfrm flipV="1">
            <a:off x="9795183" y="4752361"/>
            <a:ext cx="1419576" cy="112705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5EFE198-A589-04DE-10DD-AD7871E6A92F}"/>
              </a:ext>
            </a:extLst>
          </p:cNvPr>
          <p:cNvSpPr txBox="1"/>
          <p:nvPr/>
        </p:nvSpPr>
        <p:spPr>
          <a:xfrm>
            <a:off x="8325167" y="6123268"/>
            <a:ext cx="294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B0F0"/>
                </a:solidFill>
              </a:rPr>
              <a:t>Key Furniture/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57FD8-5D17-D2E9-E7F3-5CF9E7EC03B6}"/>
              </a:ext>
            </a:extLst>
          </p:cNvPr>
          <p:cNvSpPr txBox="1"/>
          <p:nvPr/>
        </p:nvSpPr>
        <p:spPr>
          <a:xfrm>
            <a:off x="9268741" y="4383029"/>
            <a:ext cx="294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accent2"/>
                </a:solidFill>
              </a:rPr>
              <a:t>Teacher Table and Chairs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E68C8A-00FF-C542-8E17-4CE99889E359}"/>
              </a:ext>
            </a:extLst>
          </p:cNvPr>
          <p:cNvSpPr txBox="1"/>
          <p:nvPr/>
        </p:nvSpPr>
        <p:spPr>
          <a:xfrm>
            <a:off x="-596504" y="3336808"/>
            <a:ext cx="294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B0F0"/>
                </a:solidFill>
              </a:rPr>
              <a:t>Writing Table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CAE55-1783-9C60-8D46-A10979065111}"/>
              </a:ext>
            </a:extLst>
          </p:cNvPr>
          <p:cNvCxnSpPr>
            <a:cxnSpLocks/>
          </p:cNvCxnSpPr>
          <p:nvPr/>
        </p:nvCxnSpPr>
        <p:spPr>
          <a:xfrm>
            <a:off x="931769" y="3706140"/>
            <a:ext cx="663115" cy="8615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B86BC9-0C6D-DEC0-F462-B7214F7CB52C}"/>
              </a:ext>
            </a:extLst>
          </p:cNvPr>
          <p:cNvCxnSpPr>
            <a:cxnSpLocks/>
          </p:cNvCxnSpPr>
          <p:nvPr/>
        </p:nvCxnSpPr>
        <p:spPr>
          <a:xfrm>
            <a:off x="4860374" y="3708555"/>
            <a:ext cx="663115" cy="8615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1390BE6-9277-0CE7-56AA-C854B4BC9EDE}"/>
              </a:ext>
            </a:extLst>
          </p:cNvPr>
          <p:cNvSpPr txBox="1"/>
          <p:nvPr/>
        </p:nvSpPr>
        <p:spPr>
          <a:xfrm>
            <a:off x="3306510" y="3189767"/>
            <a:ext cx="2392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accent1">
                    <a:lumMod val="20000"/>
                    <a:lumOff val="80000"/>
                  </a:schemeClr>
                </a:solidFill>
              </a:rPr>
              <a:t>Storage Units and Baskets/ Tubs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FC1757-CC2E-B3ED-C023-75D60B1C121D}"/>
              </a:ext>
            </a:extLst>
          </p:cNvPr>
          <p:cNvCxnSpPr>
            <a:cxnSpLocks/>
          </p:cNvCxnSpPr>
          <p:nvPr/>
        </p:nvCxnSpPr>
        <p:spPr>
          <a:xfrm>
            <a:off x="8241783" y="4233095"/>
            <a:ext cx="602690" cy="59567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22E798B-37F8-C9FD-B5D5-FCF54426E036}"/>
              </a:ext>
            </a:extLst>
          </p:cNvPr>
          <p:cNvSpPr txBox="1"/>
          <p:nvPr/>
        </p:nvSpPr>
        <p:spPr>
          <a:xfrm>
            <a:off x="7235115" y="3605774"/>
            <a:ext cx="2392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2060"/>
                </a:solidFill>
              </a:rPr>
              <a:t>Loose Parts/ Open Ended Materials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533087-8EF5-1259-F858-2F00074DF0FD}"/>
              </a:ext>
            </a:extLst>
          </p:cNvPr>
          <p:cNvCxnSpPr>
            <a:cxnSpLocks/>
          </p:cNvCxnSpPr>
          <p:nvPr/>
        </p:nvCxnSpPr>
        <p:spPr>
          <a:xfrm>
            <a:off x="6583319" y="4567695"/>
            <a:ext cx="83295" cy="4189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1652E75-AF8C-DD08-9134-41A401712729}"/>
              </a:ext>
            </a:extLst>
          </p:cNvPr>
          <p:cNvSpPr txBox="1"/>
          <p:nvPr/>
        </p:nvSpPr>
        <p:spPr>
          <a:xfrm>
            <a:off x="5377999" y="4971612"/>
            <a:ext cx="294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2060"/>
                </a:solidFill>
              </a:rPr>
              <a:t>Soft Furnishings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B03870-1631-D72B-E498-0F8D01B39C79}"/>
              </a:ext>
            </a:extLst>
          </p:cNvPr>
          <p:cNvSpPr txBox="1"/>
          <p:nvPr/>
        </p:nvSpPr>
        <p:spPr>
          <a:xfrm>
            <a:off x="1643356" y="4931855"/>
            <a:ext cx="294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B0F0"/>
                </a:solidFill>
              </a:rPr>
              <a:t>Natural Materials/ Resources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60599B-B9C5-0D8A-1B7B-A257FAF4A081}"/>
              </a:ext>
            </a:extLst>
          </p:cNvPr>
          <p:cNvCxnSpPr>
            <a:cxnSpLocks/>
          </p:cNvCxnSpPr>
          <p:nvPr/>
        </p:nvCxnSpPr>
        <p:spPr>
          <a:xfrm flipV="1">
            <a:off x="9795183" y="2551814"/>
            <a:ext cx="380175" cy="14591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B9AA841-FE3C-B576-9716-63AE587135FD}"/>
              </a:ext>
            </a:extLst>
          </p:cNvPr>
          <p:cNvSpPr txBox="1"/>
          <p:nvPr/>
        </p:nvSpPr>
        <p:spPr>
          <a:xfrm>
            <a:off x="8822218" y="2203245"/>
            <a:ext cx="239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accent1">
                    <a:lumMod val="20000"/>
                    <a:lumOff val="80000"/>
                  </a:schemeClr>
                </a:solidFill>
              </a:rPr>
              <a:t>Lights and Mirrors</a:t>
            </a:r>
          </a:p>
        </p:txBody>
      </p:sp>
    </p:spTree>
    <p:extLst>
      <p:ext uri="{BB962C8B-B14F-4D97-AF65-F5344CB8AC3E}">
        <p14:creationId xmlns:p14="http://schemas.microsoft.com/office/powerpoint/2010/main" val="2188577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7D75D1-32E3-F72B-12BC-6632081B329A}"/>
              </a:ext>
            </a:extLst>
          </p:cNvPr>
          <p:cNvSpPr txBox="1"/>
          <p:nvPr/>
        </p:nvSpPr>
        <p:spPr>
          <a:xfrm>
            <a:off x="1552354" y="478465"/>
            <a:ext cx="8676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/>
              <a:t>Key Elements of Environment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1014BE-F1D4-2CC8-007A-923D9AE714E5}"/>
              </a:ext>
            </a:extLst>
          </p:cNvPr>
          <p:cNvSpPr txBox="1"/>
          <p:nvPr/>
        </p:nvSpPr>
        <p:spPr>
          <a:xfrm>
            <a:off x="1552353" y="1563837"/>
            <a:ext cx="10058399" cy="5189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ea typeface="Aptos" panose="020B0004020202020204" pitchFamily="34" charset="0"/>
                <a:cs typeface="Times New Roman" panose="02020603050405020304" pitchFamily="18" charset="0"/>
              </a:rPr>
              <a:t>The environment</a:t>
            </a:r>
            <a:r>
              <a:rPr lang="en-GB" sz="24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400">
                <a:ea typeface="Aptos" panose="020B0004020202020204" pitchFamily="34" charset="0"/>
                <a:cs typeface="Times New Roman" panose="02020603050405020304" pitchFamily="18" charset="0"/>
              </a:rPr>
              <a:t>must</a:t>
            </a:r>
            <a:r>
              <a:rPr lang="en-GB" sz="24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be set up to give children space, time, and autonomy to engage in activities and interact with resources that are meaningful and interesting to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Resources should be freely accessible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Learning areas/ zones should not create boundaries to learning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4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Maths and literacy should be evident in all areas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4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Provocations (invitations to play) should be evident within the space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4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Observations should inform the environment and provocations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4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Spaces should be responsive and ever changing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4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environment/ provocations should focus on the process rather than outcome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24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outdoors should be used often as an extension of the classroom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830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9E984C-FC3B-FB38-9748-B30AB9D92560}"/>
              </a:ext>
            </a:extLst>
          </p:cNvPr>
          <p:cNvGraphicFramePr>
            <a:graphicFrameLocks noGrp="1"/>
          </p:cNvGraphicFramePr>
          <p:nvPr/>
        </p:nvGraphicFramePr>
        <p:xfrm>
          <a:off x="272396" y="522907"/>
          <a:ext cx="11800114" cy="6224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2415">
                  <a:extLst>
                    <a:ext uri="{9D8B030D-6E8A-4147-A177-3AD203B41FA5}">
                      <a16:colId xmlns:a16="http://schemas.microsoft.com/office/drawing/2014/main" val="4274919729"/>
                    </a:ext>
                  </a:extLst>
                </a:gridCol>
                <a:gridCol w="7537699">
                  <a:extLst>
                    <a:ext uri="{9D8B030D-6E8A-4147-A177-3AD203B41FA5}">
                      <a16:colId xmlns:a16="http://schemas.microsoft.com/office/drawing/2014/main" val="1612977296"/>
                    </a:ext>
                  </a:extLst>
                </a:gridCol>
              </a:tblGrid>
              <a:tr h="351126"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Challenges</a:t>
                      </a:r>
                    </a:p>
                  </a:txBody>
                  <a:tcPr marL="54734" marR="54734" marT="27367" marB="273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Ways we have Minimised </a:t>
                      </a:r>
                    </a:p>
                  </a:txBody>
                  <a:tcPr marL="54734" marR="54734" marT="27367" marB="27367"/>
                </a:tc>
                <a:extLst>
                  <a:ext uri="{0D108BD9-81ED-4DB2-BD59-A6C34878D82A}">
                    <a16:rowId xmlns:a16="http://schemas.microsoft.com/office/drawing/2014/main" val="1837869235"/>
                  </a:ext>
                </a:extLst>
              </a:tr>
              <a:tr h="1189214">
                <a:tc>
                  <a:txBody>
                    <a:bodyPr/>
                    <a:lstStyle/>
                    <a:p>
                      <a:pPr algn="l"/>
                      <a:r>
                        <a:rPr lang="en-GB" sz="1800"/>
                        <a:t>Finding a balance between structure and freedom</a:t>
                      </a:r>
                    </a:p>
                  </a:txBody>
                  <a:tcPr marL="54734" marR="54734" marT="27367" marB="2736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/>
                        <a:t>Use of weekly planners highlighting direct teaching, teacher-initiated learning and child led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/>
                        <a:t>Focusing on individual children’s needs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/>
                        <a:t>Observations</a:t>
                      </a:r>
                    </a:p>
                  </a:txBody>
                  <a:tcPr marL="54734" marR="54734" marT="27367" marB="27367"/>
                </a:tc>
                <a:extLst>
                  <a:ext uri="{0D108BD9-81ED-4DB2-BD59-A6C34878D82A}">
                    <a16:rowId xmlns:a16="http://schemas.microsoft.com/office/drawing/2014/main" val="2180775436"/>
                  </a:ext>
                </a:extLst>
              </a:tr>
              <a:tr h="935135">
                <a:tc>
                  <a:txBody>
                    <a:bodyPr/>
                    <a:lstStyle/>
                    <a:p>
                      <a:r>
                        <a:rPr lang="en-GB" sz="1800"/>
                        <a:t>Attainment</a:t>
                      </a:r>
                    </a:p>
                  </a:txBody>
                  <a:tcPr marL="54734" marR="54734" marT="27367" marB="27367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/>
                        <a:t>Emphasis on play as what is developmentally appropriate for children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/>
                        <a:t>Use of formative and summative assessments and observations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/>
                        <a:t>A range of evidence of learning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/>
                        <a:t>Quality direct teaching</a:t>
                      </a:r>
                    </a:p>
                  </a:txBody>
                  <a:tcPr marL="54734" marR="54734" marT="27367" marB="27367"/>
                </a:tc>
                <a:extLst>
                  <a:ext uri="{0D108BD9-81ED-4DB2-BD59-A6C34878D82A}">
                    <a16:rowId xmlns:a16="http://schemas.microsoft.com/office/drawing/2014/main" val="2056553200"/>
                  </a:ext>
                </a:extLst>
              </a:tr>
              <a:tr h="652839">
                <a:tc>
                  <a:txBody>
                    <a:bodyPr/>
                    <a:lstStyle/>
                    <a:p>
                      <a:r>
                        <a:rPr lang="en-GB" sz="1800"/>
                        <a:t>Coverage of Curriculum</a:t>
                      </a:r>
                    </a:p>
                  </a:txBody>
                  <a:tcPr marL="54734" marR="54734" marT="27367" marB="2736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/>
                        <a:t>Retrospective recording using outcome map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/>
                        <a:t>Use of provocations (curiosity case)</a:t>
                      </a:r>
                    </a:p>
                  </a:txBody>
                  <a:tcPr marL="54734" marR="54734" marT="27367" marB="27367"/>
                </a:tc>
                <a:extLst>
                  <a:ext uri="{0D108BD9-81ED-4DB2-BD59-A6C34878D82A}">
                    <a16:rowId xmlns:a16="http://schemas.microsoft.com/office/drawing/2014/main" val="877033079"/>
                  </a:ext>
                </a:extLst>
              </a:tr>
              <a:tr h="652839">
                <a:tc>
                  <a:txBody>
                    <a:bodyPr/>
                    <a:lstStyle/>
                    <a:p>
                      <a:r>
                        <a:rPr lang="en-GB" sz="1800"/>
                        <a:t>Space</a:t>
                      </a:r>
                    </a:p>
                  </a:txBody>
                  <a:tcPr marL="54734" marR="54734" marT="27367" marB="2736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/>
                        <a:t>Removal of unnecessary furniture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/>
                        <a:t>Use of outdoors</a:t>
                      </a:r>
                    </a:p>
                  </a:txBody>
                  <a:tcPr marL="54734" marR="54734" marT="27367" marB="27367"/>
                </a:tc>
                <a:extLst>
                  <a:ext uri="{0D108BD9-81ED-4DB2-BD59-A6C34878D82A}">
                    <a16:rowId xmlns:a16="http://schemas.microsoft.com/office/drawing/2014/main" val="1008717629"/>
                  </a:ext>
                </a:extLst>
              </a:tr>
              <a:tr h="384649">
                <a:tc>
                  <a:txBody>
                    <a:bodyPr/>
                    <a:lstStyle/>
                    <a:p>
                      <a:r>
                        <a:rPr lang="en-GB" sz="1800"/>
                        <a:t>Safety</a:t>
                      </a:r>
                    </a:p>
                  </a:txBody>
                  <a:tcPr marL="54734" marR="54734" marT="27367" marB="2736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/>
                        <a:t>Risk assessments</a:t>
                      </a:r>
                    </a:p>
                  </a:txBody>
                  <a:tcPr marL="54734" marR="54734" marT="27367" marB="27367"/>
                </a:tc>
                <a:extLst>
                  <a:ext uri="{0D108BD9-81ED-4DB2-BD59-A6C34878D82A}">
                    <a16:rowId xmlns:a16="http://schemas.microsoft.com/office/drawing/2014/main" val="2781413361"/>
                  </a:ext>
                </a:extLst>
              </a:tr>
              <a:tr h="921026">
                <a:tc>
                  <a:txBody>
                    <a:bodyPr/>
                    <a:lstStyle/>
                    <a:p>
                      <a:r>
                        <a:rPr lang="en-GB" sz="1800"/>
                        <a:t>Lack of resources/ funding</a:t>
                      </a:r>
                    </a:p>
                  </a:txBody>
                  <a:tcPr marL="54734" marR="54734" marT="27367" marB="2736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/>
                        <a:t>Asking for donations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/>
                        <a:t>Reusing, recycling and repurposing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/>
                        <a:t>Thinking creatively</a:t>
                      </a:r>
                    </a:p>
                  </a:txBody>
                  <a:tcPr marL="54734" marR="54734" marT="27367" marB="27367"/>
                </a:tc>
                <a:extLst>
                  <a:ext uri="{0D108BD9-81ED-4DB2-BD59-A6C34878D82A}">
                    <a16:rowId xmlns:a16="http://schemas.microsoft.com/office/drawing/2014/main" val="2716779773"/>
                  </a:ext>
                </a:extLst>
              </a:tr>
              <a:tr h="921026">
                <a:tc>
                  <a:txBody>
                    <a:bodyPr/>
                    <a:lstStyle/>
                    <a:p>
                      <a:r>
                        <a:rPr lang="en-GB" sz="1800"/>
                        <a:t>Mess/ noise levels</a:t>
                      </a:r>
                    </a:p>
                  </a:txBody>
                  <a:tcPr marL="54734" marR="54734" marT="27367" marB="2736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/>
                        <a:t>One big tidy at the end of the day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/>
                        <a:t>Use of ‘Top Tasks’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/>
                        <a:t>Changing the environment</a:t>
                      </a:r>
                    </a:p>
                  </a:txBody>
                  <a:tcPr marL="54734" marR="54734" marT="27367" marB="27367"/>
                </a:tc>
                <a:extLst>
                  <a:ext uri="{0D108BD9-81ED-4DB2-BD59-A6C34878D82A}">
                    <a16:rowId xmlns:a16="http://schemas.microsoft.com/office/drawing/2014/main" val="85897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586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87A13E-2990-6C40-3807-8526BFA77A0B}"/>
              </a:ext>
            </a:extLst>
          </p:cNvPr>
          <p:cNvSpPr txBox="1"/>
          <p:nvPr/>
        </p:nvSpPr>
        <p:spPr>
          <a:xfrm>
            <a:off x="3030279" y="409354"/>
            <a:ext cx="5784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/>
              <a:t>Measuring Success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388251-CB24-5208-E4DE-9516179579D3}"/>
              </a:ext>
            </a:extLst>
          </p:cNvPr>
          <p:cNvSpPr txBox="1"/>
          <p:nvPr/>
        </p:nvSpPr>
        <p:spPr>
          <a:xfrm>
            <a:off x="1321981" y="1795200"/>
            <a:ext cx="9548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/>
              <a:t>Engagement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/>
              <a:t>Social interaction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/>
              <a:t>Growth and development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/>
              <a:t>Flexibility and adaptability</a:t>
            </a:r>
          </a:p>
        </p:txBody>
      </p:sp>
    </p:spTree>
    <p:extLst>
      <p:ext uri="{BB962C8B-B14F-4D97-AF65-F5344CB8AC3E}">
        <p14:creationId xmlns:p14="http://schemas.microsoft.com/office/powerpoint/2010/main" val="2394017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C305E0-9342-64B2-AA8B-D928B41CD1DE}"/>
              </a:ext>
            </a:extLst>
          </p:cNvPr>
          <p:cNvSpPr/>
          <p:nvPr/>
        </p:nvSpPr>
        <p:spPr>
          <a:xfrm>
            <a:off x="2693578" y="308345"/>
            <a:ext cx="6804837" cy="1275907"/>
          </a:xfrm>
          <a:prstGeom prst="roundRect">
            <a:avLst/>
          </a:prstGeom>
          <a:solidFill>
            <a:srgbClr val="A0D29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Suggested Reading/Further Support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74EBC-F623-F954-3DCC-A56378C05F75}"/>
              </a:ext>
            </a:extLst>
          </p:cNvPr>
          <p:cNvSpPr txBox="1"/>
          <p:nvPr/>
        </p:nvSpPr>
        <p:spPr>
          <a:xfrm>
            <a:off x="1210337" y="2052084"/>
            <a:ext cx="9771321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lnSpc>
                <a:spcPts val="2250"/>
              </a:lnSpc>
              <a:buFont typeface="Wingdings" panose="05000000000000000000" pitchFamily="2" charset="2"/>
              <a:buChar char="Ø"/>
            </a:pPr>
            <a:r>
              <a:rPr lang="en-GB" sz="1800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Bottrill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G. (2022) Can I Go and Play Now? (second edition). London: SAGE </a:t>
            </a:r>
            <a:r>
              <a:rPr lang="en-GB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285750" indent="-285750" algn="l" rtl="0" fontAlgn="base">
              <a:lnSpc>
                <a:spcPts val="2250"/>
              </a:lnSpc>
              <a:buFont typeface="Wingdings" panose="05000000000000000000" pitchFamily="2" charset="2"/>
              <a:buChar char="Ø"/>
            </a:pPr>
            <a:r>
              <a:rPr lang="en-GB" sz="1800" b="0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Education Scotland. (2020) Realising the Ambition </a:t>
            </a:r>
            <a:r>
              <a:rPr lang="en-US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285750" indent="-285750" algn="l" rtl="0" fontAlgn="base">
              <a:lnSpc>
                <a:spcPts val="2250"/>
              </a:lnSpc>
              <a:buFont typeface="Wingdings" panose="05000000000000000000" pitchFamily="2" charset="2"/>
              <a:buChar char="Ø"/>
            </a:pPr>
            <a:r>
              <a:rPr lang="en-GB" sz="1800" b="0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Fisher, J. (2013) Starting with the Child: Teaching and learning in the Foundation Stage (fourth edition). Wiltshire: Open University Press.</a:t>
            </a:r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285750" indent="-285750" algn="l" rtl="0" fontAlgn="base">
              <a:lnSpc>
                <a:spcPts val="2250"/>
              </a:lnSpc>
              <a:buFont typeface="Wingdings" panose="05000000000000000000" pitchFamily="2" charset="2"/>
              <a:buChar char="Ø"/>
            </a:pPr>
            <a:r>
              <a:rPr lang="en-GB" sz="1800" b="0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Project Zero (2023). A Pedagogy of Play: Supporting Playful Learning in Classrooms and Schools. Cambridge USA: Harvard University Press </a:t>
            </a:r>
            <a:r>
              <a:rPr lang="en-GB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>
                <a:hlinkClick r:id="rId2"/>
              </a:rPr>
              <a:t>Building a better future – Spaces</a:t>
            </a:r>
            <a:r>
              <a:rPr lang="en-GB"/>
              <a:t> (Pictures of spaces from schools and Early Years settings in Moray Council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>
                <a:hlinkClick r:id="rId3"/>
              </a:rPr>
              <a:t>Early Level Play Pedagogy Toolkit | Resources | National Improvement Hub</a:t>
            </a:r>
            <a:r>
              <a:rPr lang="en-GB">
                <a:solidFill>
                  <a:srgbClr val="000000"/>
                </a:solidFill>
                <a:latin typeface="Aptos" panose="020B0004020202020204" pitchFamily="34" charset="0"/>
              </a:rPr>
              <a:t> (Play Pedagogy in Practice Section with practical examples)</a:t>
            </a:r>
            <a:endParaRPr lang="en-GB" sz="1800" b="0" i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>
                <a:hlinkClick r:id="rId4"/>
              </a:rPr>
              <a:t>elc35_reggioaug06.pdf</a:t>
            </a:r>
            <a:r>
              <a:rPr lang="en-GB">
                <a:solidFill>
                  <a:srgbClr val="000000"/>
                </a:solidFill>
                <a:latin typeface="Aptos" panose="020B0004020202020204" pitchFamily="34" charset="0"/>
              </a:rPr>
              <a:t> (Reggio Emilia Approach to Early Years Education- Environment as Third Teacher)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b="0" i="0" u="sng" strike="noStrike" err="1">
                <a:solidFill>
                  <a:srgbClr val="0563C1"/>
                </a:solidFill>
                <a:effectLst/>
                <a:latin typeface="Aptos" panose="020B0004020202020204" pitchFamily="34" charset="0"/>
                <a:hlinkClick r:id="rId5"/>
              </a:rPr>
              <a:t>education.gov.scot</a:t>
            </a:r>
            <a:r>
              <a:rPr lang="en-GB" sz="1800" b="0" i="0" u="sng" strike="noStrike">
                <a:solidFill>
                  <a:srgbClr val="0563C1"/>
                </a:solidFill>
                <a:effectLst/>
                <a:latin typeface="Aptos" panose="020B0004020202020204" pitchFamily="34" charset="0"/>
                <a:hlinkClick r:id="rId5"/>
              </a:rPr>
              <a:t>/media/3bjpr3wa/realisingtheambition.pdf</a:t>
            </a:r>
            <a:r>
              <a:rPr lang="en-GB" sz="1800" b="0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endParaRPr lang="en-GB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>
                <a:hlinkClick r:id="rId6"/>
              </a:rPr>
              <a:t>thecuriosityapproach.com/blog/what-is-the-curiosity-approach</a:t>
            </a:r>
            <a:endParaRPr lang="en-GB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38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screen&#10;&#10;AI-generated content may be incorrect.">
            <a:extLst>
              <a:ext uri="{FF2B5EF4-FFF2-40B4-BE49-F238E27FC236}">
                <a16:creationId xmlns:a16="http://schemas.microsoft.com/office/drawing/2014/main" id="{A4291BDB-2DE3-9EDC-96AB-30CDCF1C7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2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935A9-6645-26CB-DB7F-49B774E89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A751B75-9B0E-D2F0-B31B-EA17B4C09710}"/>
              </a:ext>
            </a:extLst>
          </p:cNvPr>
          <p:cNvGrpSpPr/>
          <p:nvPr/>
        </p:nvGrpSpPr>
        <p:grpSpPr>
          <a:xfrm>
            <a:off x="535122" y="545793"/>
            <a:ext cx="4935656" cy="743535"/>
            <a:chOff x="0" y="131728"/>
            <a:chExt cx="10024953" cy="743535"/>
          </a:xfrm>
          <a:solidFill>
            <a:schemeClr val="accent2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B8E7055-3EFE-AD48-D8A9-D99E676BCD83}"/>
                </a:ext>
              </a:extLst>
            </p:cNvPr>
            <p:cNvSpPr/>
            <p:nvPr/>
          </p:nvSpPr>
          <p:spPr>
            <a:xfrm>
              <a:off x="0" y="131728"/>
              <a:ext cx="10024953" cy="74353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B1387984-C147-E2A5-93DA-CA8F7AE079B8}"/>
                </a:ext>
              </a:extLst>
            </p:cNvPr>
            <p:cNvSpPr txBox="1"/>
            <p:nvPr/>
          </p:nvSpPr>
          <p:spPr>
            <a:xfrm>
              <a:off x="36296" y="168024"/>
              <a:ext cx="9952361" cy="6709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100" b="1"/>
                <a:t>Session 2</a:t>
              </a:r>
              <a:r>
                <a:rPr lang="en-GB" sz="3100" b="1" kern="1200"/>
                <a:t> Aims: </a:t>
              </a:r>
              <a:endParaRPr lang="en-US" sz="3100" kern="12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4EAC7DA-8920-B84B-9DD5-61FAD7A8511D}"/>
              </a:ext>
            </a:extLst>
          </p:cNvPr>
          <p:cNvSpPr txBox="1"/>
          <p:nvPr/>
        </p:nvSpPr>
        <p:spPr>
          <a:xfrm>
            <a:off x="661012" y="1995846"/>
            <a:ext cx="10869976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i="0" u="none" strike="noStrike">
                <a:solidFill>
                  <a:srgbClr val="444444"/>
                </a:solidFill>
                <a:effectLst/>
              </a:rPr>
              <a:t>To reflect on National Guidance to understand the key components of a </a:t>
            </a:r>
            <a:r>
              <a:rPr lang="en-GB" sz="2800">
                <a:solidFill>
                  <a:srgbClr val="444444"/>
                </a:solidFill>
              </a:rPr>
              <a:t>high-quality</a:t>
            </a:r>
            <a:r>
              <a:rPr lang="en-GB" sz="2800" b="0" i="0" u="none" strike="noStrike">
                <a:solidFill>
                  <a:srgbClr val="444444"/>
                </a:solidFill>
                <a:effectLst/>
              </a:rPr>
              <a:t> learning environment in P1 (P2, P3).</a:t>
            </a:r>
            <a:r>
              <a:rPr lang="en-US" sz="2800" b="0" i="0">
                <a:solidFill>
                  <a:srgbClr val="444444"/>
                </a:solidFill>
                <a:effectLst/>
              </a:rPr>
              <a:t>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444444"/>
                </a:solidFill>
              </a:rPr>
              <a:t>To review National Guidance and practical examples to help consider the key components of high-quality spaces. </a:t>
            </a:r>
            <a:endParaRPr lang="en-US" sz="2800" b="0" i="0">
              <a:solidFill>
                <a:srgbClr val="444444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0" i="0">
                <a:solidFill>
                  <a:srgbClr val="424242"/>
                </a:solidFill>
                <a:effectLst/>
              </a:rPr>
              <a:t>To evaluate your indoor and outdoor spaces, considering their strengths and areas for development</a:t>
            </a:r>
            <a:r>
              <a:rPr lang="en-GB" sz="2800" b="0" i="0" u="none" strike="noStrike">
                <a:solidFill>
                  <a:srgbClr val="444444"/>
                </a:solidFill>
                <a:effectLst/>
              </a:rPr>
              <a:t>.</a:t>
            </a:r>
            <a:r>
              <a:rPr lang="en-US" sz="2800" b="0" i="0">
                <a:solidFill>
                  <a:srgbClr val="444444"/>
                </a:solidFill>
                <a:effectLst/>
              </a:rPr>
              <a:t>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i="0">
              <a:solidFill>
                <a:srgbClr val="444444"/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90951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Play pedagogy toolkit Section 2">
            <a:hlinkClick r:id="" action="ppaction://media"/>
            <a:extLst>
              <a:ext uri="{FF2B5EF4-FFF2-40B4-BE49-F238E27FC236}">
                <a16:creationId xmlns:a16="http://schemas.microsoft.com/office/drawing/2014/main" id="{8C6C1928-2E75-F548-6BC8-E38A4FCA06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3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reative Writing Cartoon Stock Photos ...">
            <a:extLst>
              <a:ext uri="{FF2B5EF4-FFF2-40B4-BE49-F238E27FC236}">
                <a16:creationId xmlns:a16="http://schemas.microsoft.com/office/drawing/2014/main" id="{78798D4B-F75A-E063-AFBF-15380944C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9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D89566-8961-FD30-DC64-06583708E259}"/>
              </a:ext>
            </a:extLst>
          </p:cNvPr>
          <p:cNvSpPr txBox="1"/>
          <p:nvPr/>
        </p:nvSpPr>
        <p:spPr>
          <a:xfrm>
            <a:off x="-1884674" y="0"/>
            <a:ext cx="5896400" cy="9191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Task</a:t>
            </a:r>
            <a:r>
              <a:rPr lang="en-US" sz="540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F5390-C0D1-52EF-82E0-4FB9F9DD17F3}"/>
              </a:ext>
            </a:extLst>
          </p:cNvPr>
          <p:cNvSpPr txBox="1"/>
          <p:nvPr/>
        </p:nvSpPr>
        <p:spPr>
          <a:xfrm>
            <a:off x="5491979" y="919175"/>
            <a:ext cx="568071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Draw/write words or phrases that describe your physical environment:</a:t>
            </a:r>
          </a:p>
          <a:p>
            <a:pPr algn="ctr"/>
            <a:endParaRPr lang="en-GB" sz="2800"/>
          </a:p>
          <a:p>
            <a:pPr algn="ctr"/>
            <a:endParaRPr lang="en-GB" sz="280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/>
              <a:t>Look/sound/feel?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/>
              <a:t>Continuities/discontinuities with an ELC setting?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/>
              <a:t>What message(s) does it give to your children?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/>
              <a:t>Children’s voice?  Choice?</a:t>
            </a:r>
          </a:p>
          <a:p>
            <a:endParaRPr lang="en-GB" sz="200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05574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different colors&#10;&#10;AI-generated content may be incorrect.">
            <a:extLst>
              <a:ext uri="{FF2B5EF4-FFF2-40B4-BE49-F238E27FC236}">
                <a16:creationId xmlns:a16="http://schemas.microsoft.com/office/drawing/2014/main" id="{BA6C679D-B532-361A-0A64-0773F6912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18" y="285750"/>
            <a:ext cx="7753350" cy="6286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AAA4E0-AFB7-1C02-BA58-375ED241B25D}"/>
              </a:ext>
            </a:extLst>
          </p:cNvPr>
          <p:cNvSpPr txBox="1"/>
          <p:nvPr/>
        </p:nvSpPr>
        <p:spPr>
          <a:xfrm>
            <a:off x="8826225" y="985452"/>
            <a:ext cx="304204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ea typeface="Calibri"/>
                <a:cs typeface="Calibri"/>
              </a:rPr>
              <a:t>Using the sheets to help you, what would you want the Indicators of Playful Learning to be in your classroom?</a:t>
            </a:r>
          </a:p>
        </p:txBody>
      </p:sp>
    </p:spTree>
    <p:extLst>
      <p:ext uri="{BB962C8B-B14F-4D97-AF65-F5344CB8AC3E}">
        <p14:creationId xmlns:p14="http://schemas.microsoft.com/office/powerpoint/2010/main" val="2548633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52EE2C7-004D-828A-780B-461615FC1FE2}"/>
              </a:ext>
            </a:extLst>
          </p:cNvPr>
          <p:cNvSpPr txBox="1">
            <a:spLocks/>
          </p:cNvSpPr>
          <p:nvPr/>
        </p:nvSpPr>
        <p:spPr>
          <a:xfrm>
            <a:off x="-221752" y="3434993"/>
            <a:ext cx="10545567" cy="12962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7200" b="1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13B8F8-1D40-85AD-0CEE-680EABB7DCB8}"/>
              </a:ext>
            </a:extLst>
          </p:cNvPr>
          <p:cNvSpPr txBox="1"/>
          <p:nvPr/>
        </p:nvSpPr>
        <p:spPr>
          <a:xfrm>
            <a:off x="145473" y="284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Environment as ‘Third Teacher’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(Malaguzzi)</a:t>
            </a:r>
          </a:p>
        </p:txBody>
      </p:sp>
      <p:graphicFrame>
        <p:nvGraphicFramePr>
          <p:cNvPr id="20" name="TextBox 12">
            <a:extLst>
              <a:ext uri="{FF2B5EF4-FFF2-40B4-BE49-F238E27FC236}">
                <a16:creationId xmlns:a16="http://schemas.microsoft.com/office/drawing/2014/main" id="{52759E47-DD03-1C6E-1722-7CF2BC2AD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1485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775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356D47-5D7E-631C-8E5F-86CBE6F3C6A6}"/>
              </a:ext>
            </a:extLst>
          </p:cNvPr>
          <p:cNvSpPr txBox="1"/>
          <p:nvPr/>
        </p:nvSpPr>
        <p:spPr>
          <a:xfrm>
            <a:off x="581408" y="2843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Key Components of a High Quality Spaces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42AA8F-B60B-E6B9-C195-64B6D6AFCAD6}"/>
              </a:ext>
            </a:extLst>
          </p:cNvPr>
          <p:cNvSpPr txBox="1"/>
          <p:nvPr/>
        </p:nvSpPr>
        <p:spPr>
          <a:xfrm>
            <a:off x="933007" y="1798306"/>
            <a:ext cx="7394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https://youtu.be/KTJ6KeSFvh0?si=liSkPcoWlVaTZcLK </a:t>
            </a:r>
          </a:p>
        </p:txBody>
      </p:sp>
      <p:pic>
        <p:nvPicPr>
          <p:cNvPr id="7" name="Online Media 6" title="Play Pedagogy - Learning Environment at Milesmark PS">
            <a:hlinkClick r:id="" action="ppaction://media"/>
            <a:extLst>
              <a:ext uri="{FF2B5EF4-FFF2-40B4-BE49-F238E27FC236}">
                <a16:creationId xmlns:a16="http://schemas.microsoft.com/office/drawing/2014/main" id="{F664517A-8DAD-769D-49EA-D781B1D7C6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1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Play Pedagogy - P3 Learning Environment, Castlehill Primary School">
            <a:hlinkClick r:id="" action="ppaction://media"/>
            <a:extLst>
              <a:ext uri="{FF2B5EF4-FFF2-40B4-BE49-F238E27FC236}">
                <a16:creationId xmlns:a16="http://schemas.microsoft.com/office/drawing/2014/main" id="{58BA1036-1DBD-9EB1-8140-0EFC11AC6C5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NLC Corporate Colours">
      <a:dk1>
        <a:srgbClr val="000000"/>
      </a:dk1>
      <a:lt1>
        <a:sysClr val="window" lastClr="FFFFFF"/>
      </a:lt1>
      <a:dk2>
        <a:srgbClr val="3F3F3F"/>
      </a:dk2>
      <a:lt2>
        <a:srgbClr val="E7E6E6"/>
      </a:lt2>
      <a:accent1>
        <a:srgbClr val="991636"/>
      </a:accent1>
      <a:accent2>
        <a:srgbClr val="0E893E"/>
      </a:accent2>
      <a:accent3>
        <a:srgbClr val="E5007E"/>
      </a:accent3>
      <a:accent4>
        <a:srgbClr val="2A3188"/>
      </a:accent4>
      <a:accent5>
        <a:srgbClr val="0E6FAB"/>
      </a:accent5>
      <a:accent6>
        <a:srgbClr val="81358A"/>
      </a:accent6>
      <a:hlink>
        <a:srgbClr val="0563C1"/>
      </a:hlink>
      <a:folHlink>
        <a:srgbClr val="99163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5f8ed6-da34-46ef-82c4-42fdeec9abaf" xsi:nil="true"/>
    <lcf76f155ced4ddcb4097134ff3c332f xmlns="1ce72ac1-2dff-4e06-a751-20dc2bc26b8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D5F1FB52D2D04AA1AFD55021251060" ma:contentTypeVersion="14" ma:contentTypeDescription="Create a new document." ma:contentTypeScope="" ma:versionID="0e1e36cc696f16ffbdd2556763d193e7">
  <xsd:schema xmlns:xsd="http://www.w3.org/2001/XMLSchema" xmlns:xs="http://www.w3.org/2001/XMLSchema" xmlns:p="http://schemas.microsoft.com/office/2006/metadata/properties" xmlns:ns2="1ce72ac1-2dff-4e06-a751-20dc2bc26b88" xmlns:ns3="c85f8ed6-da34-46ef-82c4-42fdeec9abaf" targetNamespace="http://schemas.microsoft.com/office/2006/metadata/properties" ma:root="true" ma:fieldsID="9ce8ed782a5a698a1818b6a994f8f5f2" ns2:_="" ns3:_="">
    <xsd:import namespace="1ce72ac1-2dff-4e06-a751-20dc2bc26b88"/>
    <xsd:import namespace="c85f8ed6-da34-46ef-82c4-42fdeec9ab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e72ac1-2dff-4e06-a751-20dc2bc26b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f8ed6-da34-46ef-82c4-42fdeec9ab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1649391-529e-4a3b-967f-dbf2e540223f}" ma:internalName="TaxCatchAll" ma:showField="CatchAllData" ma:web="c85f8ed6-da34-46ef-82c4-42fdeec9ab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7729A5-967A-41BD-B494-A2CA756DCE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093C7-D7BF-42F8-808C-294BFE12909E}">
  <ds:schemaRefs>
    <ds:schemaRef ds:uri="1ce72ac1-2dff-4e06-a751-20dc2bc26b88"/>
    <ds:schemaRef ds:uri="c85f8ed6-da34-46ef-82c4-42fdeec9aba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9910A98-23AA-4BCE-91EC-3A284957E4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e72ac1-2dff-4e06-a751-20dc2bc26b88"/>
    <ds:schemaRef ds:uri="c85f8ed6-da34-46ef-82c4-42fdeec9ab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1796</Words>
  <Application>Microsoft Office PowerPoint</Application>
  <PresentationFormat>Widescreen</PresentationFormat>
  <Paragraphs>216</Paragraphs>
  <Slides>27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Aptos</vt:lpstr>
      <vt:lpstr>Arial</vt:lpstr>
      <vt:lpstr>Bradley Hand ITC</vt:lpstr>
      <vt:lpstr>Calibri</vt:lpstr>
      <vt:lpstr>Segoe UI</vt:lpstr>
      <vt:lpstr>Symbol</vt:lpstr>
      <vt:lpstr>Times New Roman</vt:lpstr>
      <vt:lpstr>Wingdings</vt:lpstr>
      <vt:lpstr>Office Theme</vt:lpstr>
      <vt:lpstr>Play Pedagogy in NLC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By KerryAnne Kane</vt:lpstr>
      <vt:lpstr>Introduction About Me</vt:lpstr>
      <vt:lpstr>My Traditional Classroom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Gareth Jones</dc:creator>
  <cp:lastModifiedBy>Mrs Kirk</cp:lastModifiedBy>
  <cp:revision>2</cp:revision>
  <dcterms:created xsi:type="dcterms:W3CDTF">2022-03-03T14:30:20Z</dcterms:created>
  <dcterms:modified xsi:type="dcterms:W3CDTF">2025-07-15T14:45:09Z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381991-eab8-4fff-8f2f-4f88109aa1cd_Enabled">
    <vt:lpwstr>true</vt:lpwstr>
  </property>
  <property fmtid="{D5CDD505-2E9C-101B-9397-08002B2CF9AE}" pid="3" name="MSIP_Label_3c381991-eab8-4fff-8f2f-4f88109aa1cd_SetDate">
    <vt:lpwstr>2022-03-03T14:30:29Z</vt:lpwstr>
  </property>
  <property fmtid="{D5CDD505-2E9C-101B-9397-08002B2CF9AE}" pid="4" name="MSIP_Label_3c381991-eab8-4fff-8f2f-4f88109aa1cd_Method">
    <vt:lpwstr>Privileged</vt:lpwstr>
  </property>
  <property fmtid="{D5CDD505-2E9C-101B-9397-08002B2CF9AE}" pid="5" name="MSIP_Label_3c381991-eab8-4fff-8f2f-4f88109aa1cd_Name">
    <vt:lpwstr>Official</vt:lpwstr>
  </property>
  <property fmtid="{D5CDD505-2E9C-101B-9397-08002B2CF9AE}" pid="6" name="MSIP_Label_3c381991-eab8-4fff-8f2f-4f88109aa1cd_SiteId">
    <vt:lpwstr>a98f953b-d618-4b43-8a65-0382681bd283</vt:lpwstr>
  </property>
  <property fmtid="{D5CDD505-2E9C-101B-9397-08002B2CF9AE}" pid="7" name="MSIP_Label_3c381991-eab8-4fff-8f2f-4f88109aa1cd_ActionId">
    <vt:lpwstr>5287e274-3a73-428e-a7a1-adf001ea891b</vt:lpwstr>
  </property>
  <property fmtid="{D5CDD505-2E9C-101B-9397-08002B2CF9AE}" pid="8" name="MSIP_Label_3c381991-eab8-4fff-8f2f-4f88109aa1cd_ContentBits">
    <vt:lpwstr>0</vt:lpwstr>
  </property>
  <property fmtid="{D5CDD505-2E9C-101B-9397-08002B2CF9AE}" pid="9" name="TaxKeyword">
    <vt:lpwstr/>
  </property>
  <property fmtid="{D5CDD505-2E9C-101B-9397-08002B2CF9AE}" pid="10" name="BusinessUnit">
    <vt:lpwstr>2;#Corporate Communications|884d44d7-7a32-4f58-9626-563073ec1cfd</vt:lpwstr>
  </property>
  <property fmtid="{D5CDD505-2E9C-101B-9397-08002B2CF9AE}" pid="11" name="ContentTypeId">
    <vt:lpwstr>0x010100EAD5F1FB52D2D04AA1AFD55021251060</vt:lpwstr>
  </property>
  <property fmtid="{D5CDD505-2E9C-101B-9397-08002B2CF9AE}" pid="12" name="Service1">
    <vt:lpwstr>1;#Chief Executives Office|ac091c47-8a3c-481c-963a-01e0af7f440f</vt:lpwstr>
  </property>
  <property fmtid="{D5CDD505-2E9C-101B-9397-08002B2CF9AE}" pid="13" name="_dlc_DocIdItemGuid">
    <vt:lpwstr>bfce4c32-8e1b-41c0-ad19-57f2607a2ddb</vt:lpwstr>
  </property>
  <property fmtid="{D5CDD505-2E9C-101B-9397-08002B2CF9AE}" pid="14" name="RevIMBCS">
    <vt:lpwstr>5;#Identity and Branding|540aa344-61ca-49d5-9c5f-5a9e70cab5b7</vt:lpwstr>
  </property>
  <property fmtid="{D5CDD505-2E9C-101B-9397-08002B2CF9AE}" pid="15" name="i0f84bba906045b4af568ee102a52dcb">
    <vt:lpwstr>Identity and Branding|540aa344-61ca-49d5-9c5f-5a9e70cab5b7</vt:lpwstr>
  </property>
  <property fmtid="{D5CDD505-2E9C-101B-9397-08002B2CF9AE}" pid="16" name="Channel">
    <vt:lpwstr/>
  </property>
  <property fmtid="{D5CDD505-2E9C-101B-9397-08002B2CF9AE}" pid="17" name="MediaServiceImageTags">
    <vt:lpwstr/>
  </property>
</Properties>
</file>