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86" r:id="rId6"/>
    <p:sldId id="259" r:id="rId7"/>
    <p:sldId id="276" r:id="rId8"/>
    <p:sldId id="261" r:id="rId9"/>
    <p:sldId id="278" r:id="rId10"/>
    <p:sldId id="279" r:id="rId11"/>
    <p:sldId id="283" r:id="rId12"/>
    <p:sldId id="280" r:id="rId13"/>
    <p:sldId id="282" r:id="rId14"/>
    <p:sldId id="284" r:id="rId15"/>
    <p:sldId id="266" r:id="rId16"/>
    <p:sldId id="288" r:id="rId17"/>
    <p:sldId id="287" r:id="rId18"/>
    <p:sldId id="265" r:id="rId19"/>
    <p:sldId id="269" r:id="rId20"/>
    <p:sldId id="273" r:id="rId21"/>
    <p:sldId id="309" r:id="rId22"/>
    <p:sldId id="311"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4B1"/>
    <a:srgbClr val="A0D29E"/>
    <a:srgbClr val="92D1DE"/>
    <a:srgbClr val="80DDF0"/>
    <a:srgbClr val="E8E898"/>
    <a:srgbClr val="EE9E82"/>
    <a:srgbClr val="E48CA3"/>
    <a:srgbClr val="E1AE8F"/>
    <a:srgbClr val="920000"/>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B63C0F-E35E-3786-9786-C963D8736622}" v="6" dt="2025-02-24T09:32:12.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92"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Lettis" userId="S::nllettisl@glowmail.org.uk::b50cb56c-540d-4626-9c26-ed6ad1dd8938" providerId="AD" clId="Web-{061FC513-1122-40FD-8366-2057776EE5AF}"/>
    <pc:docChg chg="modSld">
      <pc:chgData name="Mrs Lettis" userId="S::nllettisl@glowmail.org.uk::b50cb56c-540d-4626-9c26-ed6ad1dd8938" providerId="AD" clId="Web-{061FC513-1122-40FD-8366-2057776EE5AF}" dt="2024-10-22T11:20:50.701" v="43"/>
      <pc:docMkLst>
        <pc:docMk/>
      </pc:docMkLst>
      <pc:sldChg chg="modNotes">
        <pc:chgData name="Mrs Lettis" userId="S::nllettisl@glowmail.org.uk::b50cb56c-540d-4626-9c26-ed6ad1dd8938" providerId="AD" clId="Web-{061FC513-1122-40FD-8366-2057776EE5AF}" dt="2024-10-22T11:20:50.701" v="43"/>
        <pc:sldMkLst>
          <pc:docMk/>
          <pc:sldMk cId="2174107221" sldId="261"/>
        </pc:sldMkLst>
      </pc:sldChg>
      <pc:sldChg chg="modSp">
        <pc:chgData name="Mrs Lettis" userId="S::nllettisl@glowmail.org.uk::b50cb56c-540d-4626-9c26-ed6ad1dd8938" providerId="AD" clId="Web-{061FC513-1122-40FD-8366-2057776EE5AF}" dt="2024-10-22T11:08:01.933" v="0" actId="1076"/>
        <pc:sldMkLst>
          <pc:docMk/>
          <pc:sldMk cId="2063263469" sldId="263"/>
        </pc:sldMkLst>
      </pc:sldChg>
      <pc:sldChg chg="modSp">
        <pc:chgData name="Mrs Lettis" userId="S::nllettisl@glowmail.org.uk::b50cb56c-540d-4626-9c26-ed6ad1dd8938" providerId="AD" clId="Web-{061FC513-1122-40FD-8366-2057776EE5AF}" dt="2024-10-22T11:14:08.014" v="34" actId="20577"/>
        <pc:sldMkLst>
          <pc:docMk/>
          <pc:sldMk cId="478904871" sldId="266"/>
        </pc:sldMkLst>
      </pc:sldChg>
      <pc:sldChg chg="modSp">
        <pc:chgData name="Mrs Lettis" userId="S::nllettisl@glowmail.org.uk::b50cb56c-540d-4626-9c26-ed6ad1dd8938" providerId="AD" clId="Web-{061FC513-1122-40FD-8366-2057776EE5AF}" dt="2024-10-22T11:15:43.080" v="36" actId="1076"/>
        <pc:sldMkLst>
          <pc:docMk/>
          <pc:sldMk cId="2674410051" sldId="267"/>
        </pc:sldMkLst>
      </pc:sldChg>
      <pc:sldChg chg="modSp">
        <pc:chgData name="Mrs Lettis" userId="S::nllettisl@glowmail.org.uk::b50cb56c-540d-4626-9c26-ed6ad1dd8938" providerId="AD" clId="Web-{061FC513-1122-40FD-8366-2057776EE5AF}" dt="2024-10-22T11:13:52.497" v="32" actId="20577"/>
        <pc:sldMkLst>
          <pc:docMk/>
          <pc:sldMk cId="944442160" sldId="268"/>
        </pc:sldMkLst>
      </pc:sldChg>
      <pc:sldChg chg="modSp">
        <pc:chgData name="Mrs Lettis" userId="S::nllettisl@glowmail.org.uk::b50cb56c-540d-4626-9c26-ed6ad1dd8938" providerId="AD" clId="Web-{061FC513-1122-40FD-8366-2057776EE5AF}" dt="2024-10-22T11:19:52.543" v="42" actId="20577"/>
        <pc:sldMkLst>
          <pc:docMk/>
          <pc:sldMk cId="2415409500" sldId="272"/>
        </pc:sldMkLst>
      </pc:sldChg>
    </pc:docChg>
  </pc:docChgLst>
  <pc:docChgLst>
    <pc:chgData name="Mrs Lettis" userId="S::nllettisl@glowmail.org.uk::b50cb56c-540d-4626-9c26-ed6ad1dd8938" providerId="AD" clId="Web-{F74A070C-062C-75C1-D555-2151D57633FE}"/>
    <pc:docChg chg="modSld sldOrd">
      <pc:chgData name="Mrs Lettis" userId="S::nllettisl@glowmail.org.uk::b50cb56c-540d-4626-9c26-ed6ad1dd8938" providerId="AD" clId="Web-{F74A070C-062C-75C1-D555-2151D57633FE}" dt="2024-10-08T09:44:22.612" v="112"/>
      <pc:docMkLst>
        <pc:docMk/>
      </pc:docMkLst>
      <pc:sldChg chg="ord">
        <pc:chgData name="Mrs Lettis" userId="S::nllettisl@glowmail.org.uk::b50cb56c-540d-4626-9c26-ed6ad1dd8938" providerId="AD" clId="Web-{F74A070C-062C-75C1-D555-2151D57633FE}" dt="2024-10-08T09:36:53.190" v="1"/>
        <pc:sldMkLst>
          <pc:docMk/>
          <pc:sldMk cId="1260052132" sldId="264"/>
        </pc:sldMkLst>
      </pc:sldChg>
      <pc:sldChg chg="ord">
        <pc:chgData name="Mrs Lettis" userId="S::nllettisl@glowmail.org.uk::b50cb56c-540d-4626-9c26-ed6ad1dd8938" providerId="AD" clId="Web-{F74A070C-062C-75C1-D555-2151D57633FE}" dt="2024-10-08T09:36:58.127" v="2"/>
        <pc:sldMkLst>
          <pc:docMk/>
          <pc:sldMk cId="2159526581" sldId="265"/>
        </pc:sldMkLst>
      </pc:sldChg>
      <pc:sldChg chg="modSp">
        <pc:chgData name="Mrs Lettis" userId="S::nllettisl@glowmail.org.uk::b50cb56c-540d-4626-9c26-ed6ad1dd8938" providerId="AD" clId="Web-{F74A070C-062C-75C1-D555-2151D57633FE}" dt="2024-10-08T09:44:22.612" v="112"/>
        <pc:sldMkLst>
          <pc:docMk/>
          <pc:sldMk cId="2420627118" sldId="271"/>
        </pc:sldMkLst>
      </pc:sldChg>
      <pc:sldChg chg="ord">
        <pc:chgData name="Mrs Lettis" userId="S::nllettisl@glowmail.org.uk::b50cb56c-540d-4626-9c26-ed6ad1dd8938" providerId="AD" clId="Web-{F74A070C-062C-75C1-D555-2151D57633FE}" dt="2024-10-08T09:37:03.768" v="3"/>
        <pc:sldMkLst>
          <pc:docMk/>
          <pc:sldMk cId="2415409500" sldId="272"/>
        </pc:sldMkLst>
      </pc:sldChg>
    </pc:docChg>
  </pc:docChgLst>
  <pc:docChgLst>
    <pc:chgData name="Mrs Kirk" userId="S::nlkirkf@glowmail.org.uk::d69b3f9d-8d50-4099-838d-cde5be732d03" providerId="AD" clId="Web-{11988230-964F-4D6B-ABBF-61738235D8CC}"/>
    <pc:docChg chg="sldOrd">
      <pc:chgData name="Mrs Kirk" userId="S::nlkirkf@glowmail.org.uk::d69b3f9d-8d50-4099-838d-cde5be732d03" providerId="AD" clId="Web-{11988230-964F-4D6B-ABBF-61738235D8CC}" dt="2025-02-18T12:38:09.454" v="0"/>
      <pc:docMkLst>
        <pc:docMk/>
      </pc:docMkLst>
      <pc:sldChg chg="ord">
        <pc:chgData name="Mrs Kirk" userId="S::nlkirkf@glowmail.org.uk::d69b3f9d-8d50-4099-838d-cde5be732d03" providerId="AD" clId="Web-{11988230-964F-4D6B-ABBF-61738235D8CC}" dt="2025-02-18T12:38:09.454" v="0"/>
        <pc:sldMkLst>
          <pc:docMk/>
          <pc:sldMk cId="1509948256" sldId="288"/>
        </pc:sldMkLst>
      </pc:sldChg>
    </pc:docChg>
  </pc:docChgLst>
  <pc:docChgLst>
    <pc:chgData name="Mrs Lettis" userId="S::nllettisl@glowmail.org.uk::b50cb56c-540d-4626-9c26-ed6ad1dd8938" providerId="AD" clId="Web-{99B63C0F-E35E-3786-9786-C963D8736622}"/>
    <pc:docChg chg="addSld modSld">
      <pc:chgData name="Mrs Lettis" userId="S::nllettisl@glowmail.org.uk::b50cb56c-540d-4626-9c26-ed6ad1dd8938" providerId="AD" clId="Web-{99B63C0F-E35E-3786-9786-C963D8736622}" dt="2025-02-24T09:32:12.340" v="4" actId="14100"/>
      <pc:docMkLst>
        <pc:docMk/>
      </pc:docMkLst>
      <pc:sldChg chg="addSp modSp new">
        <pc:chgData name="Mrs Lettis" userId="S::nllettisl@glowmail.org.uk::b50cb56c-540d-4626-9c26-ed6ad1dd8938" providerId="AD" clId="Web-{99B63C0F-E35E-3786-9786-C963D8736622}" dt="2025-02-24T09:32:12.340" v="4" actId="14100"/>
        <pc:sldMkLst>
          <pc:docMk/>
          <pc:sldMk cId="1931176543" sldId="312"/>
        </pc:sldMkLst>
        <pc:picChg chg="add mod">
          <ac:chgData name="Mrs Lettis" userId="S::nllettisl@glowmail.org.uk::b50cb56c-540d-4626-9c26-ed6ad1dd8938" providerId="AD" clId="Web-{99B63C0F-E35E-3786-9786-C963D8736622}" dt="2025-02-24T09:32:12.340" v="4" actId="14100"/>
          <ac:picMkLst>
            <pc:docMk/>
            <pc:sldMk cId="1931176543" sldId="312"/>
            <ac:picMk id="2" creationId="{975ADCF7-FD61-BB9B-53D0-093799F54EA5}"/>
          </ac:picMkLst>
        </pc:picChg>
      </pc:sldChg>
    </pc:docChg>
  </pc:docChgLst>
  <pc:docChgLst>
    <pc:chgData name="Mrs Lettis" userId="S::nllettisl@glowmail.org.uk::b50cb56c-540d-4626-9c26-ed6ad1dd8938" providerId="AD" clId="Web-{BE0C0F44-7B43-29AD-A988-659416C6AF26}"/>
    <pc:docChg chg="modSld">
      <pc:chgData name="Mrs Lettis" userId="S::nllettisl@glowmail.org.uk::b50cb56c-540d-4626-9c26-ed6ad1dd8938" providerId="AD" clId="Web-{BE0C0F44-7B43-29AD-A988-659416C6AF26}" dt="2025-02-18T15:50:01.387" v="5" actId="14100"/>
      <pc:docMkLst>
        <pc:docMk/>
      </pc:docMkLst>
      <pc:sldChg chg="addSp delSp modSp">
        <pc:chgData name="Mrs Lettis" userId="S::nllettisl@glowmail.org.uk::b50cb56c-540d-4626-9c26-ed6ad1dd8938" providerId="AD" clId="Web-{BE0C0F44-7B43-29AD-A988-659416C6AF26}" dt="2025-02-18T15:50:01.387" v="5" actId="14100"/>
        <pc:sldMkLst>
          <pc:docMk/>
          <pc:sldMk cId="2176284243" sldId="282"/>
        </pc:sldMkLst>
        <pc:picChg chg="add mod">
          <ac:chgData name="Mrs Lettis" userId="S::nllettisl@glowmail.org.uk::b50cb56c-540d-4626-9c26-ed6ad1dd8938" providerId="AD" clId="Web-{BE0C0F44-7B43-29AD-A988-659416C6AF26}" dt="2025-02-18T15:50:01.387" v="5" actId="14100"/>
          <ac:picMkLst>
            <pc:docMk/>
            <pc:sldMk cId="2176284243" sldId="282"/>
            <ac:picMk id="2" creationId="{3286CD71-8189-8B13-DD85-2C112F1AA5B7}"/>
          </ac:picMkLst>
        </pc:picChg>
      </pc:sldChg>
    </pc:docChg>
  </pc:docChgLst>
  <pc:docChgLst>
    <pc:chgData name="Mrs Kirk" userId="S::nlkirkf@glowmail.org.uk::d69b3f9d-8d50-4099-838d-cde5be732d03" providerId="AD" clId="Web-{1B5C236D-CD3B-4647-8BB2-2B6001D70DCB}"/>
    <pc:docChg chg="modSld">
      <pc:chgData name="Mrs Kirk" userId="S::nlkirkf@glowmail.org.uk::d69b3f9d-8d50-4099-838d-cde5be732d03" providerId="AD" clId="Web-{1B5C236D-CD3B-4647-8BB2-2B6001D70DCB}" dt="2024-10-08T12:30:11.875" v="22" actId="20577"/>
      <pc:docMkLst>
        <pc:docMk/>
      </pc:docMkLst>
      <pc:sldChg chg="modSp">
        <pc:chgData name="Mrs Kirk" userId="S::nlkirkf@glowmail.org.uk::d69b3f9d-8d50-4099-838d-cde5be732d03" providerId="AD" clId="Web-{1B5C236D-CD3B-4647-8BB2-2B6001D70DCB}" dt="2024-10-08T12:30:11.875" v="22" actId="20577"/>
        <pc:sldMkLst>
          <pc:docMk/>
          <pc:sldMk cId="672861090" sldId="259"/>
        </pc:sldMkLst>
      </pc:sldChg>
    </pc:docChg>
  </pc:docChgLst>
  <pc:docChgLst>
    <pc:chgData name="Mrs Kirk" userId="S::nlkirkf@glowmail.org.uk::d69b3f9d-8d50-4099-838d-cde5be732d03" providerId="AD" clId="Web-{E099459E-77CE-4B7C-817C-6808B2F2F9AA}"/>
    <pc:docChg chg="modSld">
      <pc:chgData name="Mrs Kirk" userId="S::nlkirkf@glowmail.org.uk::d69b3f9d-8d50-4099-838d-cde5be732d03" providerId="AD" clId="Web-{E099459E-77CE-4B7C-817C-6808B2F2F9AA}" dt="2024-10-22T17:02:40.250" v="14"/>
      <pc:docMkLst>
        <pc:docMk/>
      </pc:docMkLst>
      <pc:sldChg chg="modSp">
        <pc:chgData name="Mrs Kirk" userId="S::nlkirkf@glowmail.org.uk::d69b3f9d-8d50-4099-838d-cde5be732d03" providerId="AD" clId="Web-{E099459E-77CE-4B7C-817C-6808B2F2F9AA}" dt="2024-10-22T17:02:40.250" v="14"/>
        <pc:sldMkLst>
          <pc:docMk/>
          <pc:sldMk cId="2420627118" sldId="271"/>
        </pc:sldMkLst>
      </pc:sldChg>
    </pc:docChg>
  </pc:docChgLst>
  <pc:docChgLst>
    <pc:chgData name="Mrs Lettis" userId="b50cb56c-540d-4626-9c26-ed6ad1dd8938" providerId="ADAL" clId="{17402047-BF42-4DF4-89D4-8F998DFD3E79}"/>
    <pc:docChg chg="custSel modSld">
      <pc:chgData name="Mrs Lettis" userId="b50cb56c-540d-4626-9c26-ed6ad1dd8938" providerId="ADAL" clId="{17402047-BF42-4DF4-89D4-8F998DFD3E79}" dt="2024-10-23T13:06:07.956" v="159" actId="20577"/>
      <pc:docMkLst>
        <pc:docMk/>
      </pc:docMkLst>
      <pc:sldChg chg="modSp mod">
        <pc:chgData name="Mrs Lettis" userId="b50cb56c-540d-4626-9c26-ed6ad1dd8938" providerId="ADAL" clId="{17402047-BF42-4DF4-89D4-8F998DFD3E79}" dt="2024-10-23T13:06:07.956" v="159" actId="20577"/>
        <pc:sldMkLst>
          <pc:docMk/>
          <pc:sldMk cId="2410918306" sldId="256"/>
        </pc:sldMkLst>
      </pc:sldChg>
      <pc:sldChg chg="modSp">
        <pc:chgData name="Mrs Lettis" userId="b50cb56c-540d-4626-9c26-ed6ad1dd8938" providerId="ADAL" clId="{17402047-BF42-4DF4-89D4-8F998DFD3E79}" dt="2024-10-23T13:01:17.874" v="149" actId="20577"/>
        <pc:sldMkLst>
          <pc:docMk/>
          <pc:sldMk cId="2159526581" sldId="265"/>
        </pc:sldMkLst>
      </pc:sldChg>
      <pc:sldChg chg="modSp mod">
        <pc:chgData name="Mrs Lettis" userId="b50cb56c-540d-4626-9c26-ed6ad1dd8938" providerId="ADAL" clId="{17402047-BF42-4DF4-89D4-8F998DFD3E79}" dt="2024-10-23T12:50:58.716" v="109" actId="5793"/>
        <pc:sldMkLst>
          <pc:docMk/>
          <pc:sldMk cId="2674410051" sldId="267"/>
        </pc:sldMkLst>
      </pc:sldChg>
      <pc:sldChg chg="modSp mod">
        <pc:chgData name="Mrs Lettis" userId="b50cb56c-540d-4626-9c26-ed6ad1dd8938" providerId="ADAL" clId="{17402047-BF42-4DF4-89D4-8F998DFD3E79}" dt="2024-10-23T12:55:32.184" v="135" actId="20577"/>
        <pc:sldMkLst>
          <pc:docMk/>
          <pc:sldMk cId="1700973097" sldId="270"/>
        </pc:sldMkLst>
      </pc:sldChg>
    </pc:docChg>
  </pc:docChgLst>
  <pc:docChgLst>
    <pc:chgData name="Mrs Kirk" userId="S::nlkirkf@glowmail.org.uk::d69b3f9d-8d50-4099-838d-cde5be732d03" providerId="AD" clId="Web-{E9F1A887-A3F8-46C5-9C8A-62ABCE7755F2}"/>
    <pc:docChg chg="addSld modSld">
      <pc:chgData name="Mrs Kirk" userId="S::nlkirkf@glowmail.org.uk::d69b3f9d-8d50-4099-838d-cde5be732d03" providerId="AD" clId="Web-{E9F1A887-A3F8-46C5-9C8A-62ABCE7755F2}" dt="2025-02-17T10:55:41.042" v="3" actId="14100"/>
      <pc:docMkLst>
        <pc:docMk/>
      </pc:docMkLst>
      <pc:sldChg chg="addSp modSp new">
        <pc:chgData name="Mrs Kirk" userId="S::nlkirkf@glowmail.org.uk::d69b3f9d-8d50-4099-838d-cde5be732d03" providerId="AD" clId="Web-{E9F1A887-A3F8-46C5-9C8A-62ABCE7755F2}" dt="2025-02-17T10:55:41.042" v="3" actId="14100"/>
        <pc:sldMkLst>
          <pc:docMk/>
          <pc:sldMk cId="3280031314" sldId="285"/>
        </pc:sldMkLst>
        <pc:picChg chg="add mod">
          <ac:chgData name="Mrs Kirk" userId="S::nlkirkf@glowmail.org.uk::d69b3f9d-8d50-4099-838d-cde5be732d03" providerId="AD" clId="Web-{E9F1A887-A3F8-46C5-9C8A-62ABCE7755F2}" dt="2025-02-17T10:55:41.042" v="3" actId="14100"/>
          <ac:picMkLst>
            <pc:docMk/>
            <pc:sldMk cId="3280031314" sldId="285"/>
            <ac:picMk id="2" creationId="{BC727BD5-4898-196B-FC80-28066E8A4708}"/>
          </ac:picMkLst>
        </pc:picChg>
      </pc:sldChg>
    </pc:docChg>
  </pc:docChgLst>
  <pc:docChgLst>
    <pc:chgData name="Mrs Lettis" userId="S::nllettisl@glowmail.org.uk::b50cb56c-540d-4626-9c26-ed6ad1dd8938" providerId="AD" clId="Web-{0F546098-5D1D-BC89-47DA-AB2B6A7ABDA5}"/>
    <pc:docChg chg="addSld delSld modSld">
      <pc:chgData name="Mrs Lettis" userId="S::nllettisl@glowmail.org.uk::b50cb56c-540d-4626-9c26-ed6ad1dd8938" providerId="AD" clId="Web-{0F546098-5D1D-BC89-47DA-AB2B6A7ABDA5}" dt="2025-02-18T11:51:16.200" v="121" actId="20577"/>
      <pc:docMkLst>
        <pc:docMk/>
      </pc:docMkLst>
      <pc:sldChg chg="modSp">
        <pc:chgData name="Mrs Lettis" userId="S::nllettisl@glowmail.org.uk::b50cb56c-540d-4626-9c26-ed6ad1dd8938" providerId="AD" clId="Web-{0F546098-5D1D-BC89-47DA-AB2B6A7ABDA5}" dt="2025-02-18T10:34:05.044" v="94" actId="20577"/>
        <pc:sldMkLst>
          <pc:docMk/>
          <pc:sldMk cId="4186912871" sldId="278"/>
        </pc:sldMkLst>
        <pc:spChg chg="mod">
          <ac:chgData name="Mrs Lettis" userId="S::nllettisl@glowmail.org.uk::b50cb56c-540d-4626-9c26-ed6ad1dd8938" providerId="AD" clId="Web-{0F546098-5D1D-BC89-47DA-AB2B6A7ABDA5}" dt="2025-02-18T10:34:05.044" v="94" actId="20577"/>
          <ac:spMkLst>
            <pc:docMk/>
            <pc:sldMk cId="4186912871" sldId="278"/>
            <ac:spMk id="6" creationId="{08B5F184-F391-6576-F0FC-7D96D89805B4}"/>
          </ac:spMkLst>
        </pc:spChg>
      </pc:sldChg>
      <pc:sldChg chg="addSp modSp new">
        <pc:chgData name="Mrs Lettis" userId="S::nllettisl@glowmail.org.uk::b50cb56c-540d-4626-9c26-ed6ad1dd8938" providerId="AD" clId="Web-{0F546098-5D1D-BC89-47DA-AB2B6A7ABDA5}" dt="2025-02-18T11:51:16.200" v="121" actId="20577"/>
        <pc:sldMkLst>
          <pc:docMk/>
          <pc:sldMk cId="3954108025" sldId="311"/>
        </pc:sldMkLst>
        <pc:spChg chg="mod">
          <ac:chgData name="Mrs Lettis" userId="S::nllettisl@glowmail.org.uk::b50cb56c-540d-4626-9c26-ed6ad1dd8938" providerId="AD" clId="Web-{0F546098-5D1D-BC89-47DA-AB2B6A7ABDA5}" dt="2025-02-18T11:49:12.332" v="112" actId="20577"/>
          <ac:spMkLst>
            <pc:docMk/>
            <pc:sldMk cId="3954108025" sldId="311"/>
            <ac:spMk id="4" creationId="{FCE48BBD-0E62-7D92-2089-1CA867D8284E}"/>
          </ac:spMkLst>
        </pc:spChg>
        <pc:spChg chg="add mod">
          <ac:chgData name="Mrs Lettis" userId="S::nllettisl@glowmail.org.uk::b50cb56c-540d-4626-9c26-ed6ad1dd8938" providerId="AD" clId="Web-{0F546098-5D1D-BC89-47DA-AB2B6A7ABDA5}" dt="2025-02-18T11:51:16.200" v="121" actId="20577"/>
          <ac:spMkLst>
            <pc:docMk/>
            <pc:sldMk cId="3954108025" sldId="311"/>
            <ac:spMk id="6" creationId="{A1B022B9-2E7B-DCE6-F48D-5990EB6A634F}"/>
          </ac:spMkLst>
        </pc:spChg>
        <pc:grpChg chg="add">
          <ac:chgData name="Mrs Lettis" userId="S::nllettisl@glowmail.org.uk::b50cb56c-540d-4626-9c26-ed6ad1dd8938" providerId="AD" clId="Web-{0F546098-5D1D-BC89-47DA-AB2B6A7ABDA5}" dt="2025-02-18T11:48:17.953" v="98"/>
          <ac:grpSpMkLst>
            <pc:docMk/>
            <pc:sldMk cId="3954108025" sldId="311"/>
            <ac:grpSpMk id="5" creationId="{4C5193F2-1EE0-8C02-FC4E-F1054D2A7F6B}"/>
          </ac:grpSpMkLst>
        </pc:grpChg>
      </pc:sldChg>
      <pc:sldChg chg="add del replId">
        <pc:chgData name="Mrs Lettis" userId="S::nllettisl@glowmail.org.uk::b50cb56c-540d-4626-9c26-ed6ad1dd8938" providerId="AD" clId="Web-{0F546098-5D1D-BC89-47DA-AB2B6A7ABDA5}" dt="2025-02-18T11:48:03.765" v="97"/>
        <pc:sldMkLst>
          <pc:docMk/>
          <pc:sldMk cId="3704632753" sldId="312"/>
        </pc:sldMkLst>
      </pc:sldChg>
    </pc:docChg>
  </pc:docChgLst>
  <pc:docChgLst>
    <pc:chgData name="Mrs Lettis" userId="S::nllettisl@glowmail.org.uk::b50cb56c-540d-4626-9c26-ed6ad1dd8938" providerId="AD" clId="Web-{266F5AB4-C0D1-78CF-AC91-70AA8F479BB3}"/>
    <pc:docChg chg="modSld">
      <pc:chgData name="Mrs Lettis" userId="S::nllettisl@glowmail.org.uk::b50cb56c-540d-4626-9c26-ed6ad1dd8938" providerId="AD" clId="Web-{266F5AB4-C0D1-78CF-AC91-70AA8F479BB3}" dt="2025-02-18T14:10:54.633" v="8" actId="1076"/>
      <pc:docMkLst>
        <pc:docMk/>
      </pc:docMkLst>
      <pc:sldChg chg="modSp">
        <pc:chgData name="Mrs Lettis" userId="S::nllettisl@glowmail.org.uk::b50cb56c-540d-4626-9c26-ed6ad1dd8938" providerId="AD" clId="Web-{266F5AB4-C0D1-78CF-AC91-70AA8F479BB3}" dt="2025-02-18T12:26:13.634" v="5" actId="20577"/>
        <pc:sldMkLst>
          <pc:docMk/>
          <pc:sldMk cId="4186912871" sldId="278"/>
        </pc:sldMkLst>
        <pc:spChg chg="mod">
          <ac:chgData name="Mrs Lettis" userId="S::nllettisl@glowmail.org.uk::b50cb56c-540d-4626-9c26-ed6ad1dd8938" providerId="AD" clId="Web-{266F5AB4-C0D1-78CF-AC91-70AA8F479BB3}" dt="2025-02-18T12:26:13.634" v="5" actId="20577"/>
          <ac:spMkLst>
            <pc:docMk/>
            <pc:sldMk cId="4186912871" sldId="278"/>
            <ac:spMk id="5" creationId="{C917C4E1-0684-DF47-F1A5-D4DF8B01E8F5}"/>
          </ac:spMkLst>
        </pc:spChg>
      </pc:sldChg>
      <pc:sldChg chg="modSp">
        <pc:chgData name="Mrs Lettis" userId="S::nllettisl@glowmail.org.uk::b50cb56c-540d-4626-9c26-ed6ad1dd8938" providerId="AD" clId="Web-{266F5AB4-C0D1-78CF-AC91-70AA8F479BB3}" dt="2025-02-18T14:10:54.633" v="8" actId="1076"/>
        <pc:sldMkLst>
          <pc:docMk/>
          <pc:sldMk cId="3954108025" sldId="311"/>
        </pc:sldMkLst>
        <pc:spChg chg="mod">
          <ac:chgData name="Mrs Lettis" userId="S::nllettisl@glowmail.org.uk::b50cb56c-540d-4626-9c26-ed6ad1dd8938" providerId="AD" clId="Web-{266F5AB4-C0D1-78CF-AC91-70AA8F479BB3}" dt="2025-02-18T14:10:54.633" v="8" actId="1076"/>
          <ac:spMkLst>
            <pc:docMk/>
            <pc:sldMk cId="3954108025" sldId="311"/>
            <ac:spMk id="6" creationId="{A1B022B9-2E7B-DCE6-F48D-5990EB6A634F}"/>
          </ac:spMkLst>
        </pc:spChg>
      </pc:sldChg>
    </pc:docChg>
  </pc:docChgLst>
  <pc:docChgLst>
    <pc:chgData name="Mrs Lettis" userId="S::nllettisl@glowmail.org.uk::b50cb56c-540d-4626-9c26-ed6ad1dd8938" providerId="AD" clId="Web-{CB247E85-F3F6-6366-FC0B-0F36109B53A2}"/>
    <pc:docChg chg="modSld">
      <pc:chgData name="Mrs Lettis" userId="S::nllettisl@glowmail.org.uk::b50cb56c-540d-4626-9c26-ed6ad1dd8938" providerId="AD" clId="Web-{CB247E85-F3F6-6366-FC0B-0F36109B53A2}" dt="2024-12-05T15:08:21.791" v="3" actId="20577"/>
      <pc:docMkLst>
        <pc:docMk/>
      </pc:docMkLst>
      <pc:sldChg chg="modSp">
        <pc:chgData name="Mrs Lettis" userId="S::nllettisl@glowmail.org.uk::b50cb56c-540d-4626-9c26-ed6ad1dd8938" providerId="AD" clId="Web-{CB247E85-F3F6-6366-FC0B-0F36109B53A2}" dt="2024-12-05T15:08:21.791" v="3" actId="20577"/>
        <pc:sldMkLst>
          <pc:docMk/>
          <pc:sldMk cId="2415409500" sldId="272"/>
        </pc:sldMkLst>
      </pc:sldChg>
    </pc:docChg>
  </pc:docChgLst>
  <pc:docChgLst>
    <pc:chgData name="Lisa Lettis" userId="e721e7bf-357c-4662-91c2-58213a55ebd6" providerId="ADAL" clId="{CB48512B-7E97-4D1B-821F-CB6D27FF3005}"/>
    <pc:docChg chg="undo custSel addSld delSld modSld sldOrd">
      <pc:chgData name="Lisa Lettis" userId="e721e7bf-357c-4662-91c2-58213a55ebd6" providerId="ADAL" clId="{CB48512B-7E97-4D1B-821F-CB6D27FF3005}" dt="2024-10-07T14:31:27.013" v="6334"/>
      <pc:docMkLst>
        <pc:docMk/>
      </pc:docMkLst>
      <pc:sldChg chg="modSp mod">
        <pc:chgData name="Lisa Lettis" userId="e721e7bf-357c-4662-91c2-58213a55ebd6" providerId="ADAL" clId="{CB48512B-7E97-4D1B-821F-CB6D27FF3005}" dt="2024-10-07T13:39:07.137" v="5934" actId="20577"/>
        <pc:sldMkLst>
          <pc:docMk/>
          <pc:sldMk cId="2410918306" sldId="256"/>
        </pc:sldMkLst>
      </pc:sldChg>
      <pc:sldChg chg="modNotesTx">
        <pc:chgData name="Lisa Lettis" userId="e721e7bf-357c-4662-91c2-58213a55ebd6" providerId="ADAL" clId="{CB48512B-7E97-4D1B-821F-CB6D27FF3005}" dt="2024-10-07T14:09:03.783" v="6295" actId="20577"/>
        <pc:sldMkLst>
          <pc:docMk/>
          <pc:sldMk cId="338491256" sldId="262"/>
        </pc:sldMkLst>
      </pc:sldChg>
      <pc:sldChg chg="addSp modSp mod">
        <pc:chgData name="Lisa Lettis" userId="e721e7bf-357c-4662-91c2-58213a55ebd6" providerId="ADAL" clId="{CB48512B-7E97-4D1B-821F-CB6D27FF3005}" dt="2024-10-07T14:12:28.979" v="6300" actId="1076"/>
        <pc:sldMkLst>
          <pc:docMk/>
          <pc:sldMk cId="2063263469" sldId="263"/>
        </pc:sldMkLst>
      </pc:sldChg>
      <pc:sldChg chg="modSp mod ord">
        <pc:chgData name="Lisa Lettis" userId="e721e7bf-357c-4662-91c2-58213a55ebd6" providerId="ADAL" clId="{CB48512B-7E97-4D1B-821F-CB6D27FF3005}" dt="2024-10-07T14:31:06.518" v="6330"/>
        <pc:sldMkLst>
          <pc:docMk/>
          <pc:sldMk cId="1260052132" sldId="264"/>
        </pc:sldMkLst>
      </pc:sldChg>
      <pc:sldChg chg="modSp mod ord modNotesTx">
        <pc:chgData name="Lisa Lettis" userId="e721e7bf-357c-4662-91c2-58213a55ebd6" providerId="ADAL" clId="{CB48512B-7E97-4D1B-821F-CB6D27FF3005}" dt="2024-10-07T14:31:16.083" v="6332"/>
        <pc:sldMkLst>
          <pc:docMk/>
          <pc:sldMk cId="2159526581" sldId="265"/>
        </pc:sldMkLst>
      </pc:sldChg>
      <pc:sldChg chg="addSp modSp mod modNotesTx">
        <pc:chgData name="Lisa Lettis" userId="e721e7bf-357c-4662-91c2-58213a55ebd6" providerId="ADAL" clId="{CB48512B-7E97-4D1B-821F-CB6D27FF3005}" dt="2024-10-07T13:21:27" v="5602" actId="1076"/>
        <pc:sldMkLst>
          <pc:docMk/>
          <pc:sldMk cId="2674410051" sldId="267"/>
        </pc:sldMkLst>
      </pc:sldChg>
      <pc:sldChg chg="modNotesTx">
        <pc:chgData name="Lisa Lettis" userId="e721e7bf-357c-4662-91c2-58213a55ebd6" providerId="ADAL" clId="{CB48512B-7E97-4D1B-821F-CB6D27FF3005}" dt="2024-10-07T14:30:31.527" v="6328" actId="20577"/>
        <pc:sldMkLst>
          <pc:docMk/>
          <pc:sldMk cId="944442160" sldId="268"/>
        </pc:sldMkLst>
      </pc:sldChg>
      <pc:sldChg chg="modSp del mod ord">
        <pc:chgData name="Lisa Lettis" userId="e721e7bf-357c-4662-91c2-58213a55ebd6" providerId="ADAL" clId="{CB48512B-7E97-4D1B-821F-CB6D27FF3005}" dt="2024-10-07T14:14:28.010" v="6307" actId="47"/>
        <pc:sldMkLst>
          <pc:docMk/>
          <pc:sldMk cId="1780682707" sldId="269"/>
        </pc:sldMkLst>
      </pc:sldChg>
      <pc:sldChg chg="addSp delSp modSp add mod setBg">
        <pc:chgData name="Lisa Lettis" userId="e721e7bf-357c-4662-91c2-58213a55ebd6" providerId="ADAL" clId="{CB48512B-7E97-4D1B-821F-CB6D27FF3005}" dt="2024-10-07T12:36:13.604" v="1332" actId="20577"/>
        <pc:sldMkLst>
          <pc:docMk/>
          <pc:sldMk cId="1700973097" sldId="270"/>
        </pc:sldMkLst>
      </pc:sldChg>
      <pc:sldChg chg="addSp delSp modSp mod">
        <pc:chgData name="Lisa Lettis" userId="e721e7bf-357c-4662-91c2-58213a55ebd6" providerId="ADAL" clId="{CB48512B-7E97-4D1B-821F-CB6D27FF3005}" dt="2024-10-07T13:23:21.366" v="5638" actId="20577"/>
        <pc:sldMkLst>
          <pc:docMk/>
          <pc:sldMk cId="2420627118" sldId="271"/>
        </pc:sldMkLst>
      </pc:sldChg>
      <pc:sldChg chg="add del">
        <pc:chgData name="Lisa Lettis" userId="e721e7bf-357c-4662-91c2-58213a55ebd6" providerId="ADAL" clId="{CB48512B-7E97-4D1B-821F-CB6D27FF3005}" dt="2024-10-07T11:25:38.932" v="1060" actId="47"/>
        <pc:sldMkLst>
          <pc:docMk/>
          <pc:sldMk cId="3202487955" sldId="271"/>
        </pc:sldMkLst>
      </pc:sldChg>
      <pc:sldChg chg="addSp delSp modSp add mod ord">
        <pc:chgData name="Lisa Lettis" userId="e721e7bf-357c-4662-91c2-58213a55ebd6" providerId="ADAL" clId="{CB48512B-7E97-4D1B-821F-CB6D27FF3005}" dt="2024-10-07T14:31:27.013" v="6334"/>
        <pc:sldMkLst>
          <pc:docMk/>
          <pc:sldMk cId="2415409500" sldId="272"/>
        </pc:sldMkLst>
      </pc:sldChg>
      <pc:sldChg chg="modSp add del mod">
        <pc:chgData name="Lisa Lettis" userId="e721e7bf-357c-4662-91c2-58213a55ebd6" providerId="ADAL" clId="{CB48512B-7E97-4D1B-821F-CB6D27FF3005}" dt="2024-10-07T13:05:06.419" v="4383" actId="47"/>
        <pc:sldMkLst>
          <pc:docMk/>
          <pc:sldMk cId="707734357" sldId="273"/>
        </pc:sldMkLst>
      </pc:sldChg>
      <pc:sldChg chg="addSp delSp modSp add mod ord">
        <pc:chgData name="Lisa Lettis" userId="e721e7bf-357c-4662-91c2-58213a55ebd6" providerId="ADAL" clId="{CB48512B-7E97-4D1B-821F-CB6D27FF3005}" dt="2024-10-07T13:34:11.110" v="5888" actId="1076"/>
        <pc:sldMkLst>
          <pc:docMk/>
          <pc:sldMk cId="3181663822" sldId="273"/>
        </pc:sldMkLst>
      </pc:sldChg>
      <pc:sldChg chg="addSp delSp modSp add mod">
        <pc:chgData name="Lisa Lettis" userId="e721e7bf-357c-4662-91c2-58213a55ebd6" providerId="ADAL" clId="{CB48512B-7E97-4D1B-821F-CB6D27FF3005}" dt="2024-10-07T13:35:05.641" v="5899" actId="27614"/>
        <pc:sldMkLst>
          <pc:docMk/>
          <pc:sldMk cId="2555567695" sldId="274"/>
        </pc:sldMkLst>
      </pc:sldChg>
      <pc:sldChg chg="addSp delSp modSp add mod">
        <pc:chgData name="Lisa Lettis" userId="e721e7bf-357c-4662-91c2-58213a55ebd6" providerId="ADAL" clId="{CB48512B-7E97-4D1B-821F-CB6D27FF3005}" dt="2024-10-07T13:38:51.298" v="5924" actId="1076"/>
        <pc:sldMkLst>
          <pc:docMk/>
          <pc:sldMk cId="2371041346" sldId="275"/>
        </pc:sldMkLst>
      </pc:sldChg>
    </pc:docChg>
  </pc:docChgLst>
  <pc:docChgLst>
    <pc:chgData name="Mrs Lettis" userId="S::nllettisl@glowmail.org.uk::b50cb56c-540d-4626-9c26-ed6ad1dd8938" providerId="AD" clId="Web-{59798534-6B05-5F38-F34E-6C8E98A96047}"/>
    <pc:docChg chg="modSld">
      <pc:chgData name="Mrs Lettis" userId="S::nllettisl@glowmail.org.uk::b50cb56c-540d-4626-9c26-ed6ad1dd8938" providerId="AD" clId="Web-{59798534-6B05-5F38-F34E-6C8E98A96047}" dt="2025-02-19T16:00:23.256" v="9" actId="20577"/>
      <pc:docMkLst>
        <pc:docMk/>
      </pc:docMkLst>
      <pc:sldChg chg="modSp">
        <pc:chgData name="Mrs Lettis" userId="S::nllettisl@glowmail.org.uk::b50cb56c-540d-4626-9c26-ed6ad1dd8938" providerId="AD" clId="Web-{59798534-6B05-5F38-F34E-6C8E98A96047}" dt="2025-02-19T16:00:23.256" v="9" actId="20577"/>
        <pc:sldMkLst>
          <pc:docMk/>
          <pc:sldMk cId="3833378320" sldId="287"/>
        </pc:sldMkLst>
        <pc:spChg chg="mod">
          <ac:chgData name="Mrs Lettis" userId="S::nllettisl@glowmail.org.uk::b50cb56c-540d-4626-9c26-ed6ad1dd8938" providerId="AD" clId="Web-{59798534-6B05-5F38-F34E-6C8E98A96047}" dt="2025-02-19T16:00:23.256" v="9" actId="20577"/>
          <ac:spMkLst>
            <pc:docMk/>
            <pc:sldMk cId="3833378320" sldId="287"/>
            <ac:spMk id="5" creationId="{45B1CF0B-4FA5-1892-F118-DCE86FC8C8F6}"/>
          </ac:spMkLst>
        </pc:spChg>
      </pc:sldChg>
    </pc:docChg>
  </pc:docChgLst>
  <pc:docChgLst>
    <pc:chgData name="Mrs Kirk" userId="d69b3f9d-8d50-4099-838d-cde5be732d03" providerId="ADAL" clId="{1FFC8B8D-461A-47AC-84D8-6DBBD4059D33}"/>
    <pc:docChg chg="undo custSel addSld delSld modSld sldOrd">
      <pc:chgData name="Mrs Kirk" userId="d69b3f9d-8d50-4099-838d-cde5be732d03" providerId="ADAL" clId="{1FFC8B8D-461A-47AC-84D8-6DBBD4059D33}" dt="2025-02-20T12:00:31.592" v="1804" actId="14100"/>
      <pc:docMkLst>
        <pc:docMk/>
      </pc:docMkLst>
      <pc:sldChg chg="modSp mod">
        <pc:chgData name="Mrs Kirk" userId="d69b3f9d-8d50-4099-838d-cde5be732d03" providerId="ADAL" clId="{1FFC8B8D-461A-47AC-84D8-6DBBD4059D33}" dt="2025-02-14T09:32:25.181" v="62" actId="20577"/>
        <pc:sldMkLst>
          <pc:docMk/>
          <pc:sldMk cId="2410918306" sldId="256"/>
        </pc:sldMkLst>
        <pc:spChg chg="mod">
          <ac:chgData name="Mrs Kirk" userId="d69b3f9d-8d50-4099-838d-cde5be732d03" providerId="ADAL" clId="{1FFC8B8D-461A-47AC-84D8-6DBBD4059D33}" dt="2025-02-14T09:32:25.181" v="62" actId="20577"/>
          <ac:spMkLst>
            <pc:docMk/>
            <pc:sldMk cId="2410918306" sldId="256"/>
            <ac:spMk id="14" creationId="{102AAF43-D715-1812-C9DA-ED96E30EB1C7}"/>
          </ac:spMkLst>
        </pc:spChg>
      </pc:sldChg>
      <pc:sldChg chg="addSp delSp modSp mod">
        <pc:chgData name="Mrs Kirk" userId="d69b3f9d-8d50-4099-838d-cde5be732d03" providerId="ADAL" clId="{1FFC8B8D-461A-47AC-84D8-6DBBD4059D33}" dt="2025-02-14T09:36:55.260" v="269" actId="255"/>
        <pc:sldMkLst>
          <pc:docMk/>
          <pc:sldMk cId="672861090" sldId="259"/>
        </pc:sldMkLst>
        <pc:spChg chg="add mod">
          <ac:chgData name="Mrs Kirk" userId="d69b3f9d-8d50-4099-838d-cde5be732d03" providerId="ADAL" clId="{1FFC8B8D-461A-47AC-84D8-6DBBD4059D33}" dt="2025-02-14T09:36:55.260" v="269" actId="255"/>
          <ac:spMkLst>
            <pc:docMk/>
            <pc:sldMk cId="672861090" sldId="259"/>
            <ac:spMk id="4" creationId="{355B5293-760C-E126-7DD8-E5752565810B}"/>
          </ac:spMkLst>
        </pc:spChg>
        <pc:spChg chg="mod">
          <ac:chgData name="Mrs Kirk" userId="d69b3f9d-8d50-4099-838d-cde5be732d03" providerId="ADAL" clId="{1FFC8B8D-461A-47AC-84D8-6DBBD4059D33}" dt="2025-02-14T09:35:21.594" v="198" actId="20577"/>
          <ac:spMkLst>
            <pc:docMk/>
            <pc:sldMk cId="672861090" sldId="259"/>
            <ac:spMk id="9" creationId="{136894E4-8596-501A-0489-CC554583791A}"/>
          </ac:spMkLst>
        </pc:spChg>
        <pc:grpChg chg="mod">
          <ac:chgData name="Mrs Kirk" userId="d69b3f9d-8d50-4099-838d-cde5be732d03" providerId="ADAL" clId="{1FFC8B8D-461A-47AC-84D8-6DBBD4059D33}" dt="2025-02-14T09:33:13.321" v="78" actId="1076"/>
          <ac:grpSpMkLst>
            <pc:docMk/>
            <pc:sldMk cId="672861090" sldId="259"/>
            <ac:grpSpMk id="7" creationId="{086E6FF4-124F-AE9C-96D0-85F8DFB1059C}"/>
          </ac:grpSpMkLst>
        </pc:grpChg>
      </pc:sldChg>
      <pc:sldChg chg="ord">
        <pc:chgData name="Mrs Kirk" userId="d69b3f9d-8d50-4099-838d-cde5be732d03" providerId="ADAL" clId="{1FFC8B8D-461A-47AC-84D8-6DBBD4059D33}" dt="2025-02-14T09:47:35.339" v="567"/>
        <pc:sldMkLst>
          <pc:docMk/>
          <pc:sldMk cId="2174107221" sldId="261"/>
        </pc:sldMkLst>
      </pc:sldChg>
      <pc:sldChg chg="del ord">
        <pc:chgData name="Mrs Kirk" userId="d69b3f9d-8d50-4099-838d-cde5be732d03" providerId="ADAL" clId="{1FFC8B8D-461A-47AC-84D8-6DBBD4059D33}" dt="2025-02-14T10:39:32.612" v="1429" actId="47"/>
        <pc:sldMkLst>
          <pc:docMk/>
          <pc:sldMk cId="338491256" sldId="262"/>
        </pc:sldMkLst>
      </pc:sldChg>
      <pc:sldChg chg="del">
        <pc:chgData name="Mrs Kirk" userId="d69b3f9d-8d50-4099-838d-cde5be732d03" providerId="ADAL" clId="{1FFC8B8D-461A-47AC-84D8-6DBBD4059D33}" dt="2025-02-14T09:45:49.066" v="508" actId="2696"/>
        <pc:sldMkLst>
          <pc:docMk/>
          <pc:sldMk cId="2063263469" sldId="263"/>
        </pc:sldMkLst>
      </pc:sldChg>
      <pc:sldChg chg="del">
        <pc:chgData name="Mrs Kirk" userId="d69b3f9d-8d50-4099-838d-cde5be732d03" providerId="ADAL" clId="{1FFC8B8D-461A-47AC-84D8-6DBBD4059D33}" dt="2025-02-14T12:13:01.516" v="1551" actId="47"/>
        <pc:sldMkLst>
          <pc:docMk/>
          <pc:sldMk cId="1260052132" sldId="264"/>
        </pc:sldMkLst>
      </pc:sldChg>
      <pc:sldChg chg="del">
        <pc:chgData name="Mrs Kirk" userId="d69b3f9d-8d50-4099-838d-cde5be732d03" providerId="ADAL" clId="{1FFC8B8D-461A-47AC-84D8-6DBBD4059D33}" dt="2025-02-14T12:12:55.849" v="1549" actId="47"/>
        <pc:sldMkLst>
          <pc:docMk/>
          <pc:sldMk cId="2159526581" sldId="265"/>
        </pc:sldMkLst>
      </pc:sldChg>
      <pc:sldChg chg="add">
        <pc:chgData name="Mrs Kirk" userId="d69b3f9d-8d50-4099-838d-cde5be732d03" providerId="ADAL" clId="{1FFC8B8D-461A-47AC-84D8-6DBBD4059D33}" dt="2025-02-18T09:15:00.034" v="1799"/>
        <pc:sldMkLst>
          <pc:docMk/>
          <pc:sldMk cId="2997648327" sldId="265"/>
        </pc:sldMkLst>
      </pc:sldChg>
      <pc:sldChg chg="del">
        <pc:chgData name="Mrs Kirk" userId="d69b3f9d-8d50-4099-838d-cde5be732d03" providerId="ADAL" clId="{1FFC8B8D-461A-47AC-84D8-6DBBD4059D33}" dt="2025-02-14T10:43:51.258" v="1540" actId="2696"/>
        <pc:sldMkLst>
          <pc:docMk/>
          <pc:sldMk cId="478904871" sldId="266"/>
        </pc:sldMkLst>
      </pc:sldChg>
      <pc:sldChg chg="del ord">
        <pc:chgData name="Mrs Kirk" userId="d69b3f9d-8d50-4099-838d-cde5be732d03" providerId="ADAL" clId="{1FFC8B8D-461A-47AC-84D8-6DBBD4059D33}" dt="2025-02-14T12:12:33.413" v="1547" actId="47"/>
        <pc:sldMkLst>
          <pc:docMk/>
          <pc:sldMk cId="2674410051" sldId="267"/>
        </pc:sldMkLst>
      </pc:sldChg>
      <pc:sldChg chg="del">
        <pc:chgData name="Mrs Kirk" userId="d69b3f9d-8d50-4099-838d-cde5be732d03" providerId="ADAL" clId="{1FFC8B8D-461A-47AC-84D8-6DBBD4059D33}" dt="2025-02-14T10:42:05.807" v="1536" actId="2696"/>
        <pc:sldMkLst>
          <pc:docMk/>
          <pc:sldMk cId="944442160" sldId="268"/>
        </pc:sldMkLst>
      </pc:sldChg>
      <pc:sldChg chg="del">
        <pc:chgData name="Mrs Kirk" userId="d69b3f9d-8d50-4099-838d-cde5be732d03" providerId="ADAL" clId="{1FFC8B8D-461A-47AC-84D8-6DBBD4059D33}" dt="2025-02-14T12:12:34.955" v="1548" actId="47"/>
        <pc:sldMkLst>
          <pc:docMk/>
          <pc:sldMk cId="1700973097" sldId="270"/>
        </pc:sldMkLst>
      </pc:sldChg>
      <pc:sldChg chg="del">
        <pc:chgData name="Mrs Kirk" userId="d69b3f9d-8d50-4099-838d-cde5be732d03" providerId="ADAL" clId="{1FFC8B8D-461A-47AC-84D8-6DBBD4059D33}" dt="2025-02-14T12:13:17.234" v="1553" actId="47"/>
        <pc:sldMkLst>
          <pc:docMk/>
          <pc:sldMk cId="2420627118" sldId="271"/>
        </pc:sldMkLst>
      </pc:sldChg>
      <pc:sldChg chg="del">
        <pc:chgData name="Mrs Kirk" userId="d69b3f9d-8d50-4099-838d-cde5be732d03" providerId="ADAL" clId="{1FFC8B8D-461A-47AC-84D8-6DBBD4059D33}" dt="2025-02-14T12:12:56.981" v="1550" actId="47"/>
        <pc:sldMkLst>
          <pc:docMk/>
          <pc:sldMk cId="2415409500" sldId="272"/>
        </pc:sldMkLst>
      </pc:sldChg>
      <pc:sldChg chg="del">
        <pc:chgData name="Mrs Kirk" userId="d69b3f9d-8d50-4099-838d-cde5be732d03" providerId="ADAL" clId="{1FFC8B8D-461A-47AC-84D8-6DBBD4059D33}" dt="2025-02-14T12:13:08.549" v="1552" actId="47"/>
        <pc:sldMkLst>
          <pc:docMk/>
          <pc:sldMk cId="3181663822" sldId="273"/>
        </pc:sldMkLst>
      </pc:sldChg>
      <pc:sldChg chg="del">
        <pc:chgData name="Mrs Kirk" userId="d69b3f9d-8d50-4099-838d-cde5be732d03" providerId="ADAL" clId="{1FFC8B8D-461A-47AC-84D8-6DBBD4059D33}" dt="2025-02-14T13:17:15.597" v="1555" actId="2696"/>
        <pc:sldMkLst>
          <pc:docMk/>
          <pc:sldMk cId="2555567695" sldId="274"/>
        </pc:sldMkLst>
      </pc:sldChg>
      <pc:sldChg chg="del">
        <pc:chgData name="Mrs Kirk" userId="d69b3f9d-8d50-4099-838d-cde5be732d03" providerId="ADAL" clId="{1FFC8B8D-461A-47AC-84D8-6DBBD4059D33}" dt="2025-02-14T12:13:19.822" v="1554" actId="47"/>
        <pc:sldMkLst>
          <pc:docMk/>
          <pc:sldMk cId="2371041346" sldId="275"/>
        </pc:sldMkLst>
      </pc:sldChg>
      <pc:sldChg chg="modSp add mod">
        <pc:chgData name="Mrs Kirk" userId="d69b3f9d-8d50-4099-838d-cde5be732d03" providerId="ADAL" clId="{1FFC8B8D-461A-47AC-84D8-6DBBD4059D33}" dt="2025-02-14T09:47:24.902" v="564" actId="20577"/>
        <pc:sldMkLst>
          <pc:docMk/>
          <pc:sldMk cId="1909518157" sldId="276"/>
        </pc:sldMkLst>
        <pc:spChg chg="mod">
          <ac:chgData name="Mrs Kirk" userId="d69b3f9d-8d50-4099-838d-cde5be732d03" providerId="ADAL" clId="{1FFC8B8D-461A-47AC-84D8-6DBBD4059D33}" dt="2025-02-14T09:47:24.902" v="564" actId="20577"/>
          <ac:spMkLst>
            <pc:docMk/>
            <pc:sldMk cId="1909518157" sldId="276"/>
            <ac:spMk id="4" creationId="{C4EAC7DA-8920-B84B-9DD5-61FAD7A8511D}"/>
          </ac:spMkLst>
        </pc:spChg>
        <pc:spChg chg="mod">
          <ac:chgData name="Mrs Kirk" userId="d69b3f9d-8d50-4099-838d-cde5be732d03" providerId="ADAL" clId="{1FFC8B8D-461A-47AC-84D8-6DBBD4059D33}" dt="2025-02-14T09:37:39.808" v="290" actId="20577"/>
          <ac:spMkLst>
            <pc:docMk/>
            <pc:sldMk cId="1909518157" sldId="276"/>
            <ac:spMk id="9" creationId="{B1387984-C147-E2A5-93DA-CA8F7AE079B8}"/>
          </ac:spMkLst>
        </pc:spChg>
      </pc:sldChg>
      <pc:sldChg chg="addSp modSp new mod ord">
        <pc:chgData name="Mrs Kirk" userId="d69b3f9d-8d50-4099-838d-cde5be732d03" providerId="ADAL" clId="{1FFC8B8D-461A-47AC-84D8-6DBBD4059D33}" dt="2025-02-14T10:18:00.391" v="1317" actId="20577"/>
        <pc:sldMkLst>
          <pc:docMk/>
          <pc:sldMk cId="892344688" sldId="277"/>
        </pc:sldMkLst>
        <pc:graphicFrameChg chg="add mod modGraphic">
          <ac:chgData name="Mrs Kirk" userId="d69b3f9d-8d50-4099-838d-cde5be732d03" providerId="ADAL" clId="{1FFC8B8D-461A-47AC-84D8-6DBBD4059D33}" dt="2025-02-14T10:18:00.391" v="1317" actId="20577"/>
          <ac:graphicFrameMkLst>
            <pc:docMk/>
            <pc:sldMk cId="892344688" sldId="277"/>
            <ac:graphicFrameMk id="2" creationId="{D6A54D76-6F8F-57DB-7015-76B924651BBC}"/>
          </ac:graphicFrameMkLst>
        </pc:graphicFrameChg>
      </pc:sldChg>
      <pc:sldChg chg="addSp modSp add mod">
        <pc:chgData name="Mrs Kirk" userId="d69b3f9d-8d50-4099-838d-cde5be732d03" providerId="ADAL" clId="{1FFC8B8D-461A-47AC-84D8-6DBBD4059D33}" dt="2025-02-14T10:36:26.604" v="1334" actId="255"/>
        <pc:sldMkLst>
          <pc:docMk/>
          <pc:sldMk cId="4186912871" sldId="278"/>
        </pc:sldMkLst>
        <pc:spChg chg="add mod">
          <ac:chgData name="Mrs Kirk" userId="d69b3f9d-8d50-4099-838d-cde5be732d03" providerId="ADAL" clId="{1FFC8B8D-461A-47AC-84D8-6DBBD4059D33}" dt="2025-02-14T10:29:12.801" v="1318"/>
          <ac:spMkLst>
            <pc:docMk/>
            <pc:sldMk cId="4186912871" sldId="278"/>
            <ac:spMk id="2" creationId="{F088AC11-E659-8E42-9C72-58CAECAD0636}"/>
          </ac:spMkLst>
        </pc:spChg>
        <pc:spChg chg="mod">
          <ac:chgData name="Mrs Kirk" userId="d69b3f9d-8d50-4099-838d-cde5be732d03" providerId="ADAL" clId="{1FFC8B8D-461A-47AC-84D8-6DBBD4059D33}" dt="2025-02-14T10:29:12.801" v="1318"/>
          <ac:spMkLst>
            <pc:docMk/>
            <pc:sldMk cId="4186912871" sldId="278"/>
            <ac:spMk id="4" creationId="{AFBEFFF8-8D36-1EA6-F1B8-C3E58B58A5BE}"/>
          </ac:spMkLst>
        </pc:spChg>
        <pc:spChg chg="mod">
          <ac:chgData name="Mrs Kirk" userId="d69b3f9d-8d50-4099-838d-cde5be732d03" providerId="ADAL" clId="{1FFC8B8D-461A-47AC-84D8-6DBBD4059D33}" dt="2025-02-14T10:29:12.801" v="1318"/>
          <ac:spMkLst>
            <pc:docMk/>
            <pc:sldMk cId="4186912871" sldId="278"/>
            <ac:spMk id="5" creationId="{C917C4E1-0684-DF47-F1A5-D4DF8B01E8F5}"/>
          </ac:spMkLst>
        </pc:spChg>
        <pc:spChg chg="add mod">
          <ac:chgData name="Mrs Kirk" userId="d69b3f9d-8d50-4099-838d-cde5be732d03" providerId="ADAL" clId="{1FFC8B8D-461A-47AC-84D8-6DBBD4059D33}" dt="2025-02-14T10:36:26.604" v="1334" actId="255"/>
          <ac:spMkLst>
            <pc:docMk/>
            <pc:sldMk cId="4186912871" sldId="278"/>
            <ac:spMk id="6" creationId="{08B5F184-F391-6576-F0FC-7D96D89805B4}"/>
          </ac:spMkLst>
        </pc:spChg>
        <pc:grpChg chg="add mod">
          <ac:chgData name="Mrs Kirk" userId="d69b3f9d-8d50-4099-838d-cde5be732d03" providerId="ADAL" clId="{1FFC8B8D-461A-47AC-84D8-6DBBD4059D33}" dt="2025-02-14T10:29:12.801" v="1318"/>
          <ac:grpSpMkLst>
            <pc:docMk/>
            <pc:sldMk cId="4186912871" sldId="278"/>
            <ac:grpSpMk id="3" creationId="{BA2E6611-B263-DFFA-9AAC-00A31CA67B64}"/>
          </ac:grpSpMkLst>
        </pc:grpChg>
      </pc:sldChg>
      <pc:sldChg chg="addSp modSp add mod">
        <pc:chgData name="Mrs Kirk" userId="d69b3f9d-8d50-4099-838d-cde5be732d03" providerId="ADAL" clId="{1FFC8B8D-461A-47AC-84D8-6DBBD4059D33}" dt="2025-02-14T10:41:47.872" v="1535" actId="20577"/>
        <pc:sldMkLst>
          <pc:docMk/>
          <pc:sldMk cId="3909992052" sldId="279"/>
        </pc:sldMkLst>
        <pc:spChg chg="add mod">
          <ac:chgData name="Mrs Kirk" userId="d69b3f9d-8d50-4099-838d-cde5be732d03" providerId="ADAL" clId="{1FFC8B8D-461A-47AC-84D8-6DBBD4059D33}" dt="2025-02-14T10:41:47.872" v="1535" actId="20577"/>
          <ac:spMkLst>
            <pc:docMk/>
            <pc:sldMk cId="3909992052" sldId="279"/>
            <ac:spMk id="2" creationId="{1F971B75-2EA1-CFA9-E6D6-E1586862E414}"/>
          </ac:spMkLst>
        </pc:spChg>
        <pc:picChg chg="add mod">
          <ac:chgData name="Mrs Kirk" userId="d69b3f9d-8d50-4099-838d-cde5be732d03" providerId="ADAL" clId="{1FFC8B8D-461A-47AC-84D8-6DBBD4059D33}" dt="2025-02-14T10:40:59.618" v="1442" actId="1076"/>
          <ac:picMkLst>
            <pc:docMk/>
            <pc:sldMk cId="3909992052" sldId="279"/>
            <ac:picMk id="3" creationId="{CE2F04FD-D548-40F9-E1D0-815DC1827A9A}"/>
          </ac:picMkLst>
        </pc:picChg>
        <pc:picChg chg="add mod">
          <ac:chgData name="Mrs Kirk" userId="d69b3f9d-8d50-4099-838d-cde5be732d03" providerId="ADAL" clId="{1FFC8B8D-461A-47AC-84D8-6DBBD4059D33}" dt="2025-02-14T10:40:59.618" v="1442" actId="1076"/>
          <ac:picMkLst>
            <pc:docMk/>
            <pc:sldMk cId="3909992052" sldId="279"/>
            <ac:picMk id="4" creationId="{3A5F1937-C2B7-577D-C2B9-F78102C33308}"/>
          </ac:picMkLst>
        </pc:picChg>
      </pc:sldChg>
      <pc:sldChg chg="addSp delSp modSp add mod modAnim">
        <pc:chgData name="Mrs Kirk" userId="d69b3f9d-8d50-4099-838d-cde5be732d03" providerId="ADAL" clId="{1FFC8B8D-461A-47AC-84D8-6DBBD4059D33}" dt="2025-02-14T10:43:17.832" v="1539"/>
        <pc:sldMkLst>
          <pc:docMk/>
          <pc:sldMk cId="2520404878" sldId="280"/>
        </pc:sldMkLst>
        <pc:picChg chg="add mod">
          <ac:chgData name="Mrs Kirk" userId="d69b3f9d-8d50-4099-838d-cde5be732d03" providerId="ADAL" clId="{1FFC8B8D-461A-47AC-84D8-6DBBD4059D33}" dt="2025-02-14T10:43:17.832" v="1539"/>
          <ac:picMkLst>
            <pc:docMk/>
            <pc:sldMk cId="2520404878" sldId="280"/>
            <ac:picMk id="4" creationId="{4A25D741-9C5B-F0CE-FCAB-567BDC02BD3E}"/>
          </ac:picMkLst>
        </pc:picChg>
      </pc:sldChg>
      <pc:sldChg chg="addSp delSp modSp new mod">
        <pc:chgData name="Mrs Kirk" userId="d69b3f9d-8d50-4099-838d-cde5be732d03" providerId="ADAL" clId="{1FFC8B8D-461A-47AC-84D8-6DBBD4059D33}" dt="2025-02-14T10:09:41.849" v="1171" actId="1076"/>
        <pc:sldMkLst>
          <pc:docMk/>
          <pc:sldMk cId="1055157056" sldId="281"/>
        </pc:sldMkLst>
        <pc:graphicFrameChg chg="add mod modGraphic">
          <ac:chgData name="Mrs Kirk" userId="d69b3f9d-8d50-4099-838d-cde5be732d03" providerId="ADAL" clId="{1FFC8B8D-461A-47AC-84D8-6DBBD4059D33}" dt="2025-02-14T10:07:32.087" v="1159" actId="255"/>
          <ac:graphicFrameMkLst>
            <pc:docMk/>
            <pc:sldMk cId="1055157056" sldId="281"/>
            <ac:graphicFrameMk id="2" creationId="{CB6E4094-1D1B-F626-2438-6E9B09574E08}"/>
          </ac:graphicFrameMkLst>
        </pc:graphicFrameChg>
        <pc:picChg chg="add mod">
          <ac:chgData name="Mrs Kirk" userId="d69b3f9d-8d50-4099-838d-cde5be732d03" providerId="ADAL" clId="{1FFC8B8D-461A-47AC-84D8-6DBBD4059D33}" dt="2025-02-14T10:09:41.849" v="1171" actId="1076"/>
          <ac:picMkLst>
            <pc:docMk/>
            <pc:sldMk cId="1055157056" sldId="281"/>
            <ac:picMk id="4" creationId="{61C8B077-7642-E480-28D8-D5B725FBE9BC}"/>
          </ac:picMkLst>
        </pc:picChg>
      </pc:sldChg>
      <pc:sldChg chg="addSp modSp new">
        <pc:chgData name="Mrs Kirk" userId="d69b3f9d-8d50-4099-838d-cde5be732d03" providerId="ADAL" clId="{1FFC8B8D-461A-47AC-84D8-6DBBD4059D33}" dt="2025-02-14T13:28:17.879" v="1559" actId="1076"/>
        <pc:sldMkLst>
          <pc:docMk/>
          <pc:sldMk cId="2176284243" sldId="282"/>
        </pc:sldMkLst>
      </pc:sldChg>
      <pc:sldChg chg="addSp add ord">
        <pc:chgData name="Mrs Kirk" userId="d69b3f9d-8d50-4099-838d-cde5be732d03" providerId="ADAL" clId="{1FFC8B8D-461A-47AC-84D8-6DBBD4059D33}" dt="2025-02-14T13:44:27.812" v="1562"/>
        <pc:sldMkLst>
          <pc:docMk/>
          <pc:sldMk cId="16886242" sldId="283"/>
        </pc:sldMkLst>
        <pc:picChg chg="add">
          <ac:chgData name="Mrs Kirk" userId="d69b3f9d-8d50-4099-838d-cde5be732d03" providerId="ADAL" clId="{1FFC8B8D-461A-47AC-84D8-6DBBD4059D33}" dt="2025-02-14T13:43:33.381" v="1560"/>
          <ac:picMkLst>
            <pc:docMk/>
            <pc:sldMk cId="16886242" sldId="283"/>
            <ac:picMk id="1026" creationId="{9F2608F0-0D02-2A29-325C-207231AB1BC0}"/>
          </ac:picMkLst>
        </pc:picChg>
      </pc:sldChg>
      <pc:sldChg chg="addSp modSp add mod">
        <pc:chgData name="Mrs Kirk" userId="d69b3f9d-8d50-4099-838d-cde5be732d03" providerId="ADAL" clId="{1FFC8B8D-461A-47AC-84D8-6DBBD4059D33}" dt="2025-02-14T13:47:05.135" v="1794" actId="20577"/>
        <pc:sldMkLst>
          <pc:docMk/>
          <pc:sldMk cId="3816922889" sldId="284"/>
        </pc:sldMkLst>
        <pc:spChg chg="add mod">
          <ac:chgData name="Mrs Kirk" userId="d69b3f9d-8d50-4099-838d-cde5be732d03" providerId="ADAL" clId="{1FFC8B8D-461A-47AC-84D8-6DBBD4059D33}" dt="2025-02-14T13:47:05.135" v="1794" actId="20577"/>
          <ac:spMkLst>
            <pc:docMk/>
            <pc:sldMk cId="3816922889" sldId="284"/>
            <ac:spMk id="2" creationId="{E7E8948D-C47B-8D8B-7952-836EF8517350}"/>
          </ac:spMkLst>
        </pc:spChg>
        <pc:picChg chg="add mod">
          <ac:chgData name="Mrs Kirk" userId="d69b3f9d-8d50-4099-838d-cde5be732d03" providerId="ADAL" clId="{1FFC8B8D-461A-47AC-84D8-6DBBD4059D33}" dt="2025-02-14T13:45:10.802" v="1566" actId="1076"/>
          <ac:picMkLst>
            <pc:docMk/>
            <pc:sldMk cId="3816922889" sldId="284"/>
            <ac:picMk id="2050" creationId="{95AD8CDE-C590-A410-FBDD-BDE52CC547D8}"/>
          </ac:picMkLst>
        </pc:picChg>
      </pc:sldChg>
      <pc:sldChg chg="addSp delSp modSp mod delAnim modAnim">
        <pc:chgData name="Mrs Kirk" userId="d69b3f9d-8d50-4099-838d-cde5be732d03" providerId="ADAL" clId="{1FFC8B8D-461A-47AC-84D8-6DBBD4059D33}" dt="2025-02-20T12:00:31.592" v="1804" actId="14100"/>
        <pc:sldMkLst>
          <pc:docMk/>
          <pc:sldMk cId="3550341576" sldId="286"/>
        </pc:sldMkLst>
        <pc:picChg chg="add del mod">
          <ac:chgData name="Mrs Kirk" userId="d69b3f9d-8d50-4099-838d-cde5be732d03" providerId="ADAL" clId="{1FFC8B8D-461A-47AC-84D8-6DBBD4059D33}" dt="2025-02-20T11:59:01.645" v="1801" actId="478"/>
          <ac:picMkLst>
            <pc:docMk/>
            <pc:sldMk cId="3550341576" sldId="286"/>
            <ac:picMk id="2" creationId="{2FA7DDA7-BFFB-7E7B-4B2A-079687707F47}"/>
          </ac:picMkLst>
        </pc:picChg>
        <pc:picChg chg="add mod">
          <ac:chgData name="Mrs Kirk" userId="d69b3f9d-8d50-4099-838d-cde5be732d03" providerId="ADAL" clId="{1FFC8B8D-461A-47AC-84D8-6DBBD4059D33}" dt="2025-02-20T12:00:31.592" v="1804" actId="14100"/>
          <ac:picMkLst>
            <pc:docMk/>
            <pc:sldMk cId="3550341576" sldId="286"/>
            <ac:picMk id="3" creationId="{B0C40A8E-D180-D52C-F51B-498749827774}"/>
          </ac:picMkLst>
        </pc:picChg>
      </pc:sldChg>
      <pc:sldChg chg="addSp new">
        <pc:chgData name="Mrs Kirk" userId="d69b3f9d-8d50-4099-838d-cde5be732d03" providerId="ADAL" clId="{1FFC8B8D-461A-47AC-84D8-6DBBD4059D33}" dt="2025-02-18T09:15:27.861" v="1800"/>
        <pc:sldMkLst>
          <pc:docMk/>
          <pc:sldMk cId="1509948256" sldId="288"/>
        </pc:sldMkLst>
        <pc:picChg chg="add">
          <ac:chgData name="Mrs Kirk" userId="d69b3f9d-8d50-4099-838d-cde5be732d03" providerId="ADAL" clId="{1FFC8B8D-461A-47AC-84D8-6DBBD4059D33}" dt="2025-02-18T09:15:27.861" v="1800"/>
          <ac:picMkLst>
            <pc:docMk/>
            <pc:sldMk cId="1509948256" sldId="288"/>
            <ac:picMk id="1026" creationId="{7E948E61-304F-5D4D-1DA9-F694FE71493D}"/>
          </ac:picMkLst>
        </pc:picChg>
      </pc:sldChg>
    </pc:docChg>
  </pc:docChgLst>
  <pc:docChgLst>
    <pc:chgData name="Mrs Lettis" userId="b50cb56c-540d-4626-9c26-ed6ad1dd8938" providerId="ADAL" clId="{0C715BA2-1581-4DD1-85B5-CDABEE3EE895}"/>
    <pc:docChg chg="custSel addSld modSld">
      <pc:chgData name="Mrs Lettis" userId="b50cb56c-540d-4626-9c26-ed6ad1dd8938" providerId="ADAL" clId="{0C715BA2-1581-4DD1-85B5-CDABEE3EE895}" dt="2025-02-20T08:49:55.967" v="1879" actId="20577"/>
      <pc:docMkLst>
        <pc:docMk/>
      </pc:docMkLst>
      <pc:sldChg chg="modNotesTx">
        <pc:chgData name="Mrs Lettis" userId="b50cb56c-540d-4626-9c26-ed6ad1dd8938" providerId="ADAL" clId="{0C715BA2-1581-4DD1-85B5-CDABEE3EE895}" dt="2025-02-20T08:49:55.967" v="1879" actId="20577"/>
        <pc:sldMkLst>
          <pc:docMk/>
          <pc:sldMk cId="2997648327" sldId="265"/>
        </pc:sldMkLst>
      </pc:sldChg>
      <pc:sldChg chg="modSp add mod modNotesTx">
        <pc:chgData name="Mrs Lettis" userId="b50cb56c-540d-4626-9c26-ed6ad1dd8938" providerId="ADAL" clId="{0C715BA2-1581-4DD1-85B5-CDABEE3EE895}" dt="2025-02-18T09:57:29.157" v="632" actId="20577"/>
        <pc:sldMkLst>
          <pc:docMk/>
          <pc:sldMk cId="3919497033" sldId="269"/>
        </pc:sldMkLst>
        <pc:spChg chg="mod">
          <ac:chgData name="Mrs Lettis" userId="b50cb56c-540d-4626-9c26-ed6ad1dd8938" providerId="ADAL" clId="{0C715BA2-1581-4DD1-85B5-CDABEE3EE895}" dt="2025-02-18T09:57:29.157" v="632" actId="20577"/>
          <ac:spMkLst>
            <pc:docMk/>
            <pc:sldMk cId="3919497033" sldId="269"/>
            <ac:spMk id="12" creationId="{652EB209-6119-8762-3040-42D5A19DDD29}"/>
          </ac:spMkLst>
        </pc:spChg>
      </pc:sldChg>
      <pc:sldChg chg="add">
        <pc:chgData name="Mrs Lettis" userId="b50cb56c-540d-4626-9c26-ed6ad1dd8938" providerId="ADAL" clId="{0C715BA2-1581-4DD1-85B5-CDABEE3EE895}" dt="2025-02-18T09:26:35.922" v="472"/>
        <pc:sldMkLst>
          <pc:docMk/>
          <pc:sldMk cId="2028248444" sldId="273"/>
        </pc:sldMkLst>
      </pc:sldChg>
      <pc:sldChg chg="modNotesTx">
        <pc:chgData name="Mrs Lettis" userId="b50cb56c-540d-4626-9c26-ed6ad1dd8938" providerId="ADAL" clId="{0C715BA2-1581-4DD1-85B5-CDABEE3EE895}" dt="2025-02-19T17:07:58.807" v="1869" actId="20577"/>
        <pc:sldMkLst>
          <pc:docMk/>
          <pc:sldMk cId="2520404878" sldId="280"/>
        </pc:sldMkLst>
      </pc:sldChg>
      <pc:sldChg chg="addSp delSp modSp mod modNotesTx">
        <pc:chgData name="Mrs Lettis" userId="b50cb56c-540d-4626-9c26-ed6ad1dd8938" providerId="ADAL" clId="{0C715BA2-1581-4DD1-85B5-CDABEE3EE895}" dt="2025-02-19T16:44:03.797" v="1602" actId="20577"/>
        <pc:sldMkLst>
          <pc:docMk/>
          <pc:sldMk cId="2176284243" sldId="282"/>
        </pc:sldMkLst>
      </pc:sldChg>
      <pc:sldChg chg="modNotesTx">
        <pc:chgData name="Mrs Lettis" userId="b50cb56c-540d-4626-9c26-ed6ad1dd8938" providerId="ADAL" clId="{0C715BA2-1581-4DD1-85B5-CDABEE3EE895}" dt="2025-02-19T17:21:02.653" v="1878" actId="20577"/>
        <pc:sldMkLst>
          <pc:docMk/>
          <pc:sldMk cId="3280031314" sldId="285"/>
        </pc:sldMkLst>
      </pc:sldChg>
      <pc:sldChg chg="addSp modSp new mod">
        <pc:chgData name="Mrs Lettis" userId="b50cb56c-540d-4626-9c26-ed6ad1dd8938" providerId="ADAL" clId="{0C715BA2-1581-4DD1-85B5-CDABEE3EE895}" dt="2025-02-18T09:24:16.471" v="469" actId="113"/>
        <pc:sldMkLst>
          <pc:docMk/>
          <pc:sldMk cId="3833378320" sldId="287"/>
        </pc:sldMkLst>
        <pc:spChg chg="mod">
          <ac:chgData name="Mrs Lettis" userId="b50cb56c-540d-4626-9c26-ed6ad1dd8938" providerId="ADAL" clId="{0C715BA2-1581-4DD1-85B5-CDABEE3EE895}" dt="2025-02-18T09:15:20.763" v="1"/>
          <ac:spMkLst>
            <pc:docMk/>
            <pc:sldMk cId="3833378320" sldId="287"/>
            <ac:spMk id="3" creationId="{A97F3C0E-A003-D90F-4E43-86759D1858ED}"/>
          </ac:spMkLst>
        </pc:spChg>
        <pc:spChg chg="mod">
          <ac:chgData name="Mrs Lettis" userId="b50cb56c-540d-4626-9c26-ed6ad1dd8938" providerId="ADAL" clId="{0C715BA2-1581-4DD1-85B5-CDABEE3EE895}" dt="2025-02-18T09:15:40.649" v="40" actId="122"/>
          <ac:spMkLst>
            <pc:docMk/>
            <pc:sldMk cId="3833378320" sldId="287"/>
            <ac:spMk id="4" creationId="{0231DD8C-5D3D-D952-D7F5-02E65F924C92}"/>
          </ac:spMkLst>
        </pc:spChg>
        <pc:spChg chg="add mod">
          <ac:chgData name="Mrs Lettis" userId="b50cb56c-540d-4626-9c26-ed6ad1dd8938" providerId="ADAL" clId="{0C715BA2-1581-4DD1-85B5-CDABEE3EE895}" dt="2025-02-18T09:24:16.471" v="469" actId="113"/>
          <ac:spMkLst>
            <pc:docMk/>
            <pc:sldMk cId="3833378320" sldId="287"/>
            <ac:spMk id="5" creationId="{45B1CF0B-4FA5-1892-F118-DCE86FC8C8F6}"/>
          </ac:spMkLst>
        </pc:spChg>
        <pc:grpChg chg="add mod">
          <ac:chgData name="Mrs Lettis" userId="b50cb56c-540d-4626-9c26-ed6ad1dd8938" providerId="ADAL" clId="{0C715BA2-1581-4DD1-85B5-CDABEE3EE895}" dt="2025-02-18T09:15:48.201" v="42" actId="14100"/>
          <ac:grpSpMkLst>
            <pc:docMk/>
            <pc:sldMk cId="3833378320" sldId="287"/>
            <ac:grpSpMk id="2" creationId="{1107CA5A-986F-DBE4-FF81-FB8D2FC61689}"/>
          </ac:grpSpMkLst>
        </pc:grpChg>
      </pc:sldChg>
      <pc:sldChg chg="add">
        <pc:chgData name="Mrs Lettis" userId="b50cb56c-540d-4626-9c26-ed6ad1dd8938" providerId="ADAL" clId="{0C715BA2-1581-4DD1-85B5-CDABEE3EE895}" dt="2025-02-18T09:26:44.136" v="473"/>
        <pc:sldMkLst>
          <pc:docMk/>
          <pc:sldMk cId="3235823920" sldId="309"/>
        </pc:sldMkLst>
      </pc:sldChg>
      <pc:sldChg chg="addSp delSp modSp add mod">
        <pc:chgData name="Mrs Lettis" userId="b50cb56c-540d-4626-9c26-ed6ad1dd8938" providerId="ADAL" clId="{0C715BA2-1581-4DD1-85B5-CDABEE3EE895}" dt="2025-02-18T09:52:12.565" v="629" actId="1076"/>
        <pc:sldMkLst>
          <pc:docMk/>
          <pc:sldMk cId="2137678391" sldId="310"/>
        </pc:sldMkLst>
        <pc:spChg chg="mod">
          <ac:chgData name="Mrs Lettis" userId="b50cb56c-540d-4626-9c26-ed6ad1dd8938" providerId="ADAL" clId="{0C715BA2-1581-4DD1-85B5-CDABEE3EE895}" dt="2025-02-18T09:41:42.060" v="620" actId="20577"/>
          <ac:spMkLst>
            <pc:docMk/>
            <pc:sldMk cId="2137678391" sldId="310"/>
            <ac:spMk id="4" creationId="{B8AC685D-8598-19D1-8047-126712744860}"/>
          </ac:spMkLst>
        </pc:spChg>
        <pc:picChg chg="add mod">
          <ac:chgData name="Mrs Lettis" userId="b50cb56c-540d-4626-9c26-ed6ad1dd8938" providerId="ADAL" clId="{0C715BA2-1581-4DD1-85B5-CDABEE3EE895}" dt="2025-02-18T09:52:12.565" v="629" actId="1076"/>
          <ac:picMkLst>
            <pc:docMk/>
            <pc:sldMk cId="2137678391" sldId="310"/>
            <ac:picMk id="15" creationId="{C858A35A-77BB-8981-23BB-8F4BE714EE39}"/>
          </ac:picMkLst>
        </pc:picChg>
        <pc:picChg chg="add mod">
          <ac:chgData name="Mrs Lettis" userId="b50cb56c-540d-4626-9c26-ed6ad1dd8938" providerId="ADAL" clId="{0C715BA2-1581-4DD1-85B5-CDABEE3EE895}" dt="2025-02-18T09:38:12.680" v="495" actId="1076"/>
          <ac:picMkLst>
            <pc:docMk/>
            <pc:sldMk cId="2137678391" sldId="310"/>
            <ac:picMk id="1026" creationId="{7FEFF873-B224-D314-8CFF-46B83B3DA692}"/>
          </ac:picMkLst>
        </pc:picChg>
      </pc:sldChg>
      <pc:sldChg chg="modSp mod">
        <pc:chgData name="Mrs Lettis" userId="b50cb56c-540d-4626-9c26-ed6ad1dd8938" providerId="ADAL" clId="{0C715BA2-1581-4DD1-85B5-CDABEE3EE895}" dt="2025-02-18T12:22:02.446" v="886" actId="20577"/>
        <pc:sldMkLst>
          <pc:docMk/>
          <pc:sldMk cId="3954108025" sldId="311"/>
        </pc:sldMkLst>
        <pc:spChg chg="mod">
          <ac:chgData name="Mrs Lettis" userId="b50cb56c-540d-4626-9c26-ed6ad1dd8938" providerId="ADAL" clId="{0C715BA2-1581-4DD1-85B5-CDABEE3EE895}" dt="2025-02-18T12:22:02.446" v="886" actId="20577"/>
          <ac:spMkLst>
            <pc:docMk/>
            <pc:sldMk cId="3954108025" sldId="311"/>
            <ac:spMk id="4" creationId="{FCE48BBD-0E62-7D92-2089-1CA867D8284E}"/>
          </ac:spMkLst>
        </pc:spChg>
        <pc:spChg chg="mod">
          <ac:chgData name="Mrs Lettis" userId="b50cb56c-540d-4626-9c26-ed6ad1dd8938" providerId="ADAL" clId="{0C715BA2-1581-4DD1-85B5-CDABEE3EE895}" dt="2025-02-18T12:21:50.258" v="877" actId="2710"/>
          <ac:spMkLst>
            <pc:docMk/>
            <pc:sldMk cId="3954108025" sldId="311"/>
            <ac:spMk id="6" creationId="{A1B022B9-2E7B-DCE6-F48D-5990EB6A634F}"/>
          </ac:spMkLst>
        </pc:spChg>
      </pc:sldChg>
    </pc:docChg>
  </pc:docChgLst>
  <pc:docChgLst>
    <pc:chgData name="Mrs Kirk" userId="S::nlkirkf@glowmail.org.uk::d69b3f9d-8d50-4099-838d-cde5be732d03" providerId="AD" clId="Web-{B75952FC-FFC7-4E3E-B7B1-F2C9092F210F}"/>
    <pc:docChg chg="addSld delSld sldOrd">
      <pc:chgData name="Mrs Kirk" userId="S::nlkirkf@glowmail.org.uk::d69b3f9d-8d50-4099-838d-cde5be732d03" providerId="AD" clId="Web-{B75952FC-FFC7-4E3E-B7B1-F2C9092F210F}" dt="2025-02-18T08:56:20.668" v="5"/>
      <pc:docMkLst>
        <pc:docMk/>
      </pc:docMkLst>
      <pc:sldChg chg="ord">
        <pc:chgData name="Mrs Kirk" userId="S::nlkirkf@glowmail.org.uk::d69b3f9d-8d50-4099-838d-cde5be732d03" providerId="AD" clId="Web-{B75952FC-FFC7-4E3E-B7B1-F2C9092F210F}" dt="2025-02-18T08:56:20.668" v="5"/>
        <pc:sldMkLst>
          <pc:docMk/>
          <pc:sldMk cId="672861090" sldId="259"/>
        </pc:sldMkLst>
      </pc:sldChg>
      <pc:sldChg chg="add ord">
        <pc:chgData name="Mrs Kirk" userId="S::nlkirkf@glowmail.org.uk::d69b3f9d-8d50-4099-838d-cde5be732d03" providerId="AD" clId="Web-{B75952FC-FFC7-4E3E-B7B1-F2C9092F210F}" dt="2025-02-18T08:54:23.552" v="3"/>
        <pc:sldMkLst>
          <pc:docMk/>
          <pc:sldMk cId="3705290380" sldId="266"/>
        </pc:sldMkLst>
      </pc:sldChg>
      <pc:sldChg chg="new del">
        <pc:chgData name="Mrs Kirk" userId="S::nlkirkf@glowmail.org.uk::d69b3f9d-8d50-4099-838d-cde5be732d03" providerId="AD" clId="Web-{B75952FC-FFC7-4E3E-B7B1-F2C9092F210F}" dt="2025-02-18T08:54:21.083" v="2"/>
        <pc:sldMkLst>
          <pc:docMk/>
          <pc:sldMk cId="1908309091" sldId="286"/>
        </pc:sldMkLst>
      </pc:sldChg>
      <pc:sldChg chg="new">
        <pc:chgData name="Mrs Kirk" userId="S::nlkirkf@glowmail.org.uk::d69b3f9d-8d50-4099-838d-cde5be732d03" providerId="AD" clId="Web-{B75952FC-FFC7-4E3E-B7B1-F2C9092F210F}" dt="2025-02-18T08:56:15.012" v="4"/>
        <pc:sldMkLst>
          <pc:docMk/>
          <pc:sldMk cId="3550341576" sldId="286"/>
        </pc:sldMkLst>
      </pc:sldChg>
    </pc:docChg>
  </pc:docChgLst>
  <pc:docChgLst>
    <pc:chgData name="Mrs Kirk" userId="S::nlkirkf@glowmail.org.uk::d69b3f9d-8d50-4099-838d-cde5be732d03" providerId="AD" clId="Web-{D77FAB23-38D4-4844-947E-C31B2C523977}"/>
    <pc:docChg chg="modSld">
      <pc:chgData name="Mrs Kirk" userId="S::nlkirkf@glowmail.org.uk::d69b3f9d-8d50-4099-838d-cde5be732d03" providerId="AD" clId="Web-{D77FAB23-38D4-4844-947E-C31B2C523977}" dt="2025-02-18T12:43:44.243" v="2" actId="1076"/>
      <pc:docMkLst>
        <pc:docMk/>
      </pc:docMkLst>
      <pc:sldChg chg="modSp">
        <pc:chgData name="Mrs Kirk" userId="S::nlkirkf@glowmail.org.uk::d69b3f9d-8d50-4099-838d-cde5be732d03" providerId="AD" clId="Web-{D77FAB23-38D4-4844-947E-C31B2C523977}" dt="2025-02-18T12:43:44.243" v="2" actId="1076"/>
        <pc:sldMkLst>
          <pc:docMk/>
          <pc:sldMk cId="1509948256" sldId="288"/>
        </pc:sldMkLst>
        <pc:picChg chg="mod">
          <ac:chgData name="Mrs Kirk" userId="S::nlkirkf@glowmail.org.uk::d69b3f9d-8d50-4099-838d-cde5be732d03" providerId="AD" clId="Web-{D77FAB23-38D4-4844-947E-C31B2C523977}" dt="2025-02-18T12:43:44.243" v="2" actId="1076"/>
          <ac:picMkLst>
            <pc:docMk/>
            <pc:sldMk cId="1509948256" sldId="288"/>
            <ac:picMk id="1026" creationId="{7E948E61-304F-5D4D-1DA9-F694FE71493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8D9529-868E-4CA9-A1C7-6AA348A9DF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FFFD10-57F7-4ECC-AB13-8ED8D08526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FA20A-D65B-4D04-8368-E8612E054690}" type="datetimeFigureOut">
              <a:rPr lang="en-GB" smtClean="0"/>
              <a:t>15/07/2025</a:t>
            </a:fld>
            <a:endParaRPr lang="en-GB"/>
          </a:p>
        </p:txBody>
      </p:sp>
      <p:sp>
        <p:nvSpPr>
          <p:cNvPr id="4" name="Footer Placeholder 3">
            <a:extLst>
              <a:ext uri="{FF2B5EF4-FFF2-40B4-BE49-F238E27FC236}">
                <a16:creationId xmlns:a16="http://schemas.microsoft.com/office/drawing/2014/main" id="{F54A6948-F2E0-4DAD-8E84-3AA8A89E28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B71C129-B1F1-4EFB-9D60-FE9B6704A0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622A74-95FF-44EC-938E-38CE07FC63E2}" type="slidenum">
              <a:rPr lang="en-GB" smtClean="0"/>
              <a:t>‹#›</a:t>
            </a:fld>
            <a:endParaRPr lang="en-GB"/>
          </a:p>
        </p:txBody>
      </p:sp>
    </p:spTree>
    <p:extLst>
      <p:ext uri="{BB962C8B-B14F-4D97-AF65-F5344CB8AC3E}">
        <p14:creationId xmlns:p14="http://schemas.microsoft.com/office/powerpoint/2010/main" val="2588914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9FC58-D333-44EA-A6A1-ED102E01B74B}" type="datetimeFigureOut">
              <a:rPr lang="en-GB" smtClean="0"/>
              <a:t>15/07/2025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D34696-402C-43E0-8ABD-8ED82B5AB8AF}" type="slidenum">
              <a:rPr lang="en-GB" smtClean="0"/>
              <a:t>‹#›</a:t>
            </a:fld>
            <a:endParaRPr lang="en-GB"/>
          </a:p>
        </p:txBody>
      </p:sp>
    </p:spTree>
    <p:extLst>
      <p:ext uri="{BB962C8B-B14F-4D97-AF65-F5344CB8AC3E}">
        <p14:creationId xmlns:p14="http://schemas.microsoft.com/office/powerpoint/2010/main" val="44304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highlight>
                <a:srgbClr val="FFFF00"/>
              </a:highlight>
            </a:endParaRPr>
          </a:p>
        </p:txBody>
      </p:sp>
      <p:sp>
        <p:nvSpPr>
          <p:cNvPr id="4" name="Slide Number Placeholder 3"/>
          <p:cNvSpPr>
            <a:spLocks noGrp="1"/>
          </p:cNvSpPr>
          <p:nvPr>
            <p:ph type="sldNum" sz="quarter" idx="5"/>
          </p:nvPr>
        </p:nvSpPr>
        <p:spPr/>
        <p:txBody>
          <a:bodyPr/>
          <a:lstStyle/>
          <a:p>
            <a:fld id="{6CD34696-402C-43E0-8ABD-8ED82B5AB8AF}" type="slidenum">
              <a:rPr lang="en-GB" smtClean="0"/>
              <a:t>5</a:t>
            </a:fld>
            <a:endParaRPr lang="en-GB"/>
          </a:p>
        </p:txBody>
      </p:sp>
    </p:spTree>
    <p:extLst>
      <p:ext uri="{BB962C8B-B14F-4D97-AF65-F5344CB8AC3E}">
        <p14:creationId xmlns:p14="http://schemas.microsoft.com/office/powerpoint/2010/main" val="221339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characteristics of learning through play- to apply their learning and support the development of future skills e.g. for jobs that haven’t been created</a:t>
            </a:r>
          </a:p>
          <a:p>
            <a:r>
              <a:rPr lang="en-GB" dirty="0"/>
              <a:t>Actively engaging, iterative, joy, meaningful, socially interactive</a:t>
            </a:r>
          </a:p>
        </p:txBody>
      </p:sp>
      <p:sp>
        <p:nvSpPr>
          <p:cNvPr id="4" name="Slide Number Placeholder 3"/>
          <p:cNvSpPr>
            <a:spLocks noGrp="1"/>
          </p:cNvSpPr>
          <p:nvPr>
            <p:ph type="sldNum" sz="quarter" idx="5"/>
          </p:nvPr>
        </p:nvSpPr>
        <p:spPr/>
        <p:txBody>
          <a:bodyPr/>
          <a:lstStyle/>
          <a:p>
            <a:fld id="{6CD34696-402C-43E0-8ABD-8ED82B5AB8AF}" type="slidenum">
              <a:rPr lang="en-GB" smtClean="0"/>
              <a:t>9</a:t>
            </a:fld>
            <a:endParaRPr lang="en-GB"/>
          </a:p>
        </p:txBody>
      </p:sp>
    </p:spTree>
    <p:extLst>
      <p:ext uri="{BB962C8B-B14F-4D97-AF65-F5344CB8AC3E}">
        <p14:creationId xmlns:p14="http://schemas.microsoft.com/office/powerpoint/2010/main" val="338142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Theory- Froebel, Vygotsky, Fabian</a:t>
            </a:r>
          </a:p>
          <a:p>
            <a:r>
              <a:rPr lang="en-GB" dirty="0"/>
              <a:t>PP supports children’s rights- right to play, right to be heard, right to share thoughts</a:t>
            </a:r>
          </a:p>
          <a:p>
            <a:r>
              <a:rPr lang="en-GB" dirty="0" err="1"/>
              <a:t>CfE</a:t>
            </a:r>
            <a:r>
              <a:rPr lang="en-GB" dirty="0"/>
              <a:t>- consistent and progressive, bridge the gap, flexible and enriched curriculum</a:t>
            </a:r>
          </a:p>
          <a:p>
            <a:r>
              <a:rPr lang="en-GB" dirty="0"/>
              <a:t>Realising the Ambition- clear understanding of curriculum progression, continuity.  Offers practical support for high quality provision.</a:t>
            </a:r>
          </a:p>
          <a:p>
            <a:r>
              <a:rPr lang="en-GB" dirty="0"/>
              <a:t>OECD- high quality child-centred interactions- continuity</a:t>
            </a:r>
          </a:p>
          <a:p>
            <a:r>
              <a:rPr lang="en-GB" dirty="0"/>
              <a:t>Play Strategy- play is fundamental and integral part of healthy development</a:t>
            </a:r>
          </a:p>
          <a:p>
            <a:r>
              <a:rPr lang="en-GB" dirty="0"/>
              <a:t>Ken Muir &amp; National Discussion- cultivation of joy and love of learning- Bristol research</a:t>
            </a:r>
          </a:p>
        </p:txBody>
      </p:sp>
      <p:sp>
        <p:nvSpPr>
          <p:cNvPr id="4" name="Slide Number Placeholder 3"/>
          <p:cNvSpPr>
            <a:spLocks noGrp="1"/>
          </p:cNvSpPr>
          <p:nvPr>
            <p:ph type="sldNum" sz="quarter" idx="5"/>
          </p:nvPr>
        </p:nvSpPr>
        <p:spPr/>
        <p:txBody>
          <a:bodyPr/>
          <a:lstStyle/>
          <a:p>
            <a:fld id="{6CD34696-402C-43E0-8ABD-8ED82B5AB8AF}" type="slidenum">
              <a:rPr lang="en-GB" smtClean="0"/>
              <a:t>10</a:t>
            </a:fld>
            <a:endParaRPr lang="en-GB"/>
          </a:p>
        </p:txBody>
      </p:sp>
    </p:spTree>
    <p:extLst>
      <p:ext uri="{BB962C8B-B14F-4D97-AF65-F5344CB8AC3E}">
        <p14:creationId xmlns:p14="http://schemas.microsoft.com/office/powerpoint/2010/main" val="160352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D34696-402C-43E0-8ABD-8ED82B5AB8AF}" type="slidenum">
              <a:rPr lang="en-GB" smtClean="0"/>
              <a:t>15</a:t>
            </a:fld>
            <a:endParaRPr lang="en-GB"/>
          </a:p>
        </p:txBody>
      </p:sp>
    </p:spTree>
    <p:extLst>
      <p:ext uri="{BB962C8B-B14F-4D97-AF65-F5344CB8AC3E}">
        <p14:creationId xmlns:p14="http://schemas.microsoft.com/office/powerpoint/2010/main" val="2819478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34696-402C-43E0-8ABD-8ED82B5AB8AF}" type="slidenum">
              <a:rPr lang="en-GB" smtClean="0"/>
              <a:t>16</a:t>
            </a:fld>
            <a:endParaRPr lang="en-GB"/>
          </a:p>
        </p:txBody>
      </p:sp>
    </p:spTree>
    <p:extLst>
      <p:ext uri="{BB962C8B-B14F-4D97-AF65-F5344CB8AC3E}">
        <p14:creationId xmlns:p14="http://schemas.microsoft.com/office/powerpoint/2010/main" val="122880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D34696-402C-43E0-8ABD-8ED82B5AB8AF}" type="slidenum">
              <a:rPr lang="en-GB" smtClean="0"/>
              <a:t>17</a:t>
            </a:fld>
            <a:endParaRPr lang="en-GB"/>
          </a:p>
        </p:txBody>
      </p:sp>
    </p:spTree>
    <p:extLst>
      <p:ext uri="{BB962C8B-B14F-4D97-AF65-F5344CB8AC3E}">
        <p14:creationId xmlns:p14="http://schemas.microsoft.com/office/powerpoint/2010/main" val="3072407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3D1AD-8CE4-1420-8A56-F7118CD75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6D2C5-78EE-1020-27DA-32D0E8F1C7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4329B-EBE4-09AC-3CF1-8E870323397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ED93A58-8099-AEEB-BC87-328B1F30BD77}"/>
              </a:ext>
            </a:extLst>
          </p:cNvPr>
          <p:cNvSpPr>
            <a:spLocks noGrp="1"/>
          </p:cNvSpPr>
          <p:nvPr>
            <p:ph type="sldNum" sz="quarter" idx="5"/>
          </p:nvPr>
        </p:nvSpPr>
        <p:spPr/>
        <p:txBody>
          <a:bodyPr/>
          <a:lstStyle/>
          <a:p>
            <a:fld id="{6CD34696-402C-43E0-8ABD-8ED82B5AB8AF}" type="slidenum">
              <a:rPr lang="en-GB" smtClean="0"/>
              <a:t>18</a:t>
            </a:fld>
            <a:endParaRPr lang="en-GB"/>
          </a:p>
        </p:txBody>
      </p:sp>
    </p:spTree>
    <p:extLst>
      <p:ext uri="{BB962C8B-B14F-4D97-AF65-F5344CB8AC3E}">
        <p14:creationId xmlns:p14="http://schemas.microsoft.com/office/powerpoint/2010/main" val="1655689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Questions</a:t>
            </a:r>
          </a:p>
        </p:txBody>
      </p:sp>
      <p:sp>
        <p:nvSpPr>
          <p:cNvPr id="4" name="Slide Number Placeholder 3"/>
          <p:cNvSpPr>
            <a:spLocks noGrp="1"/>
          </p:cNvSpPr>
          <p:nvPr>
            <p:ph type="sldNum" sz="quarter" idx="5"/>
          </p:nvPr>
        </p:nvSpPr>
        <p:spPr/>
        <p:txBody>
          <a:bodyPr/>
          <a:lstStyle/>
          <a:p>
            <a:fld id="{6CD34696-402C-43E0-8ABD-8ED82B5AB8AF}" type="slidenum">
              <a:rPr lang="en-GB" smtClean="0"/>
              <a:t>20</a:t>
            </a:fld>
            <a:endParaRPr lang="en-GB"/>
          </a:p>
        </p:txBody>
      </p:sp>
    </p:spTree>
    <p:extLst>
      <p:ext uri="{BB962C8B-B14F-4D97-AF65-F5344CB8AC3E}">
        <p14:creationId xmlns:p14="http://schemas.microsoft.com/office/powerpoint/2010/main" val="2753661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LC Title">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2ECB-B30C-428A-AA46-34DA95C1F8E7}"/>
              </a:ext>
            </a:extLst>
          </p:cNvPr>
          <p:cNvSpPr>
            <a:spLocks noGrp="1"/>
          </p:cNvSpPr>
          <p:nvPr>
            <p:ph type="title"/>
          </p:nvPr>
        </p:nvSpPr>
        <p:spPr>
          <a:xfrm>
            <a:off x="838200" y="1732107"/>
            <a:ext cx="10515600" cy="1500619"/>
          </a:xfrm>
          <a:prstGeom prst="rect">
            <a:avLst/>
          </a:prstGeom>
        </p:spPr>
        <p:txBody>
          <a:bodyPr/>
          <a:lstStyle/>
          <a:p>
            <a:r>
              <a:rPr lang="en-US"/>
              <a:t>Click to edit Master title style</a:t>
            </a:r>
            <a:endParaRPr lang="en-GB"/>
          </a:p>
        </p:txBody>
      </p:sp>
      <p:pic>
        <p:nvPicPr>
          <p:cNvPr id="5" name="Picture 4" descr="A picture containing text, sign&#10;&#10;Description automatically generated">
            <a:extLst>
              <a:ext uri="{FF2B5EF4-FFF2-40B4-BE49-F238E27FC236}">
                <a16:creationId xmlns:a16="http://schemas.microsoft.com/office/drawing/2014/main" id="{FE4DDF62-14DF-4B63-B894-A349A12F82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89556" y="345964"/>
            <a:ext cx="2419543" cy="1131854"/>
          </a:xfrm>
          <a:prstGeom prst="rect">
            <a:avLst/>
          </a:prstGeom>
        </p:spPr>
      </p:pic>
      <p:pic>
        <p:nvPicPr>
          <p:cNvPr id="9" name="Picture 8">
            <a:extLst>
              <a:ext uri="{FF2B5EF4-FFF2-40B4-BE49-F238E27FC236}">
                <a16:creationId xmlns:a16="http://schemas.microsoft.com/office/drawing/2014/main" id="{3F018D3A-B781-4EC2-BDCE-6F48F1BB9EB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323939" y="4467472"/>
            <a:ext cx="1185136" cy="1870847"/>
          </a:xfrm>
          <a:prstGeom prst="rect">
            <a:avLst/>
          </a:prstGeom>
        </p:spPr>
      </p:pic>
    </p:spTree>
    <p:extLst>
      <p:ext uri="{BB962C8B-B14F-4D97-AF65-F5344CB8AC3E}">
        <p14:creationId xmlns:p14="http://schemas.microsoft.com/office/powerpoint/2010/main" val="373013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VE page">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C63CAE-88B4-4122-BCA8-7CCF315B75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19645" y="6147173"/>
            <a:ext cx="1829217" cy="364088"/>
          </a:xfrm>
          <a:prstGeom prst="rect">
            <a:avLst/>
          </a:prstGeom>
        </p:spPr>
      </p:pic>
    </p:spTree>
    <p:extLst>
      <p:ext uri="{BB962C8B-B14F-4D97-AF65-F5344CB8AC3E}">
        <p14:creationId xmlns:p14="http://schemas.microsoft.com/office/powerpoint/2010/main" val="3699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ARN title NL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2ECB-B30C-428A-AA46-34DA95C1F8E7}"/>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0F541C54-0CEC-4ED4-B42B-D34A7C5B25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7585" y="4659240"/>
            <a:ext cx="1177894" cy="1830209"/>
          </a:xfrm>
          <a:prstGeom prst="rect">
            <a:avLst/>
          </a:prstGeom>
        </p:spPr>
      </p:pic>
      <p:pic>
        <p:nvPicPr>
          <p:cNvPr id="6" name="Picture 5">
            <a:extLst>
              <a:ext uri="{FF2B5EF4-FFF2-40B4-BE49-F238E27FC236}">
                <a16:creationId xmlns:a16="http://schemas.microsoft.com/office/drawing/2014/main" id="{21FAF7BE-5301-43EA-AD20-847BC59F99B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7055"/>
            <a:ext cx="2415442" cy="1129671"/>
          </a:xfrm>
          <a:prstGeom prst="rect">
            <a:avLst/>
          </a:prstGeom>
        </p:spPr>
      </p:pic>
    </p:spTree>
    <p:extLst>
      <p:ext uri="{BB962C8B-B14F-4D97-AF65-F5344CB8AC3E}">
        <p14:creationId xmlns:p14="http://schemas.microsoft.com/office/powerpoint/2010/main" val="3236627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ARN title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2ECB-B30C-428A-AA46-34DA95C1F8E7}"/>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0F541C54-0CEC-4ED4-B42B-D34A7C5B25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7585" y="4659240"/>
            <a:ext cx="1177894" cy="1830209"/>
          </a:xfrm>
          <a:prstGeom prst="rect">
            <a:avLst/>
          </a:prstGeom>
        </p:spPr>
      </p:pic>
      <p:pic>
        <p:nvPicPr>
          <p:cNvPr id="5" name="Picture 4">
            <a:extLst>
              <a:ext uri="{FF2B5EF4-FFF2-40B4-BE49-F238E27FC236}">
                <a16:creationId xmlns:a16="http://schemas.microsoft.com/office/drawing/2014/main" id="{1C6D3267-2232-4932-B8AF-B790EDEBAE6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spTree>
    <p:extLst>
      <p:ext uri="{BB962C8B-B14F-4D97-AF65-F5344CB8AC3E}">
        <p14:creationId xmlns:p14="http://schemas.microsoft.com/office/powerpoint/2010/main" val="986320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ARN HE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6D3267-2232-4932-B8AF-B790EDEBAE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pic>
        <p:nvPicPr>
          <p:cNvPr id="6" name="Picture 5">
            <a:extLst>
              <a:ext uri="{FF2B5EF4-FFF2-40B4-BE49-F238E27FC236}">
                <a16:creationId xmlns:a16="http://schemas.microsoft.com/office/drawing/2014/main" id="{F809A0D3-9A13-4F43-955D-7D670803B6A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24237" y="2574398"/>
            <a:ext cx="10543525" cy="1709204"/>
          </a:xfrm>
          <a:prstGeom prst="rect">
            <a:avLst/>
          </a:prstGeom>
        </p:spPr>
      </p:pic>
    </p:spTree>
    <p:extLst>
      <p:ext uri="{BB962C8B-B14F-4D97-AF65-F5344CB8AC3E}">
        <p14:creationId xmlns:p14="http://schemas.microsoft.com/office/powerpoint/2010/main" val="1433262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CE7C51-64F0-4771-9926-26D35FF16B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19645" y="6180950"/>
            <a:ext cx="1829217" cy="296533"/>
          </a:xfrm>
          <a:prstGeom prst="rect">
            <a:avLst/>
          </a:prstGeom>
        </p:spPr>
      </p:pic>
    </p:spTree>
    <p:extLst>
      <p:ext uri="{BB962C8B-B14F-4D97-AF65-F5344CB8AC3E}">
        <p14:creationId xmlns:p14="http://schemas.microsoft.com/office/powerpoint/2010/main" val="3048495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ORK title NL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2ECB-B30C-428A-AA46-34DA95C1F8E7}"/>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2E36409-C388-4610-AB8F-BE81BEC041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31161" y="4659240"/>
            <a:ext cx="1170741" cy="1830209"/>
          </a:xfrm>
          <a:prstGeom prst="rect">
            <a:avLst/>
          </a:prstGeom>
        </p:spPr>
      </p:pic>
      <p:pic>
        <p:nvPicPr>
          <p:cNvPr id="7" name="Picture 6">
            <a:extLst>
              <a:ext uri="{FF2B5EF4-FFF2-40B4-BE49-F238E27FC236}">
                <a16:creationId xmlns:a16="http://schemas.microsoft.com/office/drawing/2014/main" id="{E6929D71-A534-4C57-ABB9-7A1E8D884C1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7055"/>
            <a:ext cx="2415442" cy="1129671"/>
          </a:xfrm>
          <a:prstGeom prst="rect">
            <a:avLst/>
          </a:prstGeom>
        </p:spPr>
      </p:pic>
    </p:spTree>
    <p:extLst>
      <p:ext uri="{BB962C8B-B14F-4D97-AF65-F5344CB8AC3E}">
        <p14:creationId xmlns:p14="http://schemas.microsoft.com/office/powerpoint/2010/main" val="2962074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ORK title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2ECB-B30C-428A-AA46-34DA95C1F8E7}"/>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2E36409-C388-4610-AB8F-BE81BEC041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31161" y="4659240"/>
            <a:ext cx="1170741" cy="1830209"/>
          </a:xfrm>
          <a:prstGeom prst="rect">
            <a:avLst/>
          </a:prstGeom>
        </p:spPr>
      </p:pic>
      <p:pic>
        <p:nvPicPr>
          <p:cNvPr id="6" name="Picture 5">
            <a:extLst>
              <a:ext uri="{FF2B5EF4-FFF2-40B4-BE49-F238E27FC236}">
                <a16:creationId xmlns:a16="http://schemas.microsoft.com/office/drawing/2014/main" id="{C2372A09-609E-42E8-8282-F0FCC811F10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spTree>
    <p:extLst>
      <p:ext uri="{BB962C8B-B14F-4D97-AF65-F5344CB8AC3E}">
        <p14:creationId xmlns:p14="http://schemas.microsoft.com/office/powerpoint/2010/main" val="104435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ORK HE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372A09-609E-42E8-8282-F0FCC811F10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pic>
        <p:nvPicPr>
          <p:cNvPr id="5" name="Picture 4">
            <a:extLst>
              <a:ext uri="{FF2B5EF4-FFF2-40B4-BE49-F238E27FC236}">
                <a16:creationId xmlns:a16="http://schemas.microsoft.com/office/drawing/2014/main" id="{A62F73CB-C61F-443D-8456-A32A78D61CC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9573" y="2574398"/>
            <a:ext cx="10172854" cy="1709204"/>
          </a:xfrm>
          <a:prstGeom prst="rect">
            <a:avLst/>
          </a:prstGeom>
        </p:spPr>
      </p:pic>
    </p:spTree>
    <p:extLst>
      <p:ext uri="{BB962C8B-B14F-4D97-AF65-F5344CB8AC3E}">
        <p14:creationId xmlns:p14="http://schemas.microsoft.com/office/powerpoint/2010/main" val="388855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ED1859-C9ED-4FDD-832C-3B76649443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19645" y="6175548"/>
            <a:ext cx="1829217" cy="307338"/>
          </a:xfrm>
          <a:prstGeom prst="rect">
            <a:avLst/>
          </a:prstGeom>
        </p:spPr>
      </p:pic>
    </p:spTree>
    <p:extLst>
      <p:ext uri="{BB962C8B-B14F-4D97-AF65-F5344CB8AC3E}">
        <p14:creationId xmlns:p14="http://schemas.microsoft.com/office/powerpoint/2010/main" val="529807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VEST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1FD6-0D8B-45DB-8786-46232553F71D}"/>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AC00C77D-B1E8-4B5E-95DF-40F5D73C83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34694" y="4659240"/>
            <a:ext cx="1163674" cy="1830209"/>
          </a:xfrm>
          <a:prstGeom prst="rect">
            <a:avLst/>
          </a:prstGeom>
        </p:spPr>
      </p:pic>
      <p:pic>
        <p:nvPicPr>
          <p:cNvPr id="6" name="Picture 5">
            <a:extLst>
              <a:ext uri="{FF2B5EF4-FFF2-40B4-BE49-F238E27FC236}">
                <a16:creationId xmlns:a16="http://schemas.microsoft.com/office/drawing/2014/main" id="{CADC6972-F032-4BFB-9CBB-D833AD5C82A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7055"/>
            <a:ext cx="2415442" cy="1129671"/>
          </a:xfrm>
          <a:prstGeom prst="rect">
            <a:avLst/>
          </a:prstGeom>
        </p:spPr>
      </p:pic>
    </p:spTree>
    <p:extLst>
      <p:ext uri="{BB962C8B-B14F-4D97-AF65-F5344CB8AC3E}">
        <p14:creationId xmlns:p14="http://schemas.microsoft.com/office/powerpoint/2010/main" val="25452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L Title">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DDF62-14DF-4B63-B894-A349A12F82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78522" y="193564"/>
            <a:ext cx="2413810" cy="1131854"/>
          </a:xfrm>
          <a:prstGeom prst="rect">
            <a:avLst/>
          </a:prstGeom>
        </p:spPr>
      </p:pic>
      <p:pic>
        <p:nvPicPr>
          <p:cNvPr id="6" name="Picture 5">
            <a:extLst>
              <a:ext uri="{FF2B5EF4-FFF2-40B4-BE49-F238E27FC236}">
                <a16:creationId xmlns:a16="http://schemas.microsoft.com/office/drawing/2014/main" id="{317DD5BB-1B53-4B73-9BB2-A4FD55E3673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495639" y="4191247"/>
            <a:ext cx="1185136" cy="1870847"/>
          </a:xfrm>
          <a:prstGeom prst="rect">
            <a:avLst/>
          </a:prstGeom>
        </p:spPr>
      </p:pic>
    </p:spTree>
    <p:extLst>
      <p:ext uri="{BB962C8B-B14F-4D97-AF65-F5344CB8AC3E}">
        <p14:creationId xmlns:p14="http://schemas.microsoft.com/office/powerpoint/2010/main" val="2128112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VEST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1FD6-0D8B-45DB-8786-46232553F71D}"/>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AC00C77D-B1E8-4B5E-95DF-40F5D73C83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34694" y="4659240"/>
            <a:ext cx="1163674" cy="1830209"/>
          </a:xfrm>
          <a:prstGeom prst="rect">
            <a:avLst/>
          </a:prstGeom>
        </p:spPr>
      </p:pic>
      <p:pic>
        <p:nvPicPr>
          <p:cNvPr id="5" name="Picture 4">
            <a:extLst>
              <a:ext uri="{FF2B5EF4-FFF2-40B4-BE49-F238E27FC236}">
                <a16:creationId xmlns:a16="http://schemas.microsoft.com/office/drawing/2014/main" id="{7E88CBA2-7939-4C92-B8B2-EAA88886F88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spTree>
    <p:extLst>
      <p:ext uri="{BB962C8B-B14F-4D97-AF65-F5344CB8AC3E}">
        <p14:creationId xmlns:p14="http://schemas.microsoft.com/office/powerpoint/2010/main" val="1061242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VEST HE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88CBA2-7939-4C92-B8B2-EAA88886F8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pic>
        <p:nvPicPr>
          <p:cNvPr id="6" name="Picture 5" descr="A black and white sign&#10;&#10;Description automatically generated with low confidence">
            <a:extLst>
              <a:ext uri="{FF2B5EF4-FFF2-40B4-BE49-F238E27FC236}">
                <a16:creationId xmlns:a16="http://schemas.microsoft.com/office/drawing/2014/main" id="{D3BAABE5-2CC9-41ED-8689-B7561CADD2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3455" y="2574398"/>
            <a:ext cx="10945090" cy="1709204"/>
          </a:xfrm>
          <a:prstGeom prst="rect">
            <a:avLst/>
          </a:prstGeom>
        </p:spPr>
      </p:pic>
    </p:spTree>
    <p:extLst>
      <p:ext uri="{BB962C8B-B14F-4D97-AF65-F5344CB8AC3E}">
        <p14:creationId xmlns:p14="http://schemas.microsoft.com/office/powerpoint/2010/main" val="4217705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0AB845-B7A0-48CE-923F-723586D33A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19645" y="6186391"/>
            <a:ext cx="1829217" cy="285653"/>
          </a:xfrm>
          <a:prstGeom prst="rect">
            <a:avLst/>
          </a:prstGeom>
        </p:spPr>
      </p:pic>
    </p:spTree>
    <p:extLst>
      <p:ext uri="{BB962C8B-B14F-4D97-AF65-F5344CB8AC3E}">
        <p14:creationId xmlns:p14="http://schemas.microsoft.com/office/powerpoint/2010/main" val="2456185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SIT title NL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2876F-56C8-4BD3-800D-1E0C4BA68351}"/>
              </a:ext>
            </a:extLst>
          </p:cNvPr>
          <p:cNvSpPr>
            <a:spLocks noGrp="1"/>
          </p:cNvSpPr>
          <p:nvPr>
            <p:ph type="title"/>
          </p:nvPr>
        </p:nvSpPr>
        <p:spPr>
          <a:xfrm>
            <a:off x="838200" y="3071380"/>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6A4559E5-84D4-474A-BD92-D19B8BAA58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3964" y="4659240"/>
            <a:ext cx="1185135" cy="1830209"/>
          </a:xfrm>
          <a:prstGeom prst="rect">
            <a:avLst/>
          </a:prstGeom>
        </p:spPr>
      </p:pic>
      <p:pic>
        <p:nvPicPr>
          <p:cNvPr id="6" name="Picture 5">
            <a:extLst>
              <a:ext uri="{FF2B5EF4-FFF2-40B4-BE49-F238E27FC236}">
                <a16:creationId xmlns:a16="http://schemas.microsoft.com/office/drawing/2014/main" id="{FF06F5B7-7A9B-4352-88BA-D05CA7D1CFC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7055"/>
            <a:ext cx="2415442" cy="1129671"/>
          </a:xfrm>
          <a:prstGeom prst="rect">
            <a:avLst/>
          </a:prstGeom>
        </p:spPr>
      </p:pic>
    </p:spTree>
    <p:extLst>
      <p:ext uri="{BB962C8B-B14F-4D97-AF65-F5344CB8AC3E}">
        <p14:creationId xmlns:p14="http://schemas.microsoft.com/office/powerpoint/2010/main" val="1182538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SIT title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2876F-56C8-4BD3-800D-1E0C4BA68351}"/>
              </a:ext>
            </a:extLst>
          </p:cNvPr>
          <p:cNvSpPr>
            <a:spLocks noGrp="1"/>
          </p:cNvSpPr>
          <p:nvPr>
            <p:ph type="title"/>
          </p:nvPr>
        </p:nvSpPr>
        <p:spPr>
          <a:xfrm>
            <a:off x="838200" y="3071380"/>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6A4559E5-84D4-474A-BD92-D19B8BAA58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3964" y="4659240"/>
            <a:ext cx="1185135" cy="1830209"/>
          </a:xfrm>
          <a:prstGeom prst="rect">
            <a:avLst/>
          </a:prstGeom>
        </p:spPr>
      </p:pic>
      <p:pic>
        <p:nvPicPr>
          <p:cNvPr id="5" name="Picture 4">
            <a:extLst>
              <a:ext uri="{FF2B5EF4-FFF2-40B4-BE49-F238E27FC236}">
                <a16:creationId xmlns:a16="http://schemas.microsoft.com/office/drawing/2014/main" id="{6AC43D60-74D5-40BD-BC53-0C2B8828F9B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spTree>
    <p:extLst>
      <p:ext uri="{BB962C8B-B14F-4D97-AF65-F5344CB8AC3E}">
        <p14:creationId xmlns:p14="http://schemas.microsoft.com/office/powerpoint/2010/main" val="2822176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SIT HE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C43D60-74D5-40BD-BC53-0C2B8828F9B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pic>
        <p:nvPicPr>
          <p:cNvPr id="6" name="Picture 5">
            <a:extLst>
              <a:ext uri="{FF2B5EF4-FFF2-40B4-BE49-F238E27FC236}">
                <a16:creationId xmlns:a16="http://schemas.microsoft.com/office/drawing/2014/main" id="{E6B4381E-DD43-4164-8D64-F451E156F50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26577" y="2574398"/>
            <a:ext cx="9338845" cy="1709204"/>
          </a:xfrm>
          <a:prstGeom prst="rect">
            <a:avLst/>
          </a:prstGeom>
        </p:spPr>
      </p:pic>
    </p:spTree>
    <p:extLst>
      <p:ext uri="{BB962C8B-B14F-4D97-AF65-F5344CB8AC3E}">
        <p14:creationId xmlns:p14="http://schemas.microsoft.com/office/powerpoint/2010/main" val="217041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6ADE8B-306A-4799-B699-3F0DADE718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19645" y="6161825"/>
            <a:ext cx="1829217" cy="334784"/>
          </a:xfrm>
          <a:prstGeom prst="rect">
            <a:avLst/>
          </a:prstGeom>
        </p:spPr>
      </p:pic>
    </p:spTree>
    <p:extLst>
      <p:ext uri="{BB962C8B-B14F-4D97-AF65-F5344CB8AC3E}">
        <p14:creationId xmlns:p14="http://schemas.microsoft.com/office/powerpoint/2010/main" val="197520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LC Corporate title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A0B2-1A94-45B7-93CC-C1548C2A5725}"/>
              </a:ext>
            </a:extLst>
          </p:cNvPr>
          <p:cNvSpPr>
            <a:spLocks noGrp="1"/>
          </p:cNvSpPr>
          <p:nvPr>
            <p:ph type="title"/>
          </p:nvPr>
        </p:nvSpPr>
        <p:spPr>
          <a:xfrm>
            <a:off x="838200" y="2103437"/>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E6FF4CF2-EA3E-402F-9B2E-A9EBB51ED2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7055"/>
            <a:ext cx="2415442" cy="1129671"/>
          </a:xfrm>
          <a:prstGeom prst="rect">
            <a:avLst/>
          </a:prstGeom>
        </p:spPr>
      </p:pic>
      <p:pic>
        <p:nvPicPr>
          <p:cNvPr id="4" name="Picture 3">
            <a:extLst>
              <a:ext uri="{FF2B5EF4-FFF2-40B4-BE49-F238E27FC236}">
                <a16:creationId xmlns:a16="http://schemas.microsoft.com/office/drawing/2014/main" id="{A3D7D66D-549D-4D6A-8B80-B0A5A989FDC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23964" y="4639247"/>
            <a:ext cx="1185136" cy="1870195"/>
          </a:xfrm>
          <a:prstGeom prst="rect">
            <a:avLst/>
          </a:prstGeom>
        </p:spPr>
      </p:pic>
    </p:spTree>
    <p:extLst>
      <p:ext uri="{BB962C8B-B14F-4D97-AF65-F5344CB8AC3E}">
        <p14:creationId xmlns:p14="http://schemas.microsoft.com/office/powerpoint/2010/main" val="340637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L Corporate title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A0B2-1A94-45B7-93CC-C1548C2A5725}"/>
              </a:ext>
            </a:extLst>
          </p:cNvPr>
          <p:cNvSpPr>
            <a:spLocks noGrp="1"/>
          </p:cNvSpPr>
          <p:nvPr>
            <p:ph type="title"/>
          </p:nvPr>
        </p:nvSpPr>
        <p:spPr>
          <a:xfrm>
            <a:off x="838200" y="2103437"/>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E6FF4CF2-EA3E-402F-9B2E-A9EBB51ED2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5964"/>
            <a:ext cx="2415442" cy="1131854"/>
          </a:xfrm>
          <a:prstGeom prst="rect">
            <a:avLst/>
          </a:prstGeom>
        </p:spPr>
      </p:pic>
      <p:pic>
        <p:nvPicPr>
          <p:cNvPr id="6" name="Picture 5">
            <a:extLst>
              <a:ext uri="{FF2B5EF4-FFF2-40B4-BE49-F238E27FC236}">
                <a16:creationId xmlns:a16="http://schemas.microsoft.com/office/drawing/2014/main" id="{B496824F-BE7F-42BB-86F8-7003681B523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23964" y="4639247"/>
            <a:ext cx="1185136" cy="1870195"/>
          </a:xfrm>
          <a:prstGeom prst="rect">
            <a:avLst/>
          </a:prstGeom>
        </p:spPr>
      </p:pic>
    </p:spTree>
    <p:extLst>
      <p:ext uri="{BB962C8B-B14F-4D97-AF65-F5344CB8AC3E}">
        <p14:creationId xmlns:p14="http://schemas.microsoft.com/office/powerpoint/2010/main" val="37839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E9354C-0B69-49C8-8B4E-0DDAAB831E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12944" y="5727860"/>
            <a:ext cx="496155" cy="783226"/>
          </a:xfrm>
          <a:prstGeom prst="rect">
            <a:avLst/>
          </a:prstGeom>
        </p:spPr>
      </p:pic>
    </p:spTree>
    <p:extLst>
      <p:ext uri="{BB962C8B-B14F-4D97-AF65-F5344CB8AC3E}">
        <p14:creationId xmlns:p14="http://schemas.microsoft.com/office/powerpoint/2010/main" val="230847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blank">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99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VE title NL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25FED-3510-477A-9DCE-2F81F54CD613}"/>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278534BF-26CA-416C-B571-1BEF4D2B1B5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3964" y="4659240"/>
            <a:ext cx="1185136" cy="1830209"/>
          </a:xfrm>
          <a:prstGeom prst="rect">
            <a:avLst/>
          </a:prstGeom>
        </p:spPr>
      </p:pic>
      <p:pic>
        <p:nvPicPr>
          <p:cNvPr id="5" name="Picture 4">
            <a:extLst>
              <a:ext uri="{FF2B5EF4-FFF2-40B4-BE49-F238E27FC236}">
                <a16:creationId xmlns:a16="http://schemas.microsoft.com/office/drawing/2014/main" id="{08E13ED7-BAAF-48E0-AE53-85319D99092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7055"/>
            <a:ext cx="2415442" cy="1129671"/>
          </a:xfrm>
          <a:prstGeom prst="rect">
            <a:avLst/>
          </a:prstGeom>
        </p:spPr>
      </p:pic>
    </p:spTree>
    <p:extLst>
      <p:ext uri="{BB962C8B-B14F-4D97-AF65-F5344CB8AC3E}">
        <p14:creationId xmlns:p14="http://schemas.microsoft.com/office/powerpoint/2010/main" val="304608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VE title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25FED-3510-477A-9DCE-2F81F54CD613}"/>
              </a:ext>
            </a:extLst>
          </p:cNvPr>
          <p:cNvSpPr>
            <a:spLocks noGrp="1"/>
          </p:cNvSpPr>
          <p:nvPr>
            <p:ph type="title"/>
          </p:nvPr>
        </p:nvSpPr>
        <p:spPr>
          <a:xfrm>
            <a:off x="838200" y="2405681"/>
            <a:ext cx="10515600" cy="1325563"/>
          </a:xfrm>
          <a:prstGeom prst="rect">
            <a:avLst/>
          </a:prstGeom>
        </p:spPr>
        <p:txBody>
          <a:bodyPr/>
          <a:lstStyle>
            <a:lvl1pPr>
              <a:defRPr>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278534BF-26CA-416C-B571-1BEF4D2B1B5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23964" y="4659240"/>
            <a:ext cx="1185136" cy="1830209"/>
          </a:xfrm>
          <a:prstGeom prst="rect">
            <a:avLst/>
          </a:prstGeom>
        </p:spPr>
      </p:pic>
      <p:pic>
        <p:nvPicPr>
          <p:cNvPr id="5" name="Picture 4">
            <a:extLst>
              <a:ext uri="{FF2B5EF4-FFF2-40B4-BE49-F238E27FC236}">
                <a16:creationId xmlns:a16="http://schemas.microsoft.com/office/drawing/2014/main" id="{08E13ED7-BAAF-48E0-AE53-85319D99092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291606" y="345964"/>
            <a:ext cx="2415442" cy="1131853"/>
          </a:xfrm>
          <a:prstGeom prst="rect">
            <a:avLst/>
          </a:prstGeom>
        </p:spPr>
      </p:pic>
    </p:spTree>
    <p:extLst>
      <p:ext uri="{BB962C8B-B14F-4D97-AF65-F5344CB8AC3E}">
        <p14:creationId xmlns:p14="http://schemas.microsoft.com/office/powerpoint/2010/main" val="390268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VE HE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E13ED7-BAAF-48E0-AE53-85319D9909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91606" y="345964"/>
            <a:ext cx="2415442" cy="1131853"/>
          </a:xfrm>
          <a:prstGeom prst="rect">
            <a:avLst/>
          </a:prstGeom>
        </p:spPr>
      </p:pic>
      <p:pic>
        <p:nvPicPr>
          <p:cNvPr id="6" name="Picture 5">
            <a:extLst>
              <a:ext uri="{FF2B5EF4-FFF2-40B4-BE49-F238E27FC236}">
                <a16:creationId xmlns:a16="http://schemas.microsoft.com/office/drawing/2014/main" id="{D0279808-F06C-4AC7-8DF0-3487AF625C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802396" y="2574398"/>
            <a:ext cx="8587207" cy="1709204"/>
          </a:xfrm>
          <a:prstGeom prst="rect">
            <a:avLst/>
          </a:prstGeom>
        </p:spPr>
      </p:pic>
    </p:spTree>
    <p:extLst>
      <p:ext uri="{BB962C8B-B14F-4D97-AF65-F5344CB8AC3E}">
        <p14:creationId xmlns:p14="http://schemas.microsoft.com/office/powerpoint/2010/main" val="1889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344905"/>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64" r:id="rId3"/>
    <p:sldLayoutId id="2147483649" r:id="rId4"/>
    <p:sldLayoutId id="2147483656" r:id="rId5"/>
    <p:sldLayoutId id="2147483657" r:id="rId6"/>
    <p:sldLayoutId id="2147483650" r:id="rId7"/>
    <p:sldLayoutId id="2147483665" r:id="rId8"/>
    <p:sldLayoutId id="2147483670" r:id="rId9"/>
    <p:sldLayoutId id="2147483658" r:id="rId10"/>
    <p:sldLayoutId id="2147483652" r:id="rId11"/>
    <p:sldLayoutId id="2147483666" r:id="rId12"/>
    <p:sldLayoutId id="2147483671" r:id="rId13"/>
    <p:sldLayoutId id="2147483659" r:id="rId14"/>
    <p:sldLayoutId id="2147483653" r:id="rId15"/>
    <p:sldLayoutId id="2147483667" r:id="rId16"/>
    <p:sldLayoutId id="2147483672" r:id="rId17"/>
    <p:sldLayoutId id="2147483660" r:id="rId18"/>
    <p:sldLayoutId id="2147483654" r:id="rId19"/>
    <p:sldLayoutId id="2147483668" r:id="rId20"/>
    <p:sldLayoutId id="2147483673" r:id="rId21"/>
    <p:sldLayoutId id="2147483661" r:id="rId22"/>
    <p:sldLayoutId id="2147483655" r:id="rId23"/>
    <p:sldLayoutId id="2147483669" r:id="rId24"/>
    <p:sldLayoutId id="2147483674" r:id="rId25"/>
    <p:sldLayoutId id="2147483662"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ducation.gov.scot/media/3bjpr3wa/realisingtheambition.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ZSQd-DIUWdY?feature=oemb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rwKPvzEQYwE?feature=oembed" TargetMode="Externa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F8AA5-B86A-433F-A8C6-5F3626C1B5B5}"/>
              </a:ext>
            </a:extLst>
          </p:cNvPr>
          <p:cNvSpPr>
            <a:spLocks noGrp="1"/>
          </p:cNvSpPr>
          <p:nvPr>
            <p:ph type="title"/>
          </p:nvPr>
        </p:nvSpPr>
        <p:spPr>
          <a:xfrm>
            <a:off x="838199" y="2132799"/>
            <a:ext cx="10545567" cy="1296201"/>
          </a:xfrm>
          <a:prstGeom prst="rect">
            <a:avLst/>
          </a:prstGeom>
        </p:spPr>
        <p:txBody>
          <a:bodyPr/>
          <a:lstStyle/>
          <a:p>
            <a:pPr algn="ctr"/>
            <a:r>
              <a:rPr lang="en-GB" sz="7200" b="1">
                <a:solidFill>
                  <a:schemeClr val="accent1"/>
                </a:solidFill>
              </a:rPr>
              <a:t>Play Pedagogy in NLC</a:t>
            </a:r>
          </a:p>
        </p:txBody>
      </p:sp>
      <p:pic>
        <p:nvPicPr>
          <p:cNvPr id="12" name="Picture 11" descr="A logo for a children's company&#10;&#10;Description automatically generated">
            <a:extLst>
              <a:ext uri="{FF2B5EF4-FFF2-40B4-BE49-F238E27FC236}">
                <a16:creationId xmlns:a16="http://schemas.microsoft.com/office/drawing/2014/main" id="{15B233C0-B784-1315-951E-6C87A1EBD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87" y="120779"/>
            <a:ext cx="1438382" cy="1406322"/>
          </a:xfrm>
          <a:prstGeom prst="rect">
            <a:avLst/>
          </a:prstGeom>
        </p:spPr>
      </p:pic>
      <p:sp>
        <p:nvSpPr>
          <p:cNvPr id="13" name="Title 1">
            <a:extLst>
              <a:ext uri="{FF2B5EF4-FFF2-40B4-BE49-F238E27FC236}">
                <a16:creationId xmlns:a16="http://schemas.microsoft.com/office/drawing/2014/main" id="{252EE2C7-004D-828A-780B-461615FC1FE2}"/>
              </a:ext>
            </a:extLst>
          </p:cNvPr>
          <p:cNvSpPr txBox="1">
            <a:spLocks/>
          </p:cNvSpPr>
          <p:nvPr/>
        </p:nvSpPr>
        <p:spPr>
          <a:xfrm>
            <a:off x="-221752" y="3434993"/>
            <a:ext cx="10545567" cy="12962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7200" b="1">
              <a:solidFill>
                <a:schemeClr val="accent1"/>
              </a:solidFill>
            </a:endParaRPr>
          </a:p>
        </p:txBody>
      </p:sp>
      <p:sp>
        <p:nvSpPr>
          <p:cNvPr id="14" name="Title 1">
            <a:extLst>
              <a:ext uri="{FF2B5EF4-FFF2-40B4-BE49-F238E27FC236}">
                <a16:creationId xmlns:a16="http://schemas.microsoft.com/office/drawing/2014/main" id="{102AAF43-D715-1812-C9DA-ED96E30EB1C7}"/>
              </a:ext>
            </a:extLst>
          </p:cNvPr>
          <p:cNvSpPr txBox="1">
            <a:spLocks/>
          </p:cNvSpPr>
          <p:nvPr/>
        </p:nvSpPr>
        <p:spPr>
          <a:xfrm>
            <a:off x="318499" y="3645993"/>
            <a:ext cx="9904288" cy="16908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t>   Session 1</a:t>
            </a:r>
          </a:p>
          <a:p>
            <a:pPr algn="ctr"/>
            <a:r>
              <a:rPr lang="en-GB" sz="3600" b="1" dirty="0"/>
              <a:t>Play Pedagogy in Practice: Understanding the Rationale</a:t>
            </a:r>
          </a:p>
          <a:p>
            <a:endParaRPr lang="en-GB" sz="3600" b="1" dirty="0"/>
          </a:p>
          <a:p>
            <a:r>
              <a:rPr lang="en-GB" sz="3600" b="1" dirty="0"/>
              <a:t>                </a:t>
            </a:r>
          </a:p>
          <a:p>
            <a:pPr algn="ctr"/>
            <a:r>
              <a:rPr lang="en-GB" sz="2400" b="1" dirty="0"/>
              <a:t>         Fiona Kirk (ESO- Play &amp; Enquiry) kirkfiona@northlan.gov.uk</a:t>
            </a:r>
          </a:p>
          <a:p>
            <a:pPr algn="ctr"/>
            <a:r>
              <a:rPr lang="en-GB" sz="2400" b="1" dirty="0"/>
              <a:t>         Lisa Lettis (ESO- Play &amp; Enquiry) lettislisa@northlan.gov.uk</a:t>
            </a:r>
          </a:p>
          <a:p>
            <a:endParaRPr lang="en-GB" sz="3600" b="1" dirty="0"/>
          </a:p>
        </p:txBody>
      </p:sp>
    </p:spTree>
    <p:extLst>
      <p:ext uri="{BB962C8B-B14F-4D97-AF65-F5344CB8AC3E}">
        <p14:creationId xmlns:p14="http://schemas.microsoft.com/office/powerpoint/2010/main" val="2410918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child development&#10;&#10;AI-generated content may be incorrect.">
            <a:extLst>
              <a:ext uri="{FF2B5EF4-FFF2-40B4-BE49-F238E27FC236}">
                <a16:creationId xmlns:a16="http://schemas.microsoft.com/office/drawing/2014/main" id="{3286CD71-8189-8B13-DD85-2C112F1AA5B7}"/>
              </a:ext>
            </a:extLst>
          </p:cNvPr>
          <p:cNvPicPr>
            <a:picLocks noChangeAspect="1"/>
          </p:cNvPicPr>
          <p:nvPr/>
        </p:nvPicPr>
        <p:blipFill>
          <a:blip r:embed="rId3"/>
          <a:stretch>
            <a:fillRect/>
          </a:stretch>
        </p:blipFill>
        <p:spPr>
          <a:xfrm>
            <a:off x="1563255" y="9238"/>
            <a:ext cx="9146308" cy="6851071"/>
          </a:xfrm>
          <a:prstGeom prst="rect">
            <a:avLst/>
          </a:prstGeom>
        </p:spPr>
      </p:pic>
    </p:spTree>
    <p:extLst>
      <p:ext uri="{BB962C8B-B14F-4D97-AF65-F5344CB8AC3E}">
        <p14:creationId xmlns:p14="http://schemas.microsoft.com/office/powerpoint/2010/main" val="217628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39213-C4F7-80BA-0BF9-FF9745F53EB0}"/>
            </a:ext>
          </a:extLst>
        </p:cNvPr>
        <p:cNvGrpSpPr/>
        <p:nvPr/>
      </p:nvGrpSpPr>
      <p:grpSpPr>
        <a:xfrm>
          <a:off x="0" y="0"/>
          <a:ext cx="0" cy="0"/>
          <a:chOff x="0" y="0"/>
          <a:chExt cx="0" cy="0"/>
        </a:xfrm>
      </p:grpSpPr>
      <p:pic>
        <p:nvPicPr>
          <p:cNvPr id="2050" name="Picture 2" descr="A group of kids playing with blocks&#10;&#10;Description automatically generated">
            <a:extLst>
              <a:ext uri="{FF2B5EF4-FFF2-40B4-BE49-F238E27FC236}">
                <a16:creationId xmlns:a16="http://schemas.microsoft.com/office/drawing/2014/main" id="{95AD8CDE-C590-A410-FBDD-BDE52CC54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883" y="207841"/>
            <a:ext cx="6259286" cy="62592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E8948D-C47B-8D8B-7952-836EF8517350}"/>
              </a:ext>
            </a:extLst>
          </p:cNvPr>
          <p:cNvSpPr txBox="1"/>
          <p:nvPr/>
        </p:nvSpPr>
        <p:spPr>
          <a:xfrm>
            <a:off x="7336465" y="574158"/>
            <a:ext cx="4561368" cy="2677656"/>
          </a:xfrm>
          <a:prstGeom prst="rect">
            <a:avLst/>
          </a:prstGeom>
          <a:noFill/>
        </p:spPr>
        <p:txBody>
          <a:bodyPr wrap="square" rtlCol="0">
            <a:spAutoFit/>
          </a:bodyPr>
          <a:lstStyle/>
          <a:p>
            <a:r>
              <a:rPr lang="en-GB" sz="2800"/>
              <a:t>Look at or read the description of the activities.</a:t>
            </a:r>
          </a:p>
          <a:p>
            <a:endParaRPr lang="en-GB" sz="2800"/>
          </a:p>
          <a:p>
            <a:r>
              <a:rPr lang="en-GB" sz="2800"/>
              <a:t>Sort the activities into categories. What categories have you chosen and why?</a:t>
            </a:r>
          </a:p>
        </p:txBody>
      </p:sp>
    </p:spTree>
    <p:extLst>
      <p:ext uri="{BB962C8B-B14F-4D97-AF65-F5344CB8AC3E}">
        <p14:creationId xmlns:p14="http://schemas.microsoft.com/office/powerpoint/2010/main" val="3816922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E9217A-16FE-992C-B980-A84F00AA7B86}"/>
              </a:ext>
            </a:extLst>
          </p:cNvPr>
          <p:cNvSpPr txBox="1"/>
          <p:nvPr/>
        </p:nvSpPr>
        <p:spPr>
          <a:xfrm>
            <a:off x="1311998" y="2348313"/>
            <a:ext cx="10050425" cy="3416320"/>
          </a:xfrm>
          <a:prstGeom prst="rect">
            <a:avLst/>
          </a:prstGeom>
          <a:noFill/>
        </p:spPr>
        <p:txBody>
          <a:bodyPr wrap="square" lIns="91440" tIns="45720" rIns="91440" bIns="45720" anchor="t">
            <a:spAutoFit/>
          </a:bodyPr>
          <a:lstStyle/>
          <a:p>
            <a:pPr algn="ctr"/>
            <a:r>
              <a:rPr lang="en-GB" sz="3600">
                <a:solidFill>
                  <a:srgbClr val="242424"/>
                </a:solidFill>
              </a:rPr>
              <a:t>P</a:t>
            </a:r>
            <a:r>
              <a:rPr lang="en-GB" sz="3600" b="0" i="0">
                <a:solidFill>
                  <a:srgbClr val="242424"/>
                </a:solidFill>
                <a:effectLst/>
              </a:rPr>
              <a:t>lay encompasses children’s behaviour which is freely chosen, personally directed and intrinsically motivated. It is performed for no external goal or reward and is a fundamental and integral part of healthy development which seeks to improve play experiences for all children. (</a:t>
            </a:r>
            <a:r>
              <a:rPr lang="en-GB" sz="3600">
                <a:solidFill>
                  <a:srgbClr val="242424"/>
                </a:solidFill>
              </a:rPr>
              <a:t>RtAp45</a:t>
            </a:r>
            <a:r>
              <a:rPr lang="en-GB" sz="3600" b="0" i="0">
                <a:solidFill>
                  <a:srgbClr val="242424"/>
                </a:solidFill>
                <a:effectLst/>
              </a:rPr>
              <a:t>)</a:t>
            </a:r>
            <a:endParaRPr lang="en-GB" sz="3600"/>
          </a:p>
        </p:txBody>
      </p:sp>
      <p:pic>
        <p:nvPicPr>
          <p:cNvPr id="2050" name="Picture 2" descr="A group of kids playing with blocks&#10;&#10;Description automatically generated">
            <a:extLst>
              <a:ext uri="{FF2B5EF4-FFF2-40B4-BE49-F238E27FC236}">
                <a16:creationId xmlns:a16="http://schemas.microsoft.com/office/drawing/2014/main" id="{F5A40E33-709A-FD4E-9AA5-95CB57462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9" y="-1"/>
            <a:ext cx="2134953" cy="213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29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diagram of a triangle&#10;&#10;Description automatically generated">
            <a:extLst>
              <a:ext uri="{FF2B5EF4-FFF2-40B4-BE49-F238E27FC236}">
                <a16:creationId xmlns:a16="http://schemas.microsoft.com/office/drawing/2014/main" id="{7E948E61-304F-5D4D-1DA9-F694FE714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385" y="242821"/>
            <a:ext cx="6361625" cy="6372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948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07CA5A-986F-DBE4-FF81-FB8D2FC61689}"/>
              </a:ext>
            </a:extLst>
          </p:cNvPr>
          <p:cNvGrpSpPr/>
          <p:nvPr/>
        </p:nvGrpSpPr>
        <p:grpSpPr>
          <a:xfrm>
            <a:off x="2902689" y="396938"/>
            <a:ext cx="6188148" cy="1112885"/>
            <a:chOff x="0" y="131728"/>
            <a:chExt cx="10024953" cy="743535"/>
          </a:xfrm>
        </p:grpSpPr>
        <p:sp>
          <p:nvSpPr>
            <p:cNvPr id="3" name="Rectangle: Rounded Corners 2">
              <a:extLst>
                <a:ext uri="{FF2B5EF4-FFF2-40B4-BE49-F238E27FC236}">
                  <a16:creationId xmlns:a16="http://schemas.microsoft.com/office/drawing/2014/main" id="{A97F3C0E-A003-D90F-4E43-86759D1858ED}"/>
                </a:ext>
              </a:extLst>
            </p:cNvPr>
            <p:cNvSpPr/>
            <p:nvPr/>
          </p:nvSpPr>
          <p:spPr>
            <a:xfrm>
              <a:off x="0" y="131728"/>
              <a:ext cx="1002495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 name="Rectangle: Rounded Corners 4">
              <a:extLst>
                <a:ext uri="{FF2B5EF4-FFF2-40B4-BE49-F238E27FC236}">
                  <a16:creationId xmlns:a16="http://schemas.microsoft.com/office/drawing/2014/main" id="{0231DD8C-5D3D-D952-D7F5-02E65F924C92}"/>
                </a:ext>
              </a:extLst>
            </p:cNvPr>
            <p:cNvSpPr txBox="1"/>
            <p:nvPr/>
          </p:nvSpPr>
          <p:spPr>
            <a:xfrm>
              <a:off x="36296" y="168024"/>
              <a:ext cx="995236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b="1" kern="1200"/>
                <a:t>What is Play Pedagogy?</a:t>
              </a:r>
              <a:endParaRPr lang="en-US" sz="3100" kern="1200"/>
            </a:p>
          </p:txBody>
        </p:sp>
      </p:grpSp>
      <p:sp>
        <p:nvSpPr>
          <p:cNvPr id="5" name="TextBox 4">
            <a:extLst>
              <a:ext uri="{FF2B5EF4-FFF2-40B4-BE49-F238E27FC236}">
                <a16:creationId xmlns:a16="http://schemas.microsoft.com/office/drawing/2014/main" id="{45B1CF0B-4FA5-1892-F118-DCE86FC8C8F6}"/>
              </a:ext>
            </a:extLst>
          </p:cNvPr>
          <p:cNvSpPr txBox="1"/>
          <p:nvPr/>
        </p:nvSpPr>
        <p:spPr>
          <a:xfrm>
            <a:off x="1020727" y="2222205"/>
            <a:ext cx="10494334" cy="3046988"/>
          </a:xfrm>
          <a:prstGeom prst="rect">
            <a:avLst/>
          </a:prstGeom>
          <a:noFill/>
        </p:spPr>
        <p:txBody>
          <a:bodyPr wrap="square" lIns="91440" tIns="45720" rIns="91440" bIns="45720" rtlCol="0" anchor="t">
            <a:spAutoFit/>
          </a:bodyPr>
          <a:lstStyle/>
          <a:p>
            <a:pPr algn="just"/>
            <a:r>
              <a:rPr lang="en-GB" sz="3200" dirty="0"/>
              <a:t>A </a:t>
            </a:r>
            <a:r>
              <a:rPr lang="en-GB" sz="3200" b="1" dirty="0"/>
              <a:t>systematic</a:t>
            </a:r>
            <a:r>
              <a:rPr lang="en-GB" sz="3200" dirty="0"/>
              <a:t> and </a:t>
            </a:r>
            <a:r>
              <a:rPr lang="en-GB" sz="3200" b="1" dirty="0"/>
              <a:t>child-centred approach </a:t>
            </a:r>
            <a:r>
              <a:rPr lang="en-GB" sz="3200" dirty="0"/>
              <a:t>that helps to support </a:t>
            </a:r>
            <a:r>
              <a:rPr lang="en-GB" sz="3200"/>
              <a:t>high quality</a:t>
            </a:r>
            <a:r>
              <a:rPr lang="en-GB" sz="3200" dirty="0"/>
              <a:t> learning and teaching in schools.  It helps schools to develop a </a:t>
            </a:r>
            <a:r>
              <a:rPr lang="en-GB" sz="3200" b="1" dirty="0"/>
              <a:t>shared language and understanding </a:t>
            </a:r>
            <a:r>
              <a:rPr lang="en-GB" sz="3200" dirty="0"/>
              <a:t>of </a:t>
            </a:r>
            <a:r>
              <a:rPr lang="en-GB" sz="3200" b="1" dirty="0"/>
              <a:t>how</a:t>
            </a:r>
            <a:r>
              <a:rPr lang="en-GB" sz="3200" dirty="0"/>
              <a:t> to support learning and teaching that nurtures the </a:t>
            </a:r>
            <a:r>
              <a:rPr lang="en-GB" sz="3200" b="1" dirty="0"/>
              <a:t>holistic development </a:t>
            </a:r>
            <a:r>
              <a:rPr lang="en-GB" sz="3200" dirty="0"/>
              <a:t>of children’s social, emotional, physical and cognitive capacities.</a:t>
            </a:r>
          </a:p>
        </p:txBody>
      </p:sp>
    </p:spTree>
    <p:extLst>
      <p:ext uri="{BB962C8B-B14F-4D97-AF65-F5344CB8AC3E}">
        <p14:creationId xmlns:p14="http://schemas.microsoft.com/office/powerpoint/2010/main" val="383337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CAE841-2F79-5A51-1E08-D0561C2BA91F}"/>
              </a:ext>
            </a:extLst>
          </p:cNvPr>
          <p:cNvSpPr txBox="1"/>
          <p:nvPr/>
        </p:nvSpPr>
        <p:spPr>
          <a:xfrm>
            <a:off x="3365744" y="442443"/>
            <a:ext cx="5871991" cy="584775"/>
          </a:xfrm>
          <a:prstGeom prst="rect">
            <a:avLst/>
          </a:prstGeom>
          <a:noFill/>
        </p:spPr>
        <p:txBody>
          <a:bodyPr wrap="square" lIns="91440" tIns="45720" rIns="91440" bIns="45720" rtlCol="0" anchor="t">
            <a:spAutoFit/>
          </a:bodyPr>
          <a:lstStyle/>
          <a:p>
            <a:pPr algn="ctr"/>
            <a:r>
              <a:rPr lang="en-GB" sz="3200"/>
              <a:t>What is Play Pedagogy?</a:t>
            </a:r>
            <a:endParaRPr lang="en-GB" sz="3200">
              <a:ea typeface="Calibri"/>
              <a:cs typeface="Calibri"/>
            </a:endParaRPr>
          </a:p>
        </p:txBody>
      </p:sp>
      <p:graphicFrame>
        <p:nvGraphicFramePr>
          <p:cNvPr id="2" name="Table 1">
            <a:extLst>
              <a:ext uri="{FF2B5EF4-FFF2-40B4-BE49-F238E27FC236}">
                <a16:creationId xmlns:a16="http://schemas.microsoft.com/office/drawing/2014/main" id="{5DB5890D-439C-36B3-22A5-747E6C6EFB73}"/>
              </a:ext>
            </a:extLst>
          </p:cNvPr>
          <p:cNvGraphicFramePr>
            <a:graphicFrameLocks noGrp="1"/>
          </p:cNvGraphicFramePr>
          <p:nvPr/>
        </p:nvGraphicFramePr>
        <p:xfrm>
          <a:off x="1344058" y="1027218"/>
          <a:ext cx="9617726" cy="4995332"/>
        </p:xfrm>
        <a:graphic>
          <a:graphicData uri="http://schemas.openxmlformats.org/drawingml/2006/table">
            <a:tbl>
              <a:tblPr firstRow="1" bandRow="1">
                <a:tableStyleId>{8EC20E35-A176-4012-BC5E-935CFFF8708E}</a:tableStyleId>
              </a:tblPr>
              <a:tblGrid>
                <a:gridCol w="4808863">
                  <a:extLst>
                    <a:ext uri="{9D8B030D-6E8A-4147-A177-3AD203B41FA5}">
                      <a16:colId xmlns:a16="http://schemas.microsoft.com/office/drawing/2014/main" val="137083979"/>
                    </a:ext>
                  </a:extLst>
                </a:gridCol>
                <a:gridCol w="4808863">
                  <a:extLst>
                    <a:ext uri="{9D8B030D-6E8A-4147-A177-3AD203B41FA5}">
                      <a16:colId xmlns:a16="http://schemas.microsoft.com/office/drawing/2014/main" val="2796525960"/>
                    </a:ext>
                  </a:extLst>
                </a:gridCol>
              </a:tblGrid>
              <a:tr h="329009">
                <a:tc>
                  <a:txBody>
                    <a:bodyPr/>
                    <a:lstStyle/>
                    <a:p>
                      <a:pPr algn="ctr"/>
                      <a:r>
                        <a:rPr lang="en-GB"/>
                        <a:t>What play pedagogy is?</a:t>
                      </a:r>
                    </a:p>
                  </a:txBody>
                  <a:tcPr>
                    <a:solidFill>
                      <a:schemeClr val="bg1">
                        <a:lumMod val="65000"/>
                      </a:schemeClr>
                    </a:solidFill>
                  </a:tcPr>
                </a:tc>
                <a:tc>
                  <a:txBody>
                    <a:bodyPr/>
                    <a:lstStyle/>
                    <a:p>
                      <a:pPr algn="ctr"/>
                      <a:r>
                        <a:rPr lang="en-GB"/>
                        <a:t>What play pedagogy is </a:t>
                      </a:r>
                      <a:r>
                        <a:rPr lang="en-GB" u="sng"/>
                        <a:t>not</a:t>
                      </a:r>
                      <a:r>
                        <a:rPr lang="en-GB"/>
                        <a:t>?</a:t>
                      </a:r>
                    </a:p>
                  </a:txBody>
                  <a:tcPr>
                    <a:solidFill>
                      <a:schemeClr val="bg1">
                        <a:lumMod val="65000"/>
                      </a:schemeClr>
                    </a:solidFill>
                  </a:tcPr>
                </a:tc>
                <a:extLst>
                  <a:ext uri="{0D108BD9-81ED-4DB2-BD59-A6C34878D82A}">
                    <a16:rowId xmlns:a16="http://schemas.microsoft.com/office/drawing/2014/main" val="218976921"/>
                  </a:ext>
                </a:extLst>
              </a:tr>
              <a:tr h="1054631">
                <a:tc>
                  <a:txBody>
                    <a:bodyPr/>
                    <a:lstStyle/>
                    <a:p>
                      <a:r>
                        <a:rPr lang="en-GB"/>
                        <a:t>A child-centred , developmentally-appropriate approach that enables children to develop their cognitive, physical, social and emotional capacities </a:t>
                      </a:r>
                    </a:p>
                  </a:txBody>
                  <a:tcPr/>
                </a:tc>
                <a:tc>
                  <a:txBody>
                    <a:bodyPr/>
                    <a:lstStyle/>
                    <a:p>
                      <a:r>
                        <a:rPr lang="en-GB"/>
                        <a:t>An intervention</a:t>
                      </a:r>
                    </a:p>
                    <a:p>
                      <a:endParaRPr lang="en-GB"/>
                    </a:p>
                  </a:txBody>
                  <a:tcPr/>
                </a:tc>
                <a:extLst>
                  <a:ext uri="{0D108BD9-81ED-4DB2-BD59-A6C34878D82A}">
                    <a16:rowId xmlns:a16="http://schemas.microsoft.com/office/drawing/2014/main" val="379543750"/>
                  </a:ext>
                </a:extLst>
              </a:tr>
              <a:tr h="1054631">
                <a:tc>
                  <a:txBody>
                    <a:bodyPr/>
                    <a:lstStyle/>
                    <a:p>
                      <a:r>
                        <a:rPr lang="en-GB"/>
                        <a:t>An approach that s</a:t>
                      </a:r>
                      <a:r>
                        <a:rPr lang="en-GB" b="0"/>
                        <a:t>upports </a:t>
                      </a:r>
                      <a:r>
                        <a:rPr lang="en-GB"/>
                        <a:t>high-quality learning, teaching and assessment through thoughtful interactions, experiences and spaces</a:t>
                      </a:r>
                    </a:p>
                  </a:txBody>
                  <a:tcPr/>
                </a:tc>
                <a:tc>
                  <a:txBody>
                    <a:bodyPr/>
                    <a:lstStyle/>
                    <a:p>
                      <a:r>
                        <a:rPr lang="en-GB"/>
                        <a:t>An easy alternative for teachers</a:t>
                      </a:r>
                    </a:p>
                  </a:txBody>
                  <a:tcPr/>
                </a:tc>
                <a:extLst>
                  <a:ext uri="{0D108BD9-81ED-4DB2-BD59-A6C34878D82A}">
                    <a16:rowId xmlns:a16="http://schemas.microsoft.com/office/drawing/2014/main" val="941419977"/>
                  </a:ext>
                </a:extLst>
              </a:tr>
              <a:tr h="811255">
                <a:tc>
                  <a:txBody>
                    <a:bodyPr/>
                    <a:lstStyle/>
                    <a:p>
                      <a:r>
                        <a:rPr lang="en-GB"/>
                        <a:t>Links to the curriculum i.e. the curriculum is </a:t>
                      </a:r>
                      <a:r>
                        <a:rPr lang="en-GB" b="1"/>
                        <a:t>what </a:t>
                      </a:r>
                      <a:r>
                        <a:rPr lang="en-GB" b="0"/>
                        <a:t>children learn and play is a vehicle for </a:t>
                      </a:r>
                      <a:r>
                        <a:rPr lang="en-GB" b="1"/>
                        <a:t>how </a:t>
                      </a:r>
                      <a:r>
                        <a:rPr lang="en-GB" b="0"/>
                        <a:t>children learn</a:t>
                      </a:r>
                      <a:r>
                        <a:rPr lang="en-GB"/>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 quick fix for dealing with additional support needs/behavioural issues</a:t>
                      </a:r>
                    </a:p>
                    <a:p>
                      <a:endParaRPr lang="en-GB"/>
                    </a:p>
                  </a:txBody>
                  <a:tcPr/>
                </a:tc>
                <a:extLst>
                  <a:ext uri="{0D108BD9-81ED-4DB2-BD59-A6C34878D82A}">
                    <a16:rowId xmlns:a16="http://schemas.microsoft.com/office/drawing/2014/main" val="1450778400"/>
                  </a:ext>
                </a:extLst>
              </a:tr>
              <a:tr h="329009">
                <a:tc>
                  <a:txBody>
                    <a:bodyPr/>
                    <a:lstStyle/>
                    <a:p>
                      <a:r>
                        <a:rPr lang="en-GB"/>
                        <a:t>Play </a:t>
                      </a:r>
                      <a:r>
                        <a:rPr lang="en-GB" b="1"/>
                        <a:t>IS </a:t>
                      </a:r>
                      <a:r>
                        <a:rPr lang="en-GB" b="0"/>
                        <a:t>learning</a:t>
                      </a:r>
                      <a:endParaRPr lang="en-GB"/>
                    </a:p>
                  </a:txBody>
                  <a:tcPr/>
                </a:tc>
                <a:tc>
                  <a:txBody>
                    <a:bodyPr/>
                    <a:lstStyle/>
                    <a:p>
                      <a:r>
                        <a:rPr lang="en-GB"/>
                        <a:t>Play is </a:t>
                      </a:r>
                      <a:r>
                        <a:rPr lang="en-GB" b="1"/>
                        <a:t>not </a:t>
                      </a:r>
                      <a:r>
                        <a:rPr lang="en-GB" b="0"/>
                        <a:t>separate from learning</a:t>
                      </a:r>
                      <a:endParaRPr lang="en-GB"/>
                    </a:p>
                  </a:txBody>
                  <a:tcPr/>
                </a:tc>
                <a:extLst>
                  <a:ext uri="{0D108BD9-81ED-4DB2-BD59-A6C34878D82A}">
                    <a16:rowId xmlns:a16="http://schemas.microsoft.com/office/drawing/2014/main" val="1250158705"/>
                  </a:ext>
                </a:extLst>
              </a:tr>
              <a:tr h="1106061">
                <a:tc>
                  <a:txBody>
                    <a:bodyPr/>
                    <a:lstStyle/>
                    <a:p>
                      <a:r>
                        <a:rPr lang="en-GB"/>
                        <a:t>Implementation of Curriculum for Excellence supported by Realising the Ambition guidance</a:t>
                      </a:r>
                    </a:p>
                  </a:txBody>
                  <a:tcPr/>
                </a:tc>
                <a:tc>
                  <a:txBody>
                    <a:bodyPr/>
                    <a:lstStyle/>
                    <a:p>
                      <a:r>
                        <a:rPr lang="en-GB"/>
                        <a:t>Play does not replace teaching of specific skills e.g. phonics</a:t>
                      </a:r>
                    </a:p>
                  </a:txBody>
                  <a:tcPr/>
                </a:tc>
                <a:extLst>
                  <a:ext uri="{0D108BD9-81ED-4DB2-BD59-A6C34878D82A}">
                    <a16:rowId xmlns:a16="http://schemas.microsoft.com/office/drawing/2014/main" val="3313371817"/>
                  </a:ext>
                </a:extLst>
              </a:tr>
            </a:tbl>
          </a:graphicData>
        </a:graphic>
      </p:graphicFrame>
    </p:spTree>
    <p:extLst>
      <p:ext uri="{BB962C8B-B14F-4D97-AF65-F5344CB8AC3E}">
        <p14:creationId xmlns:p14="http://schemas.microsoft.com/office/powerpoint/2010/main" val="2997648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CAE841-2F79-5A51-1E08-D0561C2BA91F}"/>
              </a:ext>
            </a:extLst>
          </p:cNvPr>
          <p:cNvSpPr txBox="1"/>
          <p:nvPr/>
        </p:nvSpPr>
        <p:spPr>
          <a:xfrm>
            <a:off x="3365744" y="159060"/>
            <a:ext cx="5871991" cy="1077218"/>
          </a:xfrm>
          <a:prstGeom prst="rect">
            <a:avLst/>
          </a:prstGeom>
          <a:noFill/>
        </p:spPr>
        <p:txBody>
          <a:bodyPr wrap="square" rtlCol="0">
            <a:spAutoFit/>
          </a:bodyPr>
          <a:lstStyle/>
          <a:p>
            <a:pPr algn="ctr"/>
            <a:r>
              <a:rPr lang="en-GB" sz="3200"/>
              <a:t>What does highly effective practice in Primary 1 look like?</a:t>
            </a:r>
          </a:p>
        </p:txBody>
      </p:sp>
      <p:sp>
        <p:nvSpPr>
          <p:cNvPr id="3" name="Rectangle 2">
            <a:extLst>
              <a:ext uri="{FF2B5EF4-FFF2-40B4-BE49-F238E27FC236}">
                <a16:creationId xmlns:a16="http://schemas.microsoft.com/office/drawing/2014/main" id="{FE1BDD57-BF59-4528-0DA4-CBF40108374A}"/>
              </a:ext>
            </a:extLst>
          </p:cNvPr>
          <p:cNvSpPr/>
          <p:nvPr/>
        </p:nvSpPr>
        <p:spPr>
          <a:xfrm>
            <a:off x="834389" y="1376972"/>
            <a:ext cx="2994660" cy="1531620"/>
          </a:xfrm>
          <a:prstGeom prst="rect">
            <a:avLst/>
          </a:prstGeom>
          <a:solidFill>
            <a:schemeClr val="bg1"/>
          </a:solid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00" dirty="0">
              <a:solidFill>
                <a:schemeClr val="tx1"/>
              </a:solidFill>
            </a:endParaRPr>
          </a:p>
          <a:p>
            <a:pPr algn="ctr"/>
            <a:r>
              <a:rPr lang="en-GB" sz="1700" dirty="0">
                <a:solidFill>
                  <a:schemeClr val="tx1"/>
                </a:solidFill>
              </a:rPr>
              <a:t>Environment “does not look starkly different” from Early Years setting- Learning zones integrated into the classroom where possible and use of outdoor spaces</a:t>
            </a:r>
          </a:p>
          <a:p>
            <a:pPr algn="ctr"/>
            <a:endParaRPr lang="en-GB" dirty="0">
              <a:solidFill>
                <a:schemeClr val="tx1"/>
              </a:solidFill>
            </a:endParaRPr>
          </a:p>
        </p:txBody>
      </p:sp>
      <p:sp>
        <p:nvSpPr>
          <p:cNvPr id="5" name="Rectangle 4">
            <a:extLst>
              <a:ext uri="{FF2B5EF4-FFF2-40B4-BE49-F238E27FC236}">
                <a16:creationId xmlns:a16="http://schemas.microsoft.com/office/drawing/2014/main" id="{85E40DCD-87CA-190D-9592-809D624DD9D8}"/>
              </a:ext>
            </a:extLst>
          </p:cNvPr>
          <p:cNvSpPr/>
          <p:nvPr/>
        </p:nvSpPr>
        <p:spPr>
          <a:xfrm>
            <a:off x="4491209" y="1385499"/>
            <a:ext cx="2994660" cy="1531620"/>
          </a:xfrm>
          <a:prstGeom prst="rect">
            <a:avLst/>
          </a:prstGeom>
          <a:solidFill>
            <a:schemeClr val="bg1"/>
          </a:solidFill>
          <a:ln w="349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a:solidFill>
                  <a:schemeClr val="tx1"/>
                </a:solidFill>
              </a:rPr>
              <a:t>High quality learning and teaching that features thoughtful interactions, experiences and outcomes for all children- opportunities to deepen their learning and explore new learning and develop skills</a:t>
            </a:r>
          </a:p>
        </p:txBody>
      </p:sp>
      <p:sp>
        <p:nvSpPr>
          <p:cNvPr id="6" name="Rectangle 5">
            <a:extLst>
              <a:ext uri="{FF2B5EF4-FFF2-40B4-BE49-F238E27FC236}">
                <a16:creationId xmlns:a16="http://schemas.microsoft.com/office/drawing/2014/main" id="{7BA8AC2F-6512-5D16-AE56-94424EC355CF}"/>
              </a:ext>
            </a:extLst>
          </p:cNvPr>
          <p:cNvSpPr/>
          <p:nvPr/>
        </p:nvSpPr>
        <p:spPr>
          <a:xfrm>
            <a:off x="8148029" y="1420902"/>
            <a:ext cx="2994660" cy="1531620"/>
          </a:xfrm>
          <a:prstGeom prst="rect">
            <a:avLst/>
          </a:prstGeom>
          <a:solidFill>
            <a:schemeClr val="bg1"/>
          </a:solidFill>
          <a:ln w="34925">
            <a:solidFill>
              <a:srgbClr val="04AC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A continuum of adult-directed learning (direct teaching of specific knowledge and skills), adult-initiated learning and child-led learning- clear understanding of the role of the adult</a:t>
            </a:r>
          </a:p>
        </p:txBody>
      </p:sp>
      <p:sp>
        <p:nvSpPr>
          <p:cNvPr id="7" name="Rectangle 6">
            <a:extLst>
              <a:ext uri="{FF2B5EF4-FFF2-40B4-BE49-F238E27FC236}">
                <a16:creationId xmlns:a16="http://schemas.microsoft.com/office/drawing/2014/main" id="{B97B830D-07F6-A6D0-C248-6FD64686E6FF}"/>
              </a:ext>
            </a:extLst>
          </p:cNvPr>
          <p:cNvSpPr/>
          <p:nvPr/>
        </p:nvSpPr>
        <p:spPr>
          <a:xfrm>
            <a:off x="834389" y="3183599"/>
            <a:ext cx="2994660" cy="1531620"/>
          </a:xfrm>
          <a:prstGeom prst="rect">
            <a:avLst/>
          </a:prstGeom>
          <a:solidFill>
            <a:schemeClr val="bg1"/>
          </a:solidFill>
          <a:ln w="349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a:solidFill>
                  <a:schemeClr val="tx1"/>
                </a:solidFill>
              </a:rPr>
              <a:t>Skilled and knowledgeable practitioners- flexible and evolve their practice to meet the needs of their learners and ensure progression across Early Level through ongoing and periodic assessment</a:t>
            </a:r>
          </a:p>
        </p:txBody>
      </p:sp>
      <p:sp>
        <p:nvSpPr>
          <p:cNvPr id="8" name="Rectangle 7">
            <a:extLst>
              <a:ext uri="{FF2B5EF4-FFF2-40B4-BE49-F238E27FC236}">
                <a16:creationId xmlns:a16="http://schemas.microsoft.com/office/drawing/2014/main" id="{202D0020-3BBC-944B-1BF5-BBD079C4624E}"/>
              </a:ext>
            </a:extLst>
          </p:cNvPr>
          <p:cNvSpPr/>
          <p:nvPr/>
        </p:nvSpPr>
        <p:spPr>
          <a:xfrm>
            <a:off x="4491209" y="3183599"/>
            <a:ext cx="2994660" cy="1531620"/>
          </a:xfrm>
          <a:prstGeom prst="rect">
            <a:avLst/>
          </a:prstGeom>
          <a:solidFill>
            <a:schemeClr val="bg1"/>
          </a:solid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A variety of approaches used to plan, manage and assess learning e.g. observations, standardised assessments, responsive and intentional planning to ensure high levels of attainment </a:t>
            </a:r>
          </a:p>
        </p:txBody>
      </p:sp>
      <p:sp>
        <p:nvSpPr>
          <p:cNvPr id="9" name="Rectangle 8">
            <a:extLst>
              <a:ext uri="{FF2B5EF4-FFF2-40B4-BE49-F238E27FC236}">
                <a16:creationId xmlns:a16="http://schemas.microsoft.com/office/drawing/2014/main" id="{EE0A4C13-32CC-20B3-429F-ACF3237CCFBE}"/>
              </a:ext>
            </a:extLst>
          </p:cNvPr>
          <p:cNvSpPr/>
          <p:nvPr/>
        </p:nvSpPr>
        <p:spPr>
          <a:xfrm>
            <a:off x="8148029" y="3186353"/>
            <a:ext cx="2994660" cy="1531620"/>
          </a:xfrm>
          <a:prstGeom prst="rect">
            <a:avLst/>
          </a:prstGeom>
          <a:solidFill>
            <a:schemeClr val="bg1"/>
          </a:solidFill>
          <a:ln w="349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High quality resources available that are </a:t>
            </a:r>
            <a:r>
              <a:rPr lang="en-GB" sz="1800" b="0" i="0" u="none" strike="noStrike">
                <a:solidFill>
                  <a:srgbClr val="000000"/>
                </a:solidFill>
                <a:effectLst/>
                <a:latin typeface="Calibri" panose="020F0502020204030204" pitchFamily="34" charset="0"/>
              </a:rPr>
              <a:t>purposeful, flexible, open-ended and that stimulate curiosity and creativity. </a:t>
            </a:r>
            <a:r>
              <a:rPr lang="en-GB" sz="1800" b="0" i="0">
                <a:solidFill>
                  <a:srgbClr val="000000"/>
                </a:solidFill>
                <a:effectLst/>
                <a:latin typeface="Calibri" panose="020F0502020204030204" pitchFamily="34" charset="0"/>
              </a:rPr>
              <a:t>​</a:t>
            </a:r>
            <a:endParaRPr lang="en-GB">
              <a:solidFill>
                <a:schemeClr val="tx1"/>
              </a:solidFill>
            </a:endParaRPr>
          </a:p>
        </p:txBody>
      </p:sp>
      <p:sp>
        <p:nvSpPr>
          <p:cNvPr id="10" name="Rectangle 9">
            <a:extLst>
              <a:ext uri="{FF2B5EF4-FFF2-40B4-BE49-F238E27FC236}">
                <a16:creationId xmlns:a16="http://schemas.microsoft.com/office/drawing/2014/main" id="{AAD4B4A2-AFCD-404F-8537-2BED0B237B02}"/>
              </a:ext>
            </a:extLst>
          </p:cNvPr>
          <p:cNvSpPr/>
          <p:nvPr/>
        </p:nvSpPr>
        <p:spPr>
          <a:xfrm>
            <a:off x="834389" y="4990226"/>
            <a:ext cx="2994660" cy="1531620"/>
          </a:xfrm>
          <a:prstGeom prst="rect">
            <a:avLst/>
          </a:prstGeom>
          <a:solidFill>
            <a:schemeClr val="bg1"/>
          </a:solidFill>
          <a:ln w="34925">
            <a:solidFill>
              <a:srgbClr val="04AC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Children’s voice is central e.g. planning, assessing, the environment leading their learning</a:t>
            </a:r>
          </a:p>
        </p:txBody>
      </p:sp>
      <p:sp>
        <p:nvSpPr>
          <p:cNvPr id="11" name="Rectangle 10">
            <a:extLst>
              <a:ext uri="{FF2B5EF4-FFF2-40B4-BE49-F238E27FC236}">
                <a16:creationId xmlns:a16="http://schemas.microsoft.com/office/drawing/2014/main" id="{4AF4C961-F3D4-E7A7-304F-DDC8B143F5DB}"/>
              </a:ext>
            </a:extLst>
          </p:cNvPr>
          <p:cNvSpPr/>
          <p:nvPr/>
        </p:nvSpPr>
        <p:spPr>
          <a:xfrm>
            <a:off x="4491209" y="4990226"/>
            <a:ext cx="2994660" cy="1531620"/>
          </a:xfrm>
          <a:prstGeom prst="rect">
            <a:avLst/>
          </a:prstGeom>
          <a:solidFill>
            <a:schemeClr val="bg1"/>
          </a:solidFill>
          <a:ln w="349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High levels of engagement and involvement</a:t>
            </a:r>
          </a:p>
        </p:txBody>
      </p:sp>
      <p:sp>
        <p:nvSpPr>
          <p:cNvPr id="12" name="Rectangle 11">
            <a:extLst>
              <a:ext uri="{FF2B5EF4-FFF2-40B4-BE49-F238E27FC236}">
                <a16:creationId xmlns:a16="http://schemas.microsoft.com/office/drawing/2014/main" id="{652EB209-6119-8762-3040-42D5A19DDD29}"/>
              </a:ext>
            </a:extLst>
          </p:cNvPr>
          <p:cNvSpPr/>
          <p:nvPr/>
        </p:nvSpPr>
        <p:spPr>
          <a:xfrm>
            <a:off x="8148029" y="4990226"/>
            <a:ext cx="2994660" cy="1531620"/>
          </a:xfrm>
          <a:prstGeom prst="rect">
            <a:avLst/>
          </a:prstGeom>
          <a:solidFill>
            <a:schemeClr val="bg1"/>
          </a:solid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00" dirty="0">
                <a:solidFill>
                  <a:schemeClr val="tx1"/>
                </a:solidFill>
              </a:rPr>
              <a:t>Environment is calm, regularly reviewed- provision is refreshed to ensure it stimulates children</a:t>
            </a:r>
          </a:p>
        </p:txBody>
      </p:sp>
      <p:pic>
        <p:nvPicPr>
          <p:cNvPr id="4098" name="Picture 2" descr="A diagram of learning and assessment&#10;&#10;Description automatically generated">
            <a:extLst>
              <a:ext uri="{FF2B5EF4-FFF2-40B4-BE49-F238E27FC236}">
                <a16:creationId xmlns:a16="http://schemas.microsoft.com/office/drawing/2014/main" id="{03438674-B0B4-2302-E70E-1A2B8E747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20" y="68048"/>
            <a:ext cx="2109988" cy="125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497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CAE841-2F79-5A51-1E08-D0561C2BA91F}"/>
              </a:ext>
            </a:extLst>
          </p:cNvPr>
          <p:cNvSpPr txBox="1"/>
          <p:nvPr/>
        </p:nvSpPr>
        <p:spPr>
          <a:xfrm>
            <a:off x="1908694" y="281940"/>
            <a:ext cx="8267287" cy="584775"/>
          </a:xfrm>
          <a:prstGeom prst="rect">
            <a:avLst/>
          </a:prstGeom>
          <a:noFill/>
        </p:spPr>
        <p:txBody>
          <a:bodyPr wrap="square" lIns="91440" tIns="45720" rIns="91440" bIns="45720" rtlCol="0" anchor="t">
            <a:spAutoFit/>
          </a:bodyPr>
          <a:lstStyle/>
          <a:p>
            <a:pPr algn="ctr"/>
            <a:r>
              <a:rPr lang="en-GB" sz="3200"/>
              <a:t>Voices from Practice: Play Pedagogy in NLC</a:t>
            </a:r>
          </a:p>
        </p:txBody>
      </p:sp>
      <p:sp>
        <p:nvSpPr>
          <p:cNvPr id="2" name="Speech Bubble: Rectangle with Corners Rounded 1">
            <a:extLst>
              <a:ext uri="{FF2B5EF4-FFF2-40B4-BE49-F238E27FC236}">
                <a16:creationId xmlns:a16="http://schemas.microsoft.com/office/drawing/2014/main" id="{A5283CFC-547B-86A9-BF3C-F621AC9485F6}"/>
              </a:ext>
            </a:extLst>
          </p:cNvPr>
          <p:cNvSpPr/>
          <p:nvPr/>
        </p:nvSpPr>
        <p:spPr>
          <a:xfrm>
            <a:off x="660617" y="996070"/>
            <a:ext cx="4766310" cy="2261212"/>
          </a:xfrm>
          <a:prstGeom prst="wedgeRoundRectCallout">
            <a:avLst/>
          </a:prstGeom>
          <a:solidFill>
            <a:schemeClr val="accent5">
              <a:lumMod val="20000"/>
              <a:lumOff val="80000"/>
            </a:schemeClr>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200">
                <a:solidFill>
                  <a:schemeClr val="tx1"/>
                </a:solidFill>
              </a:rPr>
              <a:t>We have introduced EPIC time (Everyone Playing in Class), which must be self-chosen and self-directed, intrinsically reinforcing and self-motivating, always structured and well planned and always imaginative.  This has created a lovely environment where children and teachers play alongside each other.  By focusing on play schemas and being actively involved in EPIC time, it has allowed staff to show more of an understanding of the learning and type of play taking place.</a:t>
            </a:r>
          </a:p>
          <a:p>
            <a:endParaRPr lang="en-GB" sz="1200">
              <a:solidFill>
                <a:schemeClr val="tx1"/>
              </a:solidFill>
            </a:endParaRPr>
          </a:p>
          <a:p>
            <a:endParaRPr lang="en-GB" sz="1200">
              <a:solidFill>
                <a:schemeClr val="tx1"/>
              </a:solidFill>
              <a:ea typeface="Calibri"/>
              <a:cs typeface="Calibri"/>
            </a:endParaRPr>
          </a:p>
        </p:txBody>
      </p:sp>
      <p:sp>
        <p:nvSpPr>
          <p:cNvPr id="6" name="Speech Bubble: Rectangle with Corners Rounded 5">
            <a:extLst>
              <a:ext uri="{FF2B5EF4-FFF2-40B4-BE49-F238E27FC236}">
                <a16:creationId xmlns:a16="http://schemas.microsoft.com/office/drawing/2014/main" id="{407E7F09-6652-AC82-1EF7-1609D27EDE99}"/>
              </a:ext>
            </a:extLst>
          </p:cNvPr>
          <p:cNvSpPr/>
          <p:nvPr/>
        </p:nvSpPr>
        <p:spPr>
          <a:xfrm>
            <a:off x="6998647" y="996070"/>
            <a:ext cx="4766310" cy="2261212"/>
          </a:xfrm>
          <a:prstGeom prst="wedgeRoundRectCallout">
            <a:avLst/>
          </a:prstGeom>
          <a:solidFill>
            <a:srgbClr val="A0D29E"/>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GB" sz="1200">
              <a:solidFill>
                <a:schemeClr val="tx1"/>
              </a:solidFill>
            </a:endParaRPr>
          </a:p>
          <a:p>
            <a:r>
              <a:rPr lang="en-GB" sz="1200">
                <a:solidFill>
                  <a:schemeClr val="tx1"/>
                </a:solidFill>
              </a:rPr>
              <a:t>Play Pedagogy has allowed a more seamless transition from nursery to Primary 1.  Children have more choice in their learning and there is no ceiling put on what they learn making it easier to extend and challenge.  As a practitioner, I have never known my children better, which enables me to adapt my teaching to meet the individual needs of all children.  Play Pedagogy allows for easier differentiation and allows children who are not ready to access the curriculum, regular opportunities to engage in learning in a way and at a pace that suits them.</a:t>
            </a:r>
            <a:endParaRPr lang="en-GB" sz="1200">
              <a:solidFill>
                <a:schemeClr val="tx1"/>
              </a:solidFill>
              <a:ea typeface="Calibri"/>
              <a:cs typeface="Calibri"/>
            </a:endParaRPr>
          </a:p>
          <a:p>
            <a:endParaRPr lang="en-GB" sz="1200">
              <a:solidFill>
                <a:schemeClr val="tx1"/>
              </a:solidFill>
            </a:endParaRPr>
          </a:p>
          <a:p>
            <a:endParaRPr lang="en-GB" sz="1200">
              <a:solidFill>
                <a:schemeClr val="tx1"/>
              </a:solidFill>
              <a:ea typeface="Calibri"/>
              <a:cs typeface="Calibri"/>
            </a:endParaRPr>
          </a:p>
        </p:txBody>
      </p:sp>
      <p:sp>
        <p:nvSpPr>
          <p:cNvPr id="7" name="Speech Bubble: Rectangle with Corners Rounded 6">
            <a:extLst>
              <a:ext uri="{FF2B5EF4-FFF2-40B4-BE49-F238E27FC236}">
                <a16:creationId xmlns:a16="http://schemas.microsoft.com/office/drawing/2014/main" id="{962B7441-B894-2C7E-11B8-119E0E4EEFE8}"/>
              </a:ext>
            </a:extLst>
          </p:cNvPr>
          <p:cNvSpPr/>
          <p:nvPr/>
        </p:nvSpPr>
        <p:spPr>
          <a:xfrm>
            <a:off x="145463" y="3853356"/>
            <a:ext cx="5946873" cy="2550986"/>
          </a:xfrm>
          <a:prstGeom prst="wedgeRoundRectCallout">
            <a:avLst>
              <a:gd name="adj1" fmla="val 32644"/>
              <a:gd name="adj2" fmla="val -68420"/>
              <a:gd name="adj3" fmla="val 16667"/>
            </a:avLst>
          </a:prstGeom>
          <a:solidFill>
            <a:srgbClr val="A0D29E"/>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200">
                <a:solidFill>
                  <a:schemeClr val="tx1"/>
                </a:solidFill>
                <a:latin typeface="Aptos"/>
                <a:ea typeface="Aptos"/>
                <a:cs typeface="Aptos"/>
              </a:rPr>
              <a:t>Play Pedagogy truly allows practitioners to teach with a child centred approach. Play allows for a freedom to teach in a way that Curriculum for Excellence intended. Play Pedagogy allows teachers to examine the experiences and outcomes and think how can my learners best complete this learning? Furthermore, I have never known for children to develop more in the four capacities than what play has facilitated.  Play has provided an enhanced transition from nursery supporting and extending children where appropriate. Play has enhanced my pedagogy by enhancing my knowledge of each individual and how best they learn. The opportunities for learners to access a continuous provision, that is meaningful, planned and challenging has allowed learners to have breadth and depth to their learning. Every cohort is different but so far, our data for attainment has been strong showing that Play Pedagogy can improve teaching and learning in a child centred way. Learners are intrinsically motivated, more resilient and cooperative in tasks.                  </a:t>
            </a:r>
          </a:p>
        </p:txBody>
      </p:sp>
      <p:sp>
        <p:nvSpPr>
          <p:cNvPr id="8" name="Speech Bubble: Rectangle with Corners Rounded 7">
            <a:extLst>
              <a:ext uri="{FF2B5EF4-FFF2-40B4-BE49-F238E27FC236}">
                <a16:creationId xmlns:a16="http://schemas.microsoft.com/office/drawing/2014/main" id="{62F4528F-9DAE-EDB4-C322-3695D599068B}"/>
              </a:ext>
            </a:extLst>
          </p:cNvPr>
          <p:cNvSpPr/>
          <p:nvPr/>
        </p:nvSpPr>
        <p:spPr>
          <a:xfrm>
            <a:off x="6472761" y="3853356"/>
            <a:ext cx="5292197" cy="2872958"/>
          </a:xfrm>
          <a:prstGeom prst="wedgeRoundRectCallout">
            <a:avLst>
              <a:gd name="adj1" fmla="val 43196"/>
              <a:gd name="adj2" fmla="val -64429"/>
              <a:gd name="adj3" fmla="val 16667"/>
            </a:avLst>
          </a:prstGeom>
          <a:solidFill>
            <a:schemeClr val="accent5">
              <a:lumMod val="20000"/>
              <a:lumOff val="80000"/>
            </a:schemeClr>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a:solidFill>
                <a:schemeClr val="tx1"/>
              </a:solidFill>
            </a:endParaRPr>
          </a:p>
        </p:txBody>
      </p:sp>
      <p:sp>
        <p:nvSpPr>
          <p:cNvPr id="3" name="TextBox 2">
            <a:extLst>
              <a:ext uri="{FF2B5EF4-FFF2-40B4-BE49-F238E27FC236}">
                <a16:creationId xmlns:a16="http://schemas.microsoft.com/office/drawing/2014/main" id="{3CB4B817-7427-8A65-249A-811876F962AD}"/>
              </a:ext>
            </a:extLst>
          </p:cNvPr>
          <p:cNvSpPr txBox="1"/>
          <p:nvPr/>
        </p:nvSpPr>
        <p:spPr>
          <a:xfrm>
            <a:off x="6468441" y="3868056"/>
            <a:ext cx="5303598" cy="2862322"/>
          </a:xfrm>
          <a:prstGeom prst="rect">
            <a:avLst/>
          </a:prstGeom>
          <a:noFill/>
        </p:spPr>
        <p:txBody>
          <a:bodyPr wrap="square" lIns="91440" tIns="45720" rIns="91440" bIns="45720" rtlCol="0" anchor="t">
            <a:spAutoFit/>
          </a:bodyPr>
          <a:lstStyle/>
          <a:p>
            <a:r>
              <a:rPr lang="en-GB" sz="1200" b="0" i="0">
                <a:solidFill>
                  <a:srgbClr val="000000"/>
                </a:solidFill>
                <a:effectLst/>
                <a:latin typeface="Aptos"/>
              </a:rPr>
              <a:t>“A balance of teacher directed, child initiated, teacher initiated are all used to provide challenge and enjoyment within the principles of the curriculum design”.</a:t>
            </a:r>
          </a:p>
          <a:p>
            <a:endParaRPr lang="en-GB" sz="1200">
              <a:solidFill>
                <a:srgbClr val="000000"/>
              </a:solidFill>
              <a:latin typeface="Aptos" panose="020B0004020202020204" pitchFamily="34" charset="0"/>
            </a:endParaRPr>
          </a:p>
          <a:p>
            <a:r>
              <a:rPr lang="en-GB" sz="1200" b="0" i="0">
                <a:solidFill>
                  <a:srgbClr val="000000"/>
                </a:solidFill>
                <a:effectLst/>
                <a:latin typeface="Aptos"/>
              </a:rPr>
              <a:t>“Children’s level of confidence in regard to sharing thoughts and opinions around their interests have grown considerably”.</a:t>
            </a:r>
          </a:p>
          <a:p>
            <a:endParaRPr lang="en-GB" sz="1200">
              <a:solidFill>
                <a:srgbClr val="000000"/>
              </a:solidFill>
              <a:latin typeface="Aptos" panose="020B0004020202020204" pitchFamily="34" charset="0"/>
            </a:endParaRPr>
          </a:p>
          <a:p>
            <a:r>
              <a:rPr lang="en-GB" sz="1200" b="0" i="0">
                <a:solidFill>
                  <a:srgbClr val="000000"/>
                </a:solidFill>
                <a:effectLst/>
                <a:latin typeface="Aptos"/>
              </a:rPr>
              <a:t>“Pupil choice/voice allows children to lead their learning, direct their learning, choose a focus, and become intrinsically motivated. This allows the teacher to plan responsively and allows for more curriculum coverage”.</a:t>
            </a:r>
          </a:p>
          <a:p>
            <a:endParaRPr lang="en-GB" sz="1200">
              <a:solidFill>
                <a:srgbClr val="000000"/>
              </a:solidFill>
              <a:latin typeface="Aptos" panose="020B0004020202020204" pitchFamily="34" charset="0"/>
            </a:endParaRPr>
          </a:p>
          <a:p>
            <a:r>
              <a:rPr lang="en-GB" sz="1200" b="0" i="0">
                <a:solidFill>
                  <a:srgbClr val="000000"/>
                </a:solidFill>
                <a:effectLst/>
                <a:latin typeface="Aptos"/>
              </a:rPr>
              <a:t>“We never look at play as a reward, we firmly believe it is a crucial part of the learning process of the child”.                                                                    </a:t>
            </a:r>
          </a:p>
          <a:p>
            <a:endParaRPr lang="en-GB" sz="1200">
              <a:solidFill>
                <a:srgbClr val="000000"/>
              </a:solidFill>
              <a:latin typeface="Aptos" panose="020B0004020202020204" pitchFamily="34" charset="0"/>
            </a:endParaRPr>
          </a:p>
          <a:p>
            <a:r>
              <a:rPr lang="en-GB" sz="1200" b="0" i="0">
                <a:solidFill>
                  <a:srgbClr val="000000"/>
                </a:solidFill>
                <a:effectLst/>
                <a:latin typeface="Aptos"/>
              </a:rPr>
              <a:t> </a:t>
            </a:r>
            <a:endParaRPr lang="en-GB" sz="1200">
              <a:latin typeface="Aptos"/>
            </a:endParaRPr>
          </a:p>
        </p:txBody>
      </p:sp>
    </p:spTree>
    <p:extLst>
      <p:ext uri="{BB962C8B-B14F-4D97-AF65-F5344CB8AC3E}">
        <p14:creationId xmlns:p14="http://schemas.microsoft.com/office/powerpoint/2010/main" val="202824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C3723-993B-796C-8068-0E38E6A0012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4F1EC51-B238-1D3C-E072-2CE4FFDEAC68}"/>
              </a:ext>
            </a:extLst>
          </p:cNvPr>
          <p:cNvSpPr txBox="1"/>
          <p:nvPr/>
        </p:nvSpPr>
        <p:spPr>
          <a:xfrm>
            <a:off x="1137684" y="281940"/>
            <a:ext cx="9686260" cy="584775"/>
          </a:xfrm>
          <a:prstGeom prst="rect">
            <a:avLst/>
          </a:prstGeom>
          <a:noFill/>
        </p:spPr>
        <p:txBody>
          <a:bodyPr wrap="square" lIns="91440" tIns="45720" rIns="91440" bIns="45720" rtlCol="0" anchor="t">
            <a:spAutoFit/>
          </a:bodyPr>
          <a:lstStyle/>
          <a:p>
            <a:pPr algn="ctr"/>
            <a:r>
              <a:rPr lang="en-GB" sz="3200" dirty="0"/>
              <a:t>Children’s Voice: Play Pedagogy</a:t>
            </a:r>
          </a:p>
        </p:txBody>
      </p:sp>
      <p:sp>
        <p:nvSpPr>
          <p:cNvPr id="5" name="Speech Bubble: Oval 4">
            <a:extLst>
              <a:ext uri="{FF2B5EF4-FFF2-40B4-BE49-F238E27FC236}">
                <a16:creationId xmlns:a16="http://schemas.microsoft.com/office/drawing/2014/main" id="{01584BAC-8A1D-0BA2-02EA-2AFDC53D62B4}"/>
              </a:ext>
            </a:extLst>
          </p:cNvPr>
          <p:cNvSpPr/>
          <p:nvPr/>
        </p:nvSpPr>
        <p:spPr>
          <a:xfrm>
            <a:off x="467833" y="1006667"/>
            <a:ext cx="4199860" cy="1701210"/>
          </a:xfrm>
          <a:prstGeom prst="wedgeEllipseCallout">
            <a:avLst>
              <a:gd name="adj1" fmla="val 41699"/>
              <a:gd name="adj2" fmla="val 55000"/>
            </a:avLst>
          </a:prstGeom>
          <a:solidFill>
            <a:srgbClr val="A0D2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ptos" panose="020B0004020202020204" pitchFamily="34" charset="0"/>
              </a:rPr>
              <a:t>Play is when you get to use your imagination.  It’s learning in a fun way.</a:t>
            </a:r>
            <a:r>
              <a:rPr lang="en-GB" sz="1400">
                <a:latin typeface="Aptos" panose="020B0004020202020204" pitchFamily="34" charset="0"/>
              </a:rPr>
              <a:t>  </a:t>
            </a:r>
          </a:p>
        </p:txBody>
      </p:sp>
      <p:sp>
        <p:nvSpPr>
          <p:cNvPr id="9" name="Speech Bubble: Oval 8">
            <a:extLst>
              <a:ext uri="{FF2B5EF4-FFF2-40B4-BE49-F238E27FC236}">
                <a16:creationId xmlns:a16="http://schemas.microsoft.com/office/drawing/2014/main" id="{EA024903-7131-38E0-B40A-D6B3114317F2}"/>
              </a:ext>
            </a:extLst>
          </p:cNvPr>
          <p:cNvSpPr/>
          <p:nvPr/>
        </p:nvSpPr>
        <p:spPr>
          <a:xfrm>
            <a:off x="7774053" y="1006667"/>
            <a:ext cx="3802909" cy="1366443"/>
          </a:xfrm>
          <a:prstGeom prst="wedgeEllipseCallout">
            <a:avLst>
              <a:gd name="adj1" fmla="val -29780"/>
              <a:gd name="adj2" fmla="val 64834"/>
            </a:avLst>
          </a:prstGeom>
          <a:solidFill>
            <a:srgbClr val="92D1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ptos" panose="020B0004020202020204" pitchFamily="34" charset="0"/>
              </a:rPr>
              <a:t>You get to learn other things through play.</a:t>
            </a:r>
          </a:p>
        </p:txBody>
      </p:sp>
      <p:pic>
        <p:nvPicPr>
          <p:cNvPr id="11" name="Picture 10" descr="A child writing on a piece of paper&#10;&#10;Description automatically generated">
            <a:extLst>
              <a:ext uri="{FF2B5EF4-FFF2-40B4-BE49-F238E27FC236}">
                <a16:creationId xmlns:a16="http://schemas.microsoft.com/office/drawing/2014/main" id="{5A048619-7138-714D-16E5-1CADF2666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095" y="2411228"/>
            <a:ext cx="2574740" cy="2466167"/>
          </a:xfrm>
          <a:prstGeom prst="rect">
            <a:avLst/>
          </a:prstGeom>
        </p:spPr>
      </p:pic>
      <p:sp>
        <p:nvSpPr>
          <p:cNvPr id="12" name="Speech Bubble: Oval 11">
            <a:extLst>
              <a:ext uri="{FF2B5EF4-FFF2-40B4-BE49-F238E27FC236}">
                <a16:creationId xmlns:a16="http://schemas.microsoft.com/office/drawing/2014/main" id="{F5B0E221-5F05-600E-58AB-3462E8C5D9D7}"/>
              </a:ext>
            </a:extLst>
          </p:cNvPr>
          <p:cNvSpPr/>
          <p:nvPr/>
        </p:nvSpPr>
        <p:spPr>
          <a:xfrm>
            <a:off x="8331437" y="3062922"/>
            <a:ext cx="3069265" cy="1366443"/>
          </a:xfrm>
          <a:prstGeom prst="wedgeEllipseCallout">
            <a:avLst>
              <a:gd name="adj1" fmla="val -60739"/>
              <a:gd name="adj2" fmla="val 12656"/>
            </a:avLst>
          </a:prstGeom>
          <a:solidFill>
            <a:srgbClr val="A0D2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ptos" panose="020B0004020202020204" pitchFamily="34" charset="0"/>
              </a:rPr>
              <a:t>Play is happiness.</a:t>
            </a:r>
            <a:r>
              <a:rPr lang="en-GB" sz="1400">
                <a:latin typeface="Aptos" panose="020B0004020202020204" pitchFamily="34" charset="0"/>
              </a:rPr>
              <a:t>  </a:t>
            </a:r>
          </a:p>
        </p:txBody>
      </p:sp>
      <p:sp>
        <p:nvSpPr>
          <p:cNvPr id="13" name="Speech Bubble: Oval 12">
            <a:extLst>
              <a:ext uri="{FF2B5EF4-FFF2-40B4-BE49-F238E27FC236}">
                <a16:creationId xmlns:a16="http://schemas.microsoft.com/office/drawing/2014/main" id="{45CF9406-EDA6-F1A7-DDFC-5214CEB27626}"/>
              </a:ext>
            </a:extLst>
          </p:cNvPr>
          <p:cNvSpPr/>
          <p:nvPr/>
        </p:nvSpPr>
        <p:spPr>
          <a:xfrm>
            <a:off x="558331" y="3062923"/>
            <a:ext cx="3802909" cy="1366443"/>
          </a:xfrm>
          <a:prstGeom prst="wedgeEllipseCallout">
            <a:avLst>
              <a:gd name="adj1" fmla="val 55216"/>
              <a:gd name="adj2" fmla="val 32153"/>
            </a:avLst>
          </a:prstGeom>
          <a:solidFill>
            <a:srgbClr val="92D1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ptos" panose="020B0004020202020204" pitchFamily="34" charset="0"/>
              </a:rPr>
              <a:t>Play is fun because you get to move around instead of sitting in class all day.</a:t>
            </a:r>
          </a:p>
        </p:txBody>
      </p:sp>
      <p:sp>
        <p:nvSpPr>
          <p:cNvPr id="14" name="Speech Bubble: Oval 13">
            <a:extLst>
              <a:ext uri="{FF2B5EF4-FFF2-40B4-BE49-F238E27FC236}">
                <a16:creationId xmlns:a16="http://schemas.microsoft.com/office/drawing/2014/main" id="{F2068F45-9133-0C36-33E9-39EDF83149A7}"/>
              </a:ext>
            </a:extLst>
          </p:cNvPr>
          <p:cNvSpPr/>
          <p:nvPr/>
        </p:nvSpPr>
        <p:spPr>
          <a:xfrm>
            <a:off x="1333557" y="5015545"/>
            <a:ext cx="3590260" cy="1560515"/>
          </a:xfrm>
          <a:prstGeom prst="wedgeEllipseCallout">
            <a:avLst>
              <a:gd name="adj1" fmla="val 48214"/>
              <a:gd name="adj2" fmla="val -40389"/>
            </a:avLst>
          </a:prstGeom>
          <a:solidFill>
            <a:srgbClr val="A0D29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ptos" panose="020B0004020202020204" pitchFamily="34" charset="0"/>
              </a:rPr>
              <a:t>I enjoy creating and building and using my cutting skills.</a:t>
            </a:r>
            <a:endParaRPr lang="en-GB" sz="1400">
              <a:latin typeface="Aptos" panose="020B0004020202020204" pitchFamily="34" charset="0"/>
            </a:endParaRPr>
          </a:p>
        </p:txBody>
      </p:sp>
      <p:sp>
        <p:nvSpPr>
          <p:cNvPr id="15" name="Speech Bubble: Oval 14">
            <a:extLst>
              <a:ext uri="{FF2B5EF4-FFF2-40B4-BE49-F238E27FC236}">
                <a16:creationId xmlns:a16="http://schemas.microsoft.com/office/drawing/2014/main" id="{78B82BD0-B7FA-27D6-D7E9-BF6B4EB6FDF5}"/>
              </a:ext>
            </a:extLst>
          </p:cNvPr>
          <p:cNvSpPr/>
          <p:nvPr/>
        </p:nvSpPr>
        <p:spPr>
          <a:xfrm>
            <a:off x="7480835" y="5168111"/>
            <a:ext cx="3802909" cy="1366443"/>
          </a:xfrm>
          <a:prstGeom prst="wedgeEllipseCallout">
            <a:avLst>
              <a:gd name="adj1" fmla="val -39566"/>
              <a:gd name="adj2" fmla="val -62777"/>
            </a:avLst>
          </a:prstGeom>
          <a:solidFill>
            <a:srgbClr val="92D1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ptos" panose="020B0004020202020204" pitchFamily="34" charset="0"/>
              </a:rPr>
              <a:t>I enjoy using design skills to build.</a:t>
            </a:r>
          </a:p>
        </p:txBody>
      </p:sp>
    </p:spTree>
    <p:extLst>
      <p:ext uri="{BB962C8B-B14F-4D97-AF65-F5344CB8AC3E}">
        <p14:creationId xmlns:p14="http://schemas.microsoft.com/office/powerpoint/2010/main" val="3235823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C5193F2-1EE0-8C02-FC4E-F1054D2A7F6B}"/>
              </a:ext>
            </a:extLst>
          </p:cNvPr>
          <p:cNvGrpSpPr/>
          <p:nvPr/>
        </p:nvGrpSpPr>
        <p:grpSpPr>
          <a:xfrm>
            <a:off x="2902689" y="396938"/>
            <a:ext cx="6188148" cy="1112885"/>
            <a:chOff x="0" y="131728"/>
            <a:chExt cx="10024953" cy="743535"/>
          </a:xfrm>
        </p:grpSpPr>
        <p:sp>
          <p:nvSpPr>
            <p:cNvPr id="3" name="Rectangle: Rounded Corners 2">
              <a:extLst>
                <a:ext uri="{FF2B5EF4-FFF2-40B4-BE49-F238E27FC236}">
                  <a16:creationId xmlns:a16="http://schemas.microsoft.com/office/drawing/2014/main" id="{A56BFE97-464D-F210-5691-D104407D6214}"/>
                </a:ext>
              </a:extLst>
            </p:cNvPr>
            <p:cNvSpPr/>
            <p:nvPr/>
          </p:nvSpPr>
          <p:spPr>
            <a:xfrm>
              <a:off x="0" y="131728"/>
              <a:ext cx="1002495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4" name="Rectangle: Rounded Corners 4">
              <a:extLst>
                <a:ext uri="{FF2B5EF4-FFF2-40B4-BE49-F238E27FC236}">
                  <a16:creationId xmlns:a16="http://schemas.microsoft.com/office/drawing/2014/main" id="{FCE48BBD-0E62-7D92-2089-1CA867D8284E}"/>
                </a:ext>
              </a:extLst>
            </p:cNvPr>
            <p:cNvSpPr txBox="1"/>
            <p:nvPr/>
          </p:nvSpPr>
          <p:spPr>
            <a:xfrm>
              <a:off x="36296" y="168024"/>
              <a:ext cx="995236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algn="ctr" defTabSz="1377950">
                <a:lnSpc>
                  <a:spcPct val="90000"/>
                </a:lnSpc>
                <a:spcBef>
                  <a:spcPct val="0"/>
                </a:spcBef>
                <a:spcAft>
                  <a:spcPct val="35000"/>
                </a:spcAft>
              </a:pPr>
              <a:r>
                <a:rPr lang="en-GB" sz="3100" b="1" dirty="0"/>
                <a:t>Suggested Reading</a:t>
              </a:r>
              <a:endParaRPr lang="en-US" dirty="0"/>
            </a:p>
          </p:txBody>
        </p:sp>
      </p:grpSp>
      <p:sp>
        <p:nvSpPr>
          <p:cNvPr id="6" name="TextBox 5">
            <a:extLst>
              <a:ext uri="{FF2B5EF4-FFF2-40B4-BE49-F238E27FC236}">
                <a16:creationId xmlns:a16="http://schemas.microsoft.com/office/drawing/2014/main" id="{A1B022B9-2E7B-DCE6-F48D-5990EB6A634F}"/>
              </a:ext>
            </a:extLst>
          </p:cNvPr>
          <p:cNvSpPr txBox="1"/>
          <p:nvPr/>
        </p:nvSpPr>
        <p:spPr>
          <a:xfrm>
            <a:off x="934721" y="1858818"/>
            <a:ext cx="11261897" cy="42029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000" b="0" i="0" dirty="0" err="1">
                <a:solidFill>
                  <a:srgbClr val="000000"/>
                </a:solidFill>
                <a:effectLst/>
              </a:rPr>
              <a:t>Bottrill</a:t>
            </a:r>
            <a:r>
              <a:rPr lang="en-GB" sz="2000" b="0" i="0" dirty="0">
                <a:solidFill>
                  <a:srgbClr val="000000"/>
                </a:solidFill>
                <a:effectLst/>
              </a:rPr>
              <a:t>, G. (2022) Can I Go and Play Now? (second edition). London: SAGE </a:t>
            </a:r>
            <a:endParaRPr lang="en-GB" sz="2000" dirty="0">
              <a:ea typeface="Calibri"/>
              <a:cs typeface="Calibri"/>
            </a:endParaRPr>
          </a:p>
          <a:p>
            <a:pPr>
              <a:lnSpc>
                <a:spcPct val="150000"/>
              </a:lnSpc>
            </a:pPr>
            <a:r>
              <a:rPr lang="en-GB" sz="2000" b="0" i="0" dirty="0">
                <a:solidFill>
                  <a:srgbClr val="000000"/>
                </a:solidFill>
                <a:effectLst/>
                <a:latin typeface="Aptos" panose="020B0004020202020204" pitchFamily="34" charset="0"/>
              </a:rPr>
              <a:t>Education Scotland. (2020) Realising the Ambition </a:t>
            </a:r>
            <a:r>
              <a:rPr lang="en-GB" sz="2000" b="0" i="0" u="sng" strike="noStrike" dirty="0" err="1">
                <a:solidFill>
                  <a:srgbClr val="467886"/>
                </a:solidFill>
                <a:effectLst/>
                <a:latin typeface="Aptos" panose="020B0004020202020204" pitchFamily="34" charset="0"/>
                <a:hlinkClick r:id="rId2"/>
              </a:rPr>
              <a:t>education.gov.scot</a:t>
            </a:r>
            <a:r>
              <a:rPr lang="en-GB" sz="2000" b="0" i="0" u="sng" strike="noStrike" dirty="0">
                <a:solidFill>
                  <a:srgbClr val="467886"/>
                </a:solidFill>
                <a:effectLst/>
                <a:latin typeface="Aptos" panose="020B0004020202020204" pitchFamily="34" charset="0"/>
                <a:hlinkClick r:id="rId2"/>
              </a:rPr>
              <a:t>/media/3bjpr3wa/realisingtheambition.pdf</a:t>
            </a:r>
            <a:r>
              <a:rPr lang="en-GB" sz="2000" b="0" i="0" dirty="0">
                <a:solidFill>
                  <a:srgbClr val="000000"/>
                </a:solidFill>
                <a:effectLst/>
                <a:latin typeface="Aptos" panose="020B0004020202020204" pitchFamily="34" charset="0"/>
              </a:rPr>
              <a:t> </a:t>
            </a:r>
          </a:p>
          <a:p>
            <a:pPr>
              <a:lnSpc>
                <a:spcPct val="150000"/>
              </a:lnSpc>
            </a:pPr>
            <a:r>
              <a:rPr lang="en-GB" sz="2000" b="0" i="0" dirty="0">
                <a:solidFill>
                  <a:srgbClr val="000000"/>
                </a:solidFill>
                <a:effectLst/>
                <a:latin typeface="Aptos" panose="020B0004020202020204" pitchFamily="34" charset="0"/>
              </a:rPr>
              <a:t>Fisher, J. (2013) Starting with the Child: Teaching and learning in the Foundation Stage (fourth edition). Wiltshire: Open University Press. </a:t>
            </a:r>
          </a:p>
          <a:p>
            <a:pPr>
              <a:lnSpc>
                <a:spcPct val="150000"/>
              </a:lnSpc>
            </a:pPr>
            <a:r>
              <a:rPr lang="en-GB" sz="2000" dirty="0">
                <a:solidFill>
                  <a:srgbClr val="000000"/>
                </a:solidFill>
                <a:latin typeface="Aptos" panose="020B0004020202020204" pitchFamily="34" charset="0"/>
              </a:rPr>
              <a:t>Palmer, S. (2020) Play is the Way: Child development, Early Years and the Future of Scottish Education.  Thirsty Press.</a:t>
            </a:r>
            <a:endParaRPr lang="en-GB" sz="2000" b="0" i="0" dirty="0">
              <a:solidFill>
                <a:srgbClr val="000000"/>
              </a:solidFill>
              <a:effectLst/>
              <a:latin typeface="Aptos" panose="020B0004020202020204" pitchFamily="34" charset="0"/>
            </a:endParaRPr>
          </a:p>
          <a:p>
            <a:pPr>
              <a:lnSpc>
                <a:spcPct val="150000"/>
              </a:lnSpc>
            </a:pPr>
            <a:r>
              <a:rPr lang="en-GB" sz="2000" b="0" i="0" dirty="0">
                <a:solidFill>
                  <a:srgbClr val="000000"/>
                </a:solidFill>
                <a:effectLst/>
                <a:latin typeface="Aptos" panose="020B0004020202020204" pitchFamily="34" charset="0"/>
              </a:rPr>
              <a:t>Project Zero (2023). A Pedagogy of Play: Supporting Playful Learning in Classrooms and Schools. Cambridge USA: Harvard University Press </a:t>
            </a:r>
            <a:endParaRPr lang="en-GB" sz="2000" dirty="0">
              <a:solidFill>
                <a:srgbClr val="000000"/>
              </a:solidFill>
              <a:latin typeface="Aptos" panose="020B0004020202020204" pitchFamily="34" charset="0"/>
            </a:endParaRPr>
          </a:p>
        </p:txBody>
      </p:sp>
    </p:spTree>
    <p:extLst>
      <p:ext uri="{BB962C8B-B14F-4D97-AF65-F5344CB8AC3E}">
        <p14:creationId xmlns:p14="http://schemas.microsoft.com/office/powerpoint/2010/main" val="395410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Persil laundry detergent Robot Kid TV CM">
            <a:hlinkClick r:id="" action="ppaction://media"/>
            <a:extLst>
              <a:ext uri="{FF2B5EF4-FFF2-40B4-BE49-F238E27FC236}">
                <a16:creationId xmlns:a16="http://schemas.microsoft.com/office/drawing/2014/main" id="{B0C40A8E-D180-D52C-F51B-498749827774}"/>
              </a:ext>
            </a:extLst>
          </p:cNvPr>
          <p:cNvPicPr>
            <a:picLocks noRot="1" noChangeAspect="1"/>
          </p:cNvPicPr>
          <p:nvPr>
            <a:videoFile r:link="rId1"/>
          </p:nvPr>
        </p:nvPicPr>
        <p:blipFill>
          <a:blip r:embed="rId3"/>
          <a:stretch>
            <a:fillRect/>
          </a:stretch>
        </p:blipFill>
        <p:spPr>
          <a:xfrm>
            <a:off x="308344" y="158974"/>
            <a:ext cx="11630858" cy="6571435"/>
          </a:xfrm>
          <a:prstGeom prst="rect">
            <a:avLst/>
          </a:prstGeom>
        </p:spPr>
      </p:pic>
    </p:spTree>
    <p:extLst>
      <p:ext uri="{BB962C8B-B14F-4D97-AF65-F5344CB8AC3E}">
        <p14:creationId xmlns:p14="http://schemas.microsoft.com/office/powerpoint/2010/main" val="355034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qr code on a screen&#10;&#10;AI-generated content may be incorrect.">
            <a:extLst>
              <a:ext uri="{FF2B5EF4-FFF2-40B4-BE49-F238E27FC236}">
                <a16:creationId xmlns:a16="http://schemas.microsoft.com/office/drawing/2014/main" id="{BC727BD5-4898-196B-FC80-28066E8A4708}"/>
              </a:ext>
            </a:extLst>
          </p:cNvPr>
          <p:cNvPicPr>
            <a:picLocks noChangeAspect="1"/>
          </p:cNvPicPr>
          <p:nvPr/>
        </p:nvPicPr>
        <p:blipFill>
          <a:blip r:embed="rId3"/>
          <a:stretch>
            <a:fillRect/>
          </a:stretch>
        </p:blipFill>
        <p:spPr>
          <a:xfrm>
            <a:off x="2859657" y="178280"/>
            <a:ext cx="6300158" cy="6328912"/>
          </a:xfrm>
          <a:prstGeom prst="rect">
            <a:avLst/>
          </a:prstGeom>
        </p:spPr>
      </p:pic>
    </p:spTree>
    <p:extLst>
      <p:ext uri="{BB962C8B-B14F-4D97-AF65-F5344CB8AC3E}">
        <p14:creationId xmlns:p14="http://schemas.microsoft.com/office/powerpoint/2010/main" val="3280031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86E6FF4-124F-AE9C-96D0-85F8DFB1059C}"/>
              </a:ext>
            </a:extLst>
          </p:cNvPr>
          <p:cNvGrpSpPr/>
          <p:nvPr/>
        </p:nvGrpSpPr>
        <p:grpSpPr>
          <a:xfrm>
            <a:off x="535122" y="652119"/>
            <a:ext cx="4935656" cy="743535"/>
            <a:chOff x="0" y="131728"/>
            <a:chExt cx="10024953" cy="743535"/>
          </a:xfrm>
        </p:grpSpPr>
        <p:sp>
          <p:nvSpPr>
            <p:cNvPr id="8" name="Rectangle: Rounded Corners 7">
              <a:extLst>
                <a:ext uri="{FF2B5EF4-FFF2-40B4-BE49-F238E27FC236}">
                  <a16:creationId xmlns:a16="http://schemas.microsoft.com/office/drawing/2014/main" id="{3AAB8FF7-D058-F978-2622-8ED8C750F4E7}"/>
                </a:ext>
              </a:extLst>
            </p:cNvPr>
            <p:cNvSpPr/>
            <p:nvPr/>
          </p:nvSpPr>
          <p:spPr>
            <a:xfrm>
              <a:off x="0" y="131728"/>
              <a:ext cx="1002495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9" name="Rectangle: Rounded Corners 4">
              <a:extLst>
                <a:ext uri="{FF2B5EF4-FFF2-40B4-BE49-F238E27FC236}">
                  <a16:creationId xmlns:a16="http://schemas.microsoft.com/office/drawing/2014/main" id="{136894E4-8596-501A-0489-CC554583791A}"/>
                </a:ext>
              </a:extLst>
            </p:cNvPr>
            <p:cNvSpPr txBox="1"/>
            <p:nvPr/>
          </p:nvSpPr>
          <p:spPr>
            <a:xfrm>
              <a:off x="36296" y="168024"/>
              <a:ext cx="995236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kern="1200"/>
                <a:t>Overarching Aims: </a:t>
              </a:r>
              <a:endParaRPr lang="en-US" sz="3100" kern="1200"/>
            </a:p>
          </p:txBody>
        </p:sp>
      </p:grpSp>
      <p:sp>
        <p:nvSpPr>
          <p:cNvPr id="4" name="TextBox 3">
            <a:extLst>
              <a:ext uri="{FF2B5EF4-FFF2-40B4-BE49-F238E27FC236}">
                <a16:creationId xmlns:a16="http://schemas.microsoft.com/office/drawing/2014/main" id="{355B5293-760C-E126-7DD8-E5752565810B}"/>
              </a:ext>
            </a:extLst>
          </p:cNvPr>
          <p:cNvSpPr txBox="1"/>
          <p:nvPr/>
        </p:nvSpPr>
        <p:spPr>
          <a:xfrm>
            <a:off x="661012" y="1740665"/>
            <a:ext cx="10869976" cy="6124754"/>
          </a:xfrm>
          <a:prstGeom prst="rect">
            <a:avLst/>
          </a:prstGeom>
          <a:noFill/>
        </p:spPr>
        <p:txBody>
          <a:bodyPr wrap="square" rtlCol="0">
            <a:spAutoFit/>
          </a:bodyPr>
          <a:lstStyle/>
          <a:p>
            <a:pPr marL="457200" indent="-457200">
              <a:buFont typeface="Arial" panose="020B0604020202020204" pitchFamily="34" charset="0"/>
              <a:buChar char="•"/>
            </a:pPr>
            <a:r>
              <a:rPr lang="en-GB" sz="2800"/>
              <a:t>To build a network of colleagues exploring Play Pedagogy</a:t>
            </a:r>
          </a:p>
          <a:p>
            <a:pPr marL="457200" indent="-457200">
              <a:buFont typeface="Arial" panose="020B0604020202020204" pitchFamily="34" charset="0"/>
              <a:buChar char="•"/>
            </a:pPr>
            <a:r>
              <a:rPr lang="en-GB" sz="2800"/>
              <a:t>To develop consistent practice across NLC in Play Pedagogy</a:t>
            </a:r>
          </a:p>
          <a:p>
            <a:pPr marL="457200" indent="-457200">
              <a:buFont typeface="Arial" panose="020B0604020202020204" pitchFamily="34" charset="0"/>
              <a:buChar char="•"/>
            </a:pPr>
            <a:r>
              <a:rPr lang="en-GB" sz="2800"/>
              <a:t>To ensure that a child-centred, systematic approach</a:t>
            </a:r>
            <a:r>
              <a:rPr lang="en-GB" sz="2800" b="1"/>
              <a:t> </a:t>
            </a:r>
            <a:r>
              <a:rPr lang="en-GB" sz="2800"/>
              <a:t>is used as a </a:t>
            </a:r>
            <a:r>
              <a:rPr lang="en-GB" sz="2800" b="1"/>
              <a:t>vehicle to support </a:t>
            </a:r>
            <a:r>
              <a:rPr lang="en-GB" sz="2800"/>
              <a:t>high quality learning and teaching in schools.</a:t>
            </a:r>
            <a:endParaRPr lang="en-US" sz="2800"/>
          </a:p>
          <a:p>
            <a:pPr marL="457200" indent="-457200">
              <a:buFont typeface="Arial" panose="020B0604020202020204" pitchFamily="34" charset="0"/>
              <a:buChar char="•"/>
            </a:pPr>
            <a:r>
              <a:rPr lang="en-US" sz="2800"/>
              <a:t>All stakeholders will have a clear rationale and understanding of the value of play. </a:t>
            </a:r>
          </a:p>
          <a:p>
            <a:pPr marL="457200" indent="-457200">
              <a:buFont typeface="Arial" panose="020B0604020202020204" pitchFamily="34" charset="0"/>
              <a:buChar char="•"/>
            </a:pPr>
            <a:r>
              <a:rPr lang="en-GB" sz="2800"/>
              <a:t>We will have a shared language and understanding of how to support learning and teaching that nurtures the holistic development of children’s cognitive, social, emotional and physical capacities.</a:t>
            </a:r>
            <a:endParaRPr lang="en-US" sz="2800"/>
          </a:p>
          <a:p>
            <a:pPr marL="457200" indent="-457200">
              <a:buFont typeface="Arial" panose="020B0604020202020204" pitchFamily="34" charset="0"/>
              <a:buChar char="•"/>
            </a:pPr>
            <a:r>
              <a:rPr lang="en-US" sz="2800"/>
              <a:t>Ensure our classrooms reflect a pedagogy that is enabling for all children.</a:t>
            </a:r>
          </a:p>
          <a:p>
            <a:pPr marL="457200" indent="-457200">
              <a:buFont typeface="Arial" panose="020B0604020202020204" pitchFamily="34" charset="0"/>
              <a:buChar char="•"/>
            </a:pPr>
            <a:endParaRPr lang="en-GB" sz="2800"/>
          </a:p>
          <a:p>
            <a:pPr marL="457200" indent="-457200">
              <a:buFont typeface="Arial" panose="020B0604020202020204" pitchFamily="34" charset="0"/>
              <a:buChar char="•"/>
            </a:pPr>
            <a:endParaRPr lang="en-GB" sz="2800"/>
          </a:p>
          <a:p>
            <a:endParaRPr lang="en-GB" sz="2800"/>
          </a:p>
        </p:txBody>
      </p:sp>
    </p:spTree>
    <p:extLst>
      <p:ext uri="{BB962C8B-B14F-4D97-AF65-F5344CB8AC3E}">
        <p14:creationId xmlns:p14="http://schemas.microsoft.com/office/powerpoint/2010/main" val="67286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935A9-6645-26CB-DB7F-49B774E896F1}"/>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6A751B75-9B0E-D2F0-B31B-EA17B4C09710}"/>
              </a:ext>
            </a:extLst>
          </p:cNvPr>
          <p:cNvGrpSpPr/>
          <p:nvPr/>
        </p:nvGrpSpPr>
        <p:grpSpPr>
          <a:xfrm>
            <a:off x="535122" y="652119"/>
            <a:ext cx="4935656" cy="743535"/>
            <a:chOff x="0" y="131728"/>
            <a:chExt cx="10024953" cy="743535"/>
          </a:xfrm>
        </p:grpSpPr>
        <p:sp>
          <p:nvSpPr>
            <p:cNvPr id="8" name="Rectangle: Rounded Corners 7">
              <a:extLst>
                <a:ext uri="{FF2B5EF4-FFF2-40B4-BE49-F238E27FC236}">
                  <a16:creationId xmlns:a16="http://schemas.microsoft.com/office/drawing/2014/main" id="{5B8E7055-3EFE-AD48-D8A9-D99E676BCD83}"/>
                </a:ext>
              </a:extLst>
            </p:cNvPr>
            <p:cNvSpPr/>
            <p:nvPr/>
          </p:nvSpPr>
          <p:spPr>
            <a:xfrm>
              <a:off x="0" y="131728"/>
              <a:ext cx="10024953" cy="743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9" name="Rectangle: Rounded Corners 4">
              <a:extLst>
                <a:ext uri="{FF2B5EF4-FFF2-40B4-BE49-F238E27FC236}">
                  <a16:creationId xmlns:a16="http://schemas.microsoft.com/office/drawing/2014/main" id="{B1387984-C147-E2A5-93DA-CA8F7AE079B8}"/>
                </a:ext>
              </a:extLst>
            </p:cNvPr>
            <p:cNvSpPr txBox="1"/>
            <p:nvPr/>
          </p:nvSpPr>
          <p:spPr>
            <a:xfrm>
              <a:off x="36296" y="168024"/>
              <a:ext cx="9952361" cy="670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a:t>Session 1</a:t>
              </a:r>
              <a:r>
                <a:rPr lang="en-GB" sz="3100" b="1" kern="1200"/>
                <a:t> Aims: </a:t>
              </a:r>
              <a:endParaRPr lang="en-US" sz="3100" kern="1200"/>
            </a:p>
          </p:txBody>
        </p:sp>
      </p:grpSp>
      <p:sp>
        <p:nvSpPr>
          <p:cNvPr id="4" name="TextBox 3">
            <a:extLst>
              <a:ext uri="{FF2B5EF4-FFF2-40B4-BE49-F238E27FC236}">
                <a16:creationId xmlns:a16="http://schemas.microsoft.com/office/drawing/2014/main" id="{C4EAC7DA-8920-B84B-9DD5-61FAD7A8511D}"/>
              </a:ext>
            </a:extLst>
          </p:cNvPr>
          <p:cNvSpPr txBox="1"/>
          <p:nvPr/>
        </p:nvSpPr>
        <p:spPr>
          <a:xfrm>
            <a:off x="661012" y="1740665"/>
            <a:ext cx="10869976" cy="3970318"/>
          </a:xfrm>
          <a:prstGeom prst="rect">
            <a:avLst/>
          </a:prstGeom>
          <a:noFill/>
        </p:spPr>
        <p:txBody>
          <a:bodyPr wrap="square" rtlCol="0">
            <a:spAutoFit/>
          </a:bodyPr>
          <a:lstStyle/>
          <a:p>
            <a:pPr marL="457200" indent="-457200">
              <a:buFont typeface="Arial" panose="020B0604020202020204" pitchFamily="34" charset="0"/>
              <a:buChar char="•"/>
            </a:pPr>
            <a:r>
              <a:rPr lang="en-GB" sz="2800"/>
              <a:t>To understand the core programme and expectations</a:t>
            </a:r>
          </a:p>
          <a:p>
            <a:pPr marL="457200" indent="-457200">
              <a:buFont typeface="Arial" panose="020B0604020202020204" pitchFamily="34" charset="0"/>
              <a:buChar char="•"/>
            </a:pPr>
            <a:r>
              <a:rPr lang="en-GB" sz="2800"/>
              <a:t>To discuss and explore our journey to this session</a:t>
            </a:r>
          </a:p>
          <a:p>
            <a:pPr marL="457200" indent="-457200">
              <a:buFont typeface="Arial" panose="020B0604020202020204" pitchFamily="34" charset="0"/>
              <a:buChar char="•"/>
            </a:pPr>
            <a:r>
              <a:rPr lang="en-GB" sz="2800"/>
              <a:t>To explore the policies and research which underpin Play Pedagogy</a:t>
            </a:r>
          </a:p>
          <a:p>
            <a:pPr marL="457200" indent="-457200">
              <a:buFont typeface="Arial" panose="020B0604020202020204" pitchFamily="34" charset="0"/>
              <a:buChar char="•"/>
            </a:pPr>
            <a:r>
              <a:rPr lang="en-GB" sz="2800"/>
              <a:t>To understand key aspects of child development</a:t>
            </a:r>
          </a:p>
          <a:p>
            <a:pPr marL="457200" indent="-457200">
              <a:buFont typeface="Arial" panose="020B0604020202020204" pitchFamily="34" charset="0"/>
              <a:buChar char="•"/>
            </a:pPr>
            <a:r>
              <a:rPr lang="en-GB" sz="2800"/>
              <a:t>To explore a definition of play</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endParaRPr lang="en-GB" sz="2800"/>
          </a:p>
          <a:p>
            <a:pPr marL="457200" indent="-457200">
              <a:buFont typeface="Arial" panose="020B0604020202020204" pitchFamily="34" charset="0"/>
              <a:buChar char="•"/>
            </a:pPr>
            <a:endParaRPr lang="en-GB" sz="2800"/>
          </a:p>
          <a:p>
            <a:endParaRPr lang="en-GB" sz="2800"/>
          </a:p>
        </p:txBody>
      </p:sp>
    </p:spTree>
    <p:extLst>
      <p:ext uri="{BB962C8B-B14F-4D97-AF65-F5344CB8AC3E}">
        <p14:creationId xmlns:p14="http://schemas.microsoft.com/office/powerpoint/2010/main" val="190951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9BA83DA-1A7A-5D83-ADC0-318BAD51EFCE}"/>
              </a:ext>
            </a:extLst>
          </p:cNvPr>
          <p:cNvSpPr/>
          <p:nvPr/>
        </p:nvSpPr>
        <p:spPr>
          <a:xfrm>
            <a:off x="318976" y="2020098"/>
            <a:ext cx="2977117" cy="2626329"/>
          </a:xfrm>
          <a:prstGeom prst="ellipse">
            <a:avLst/>
          </a:prstGeom>
          <a:solidFill>
            <a:srgbClr val="9200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417D9E0-784D-546F-22EB-4B152E3F5A88}"/>
              </a:ext>
            </a:extLst>
          </p:cNvPr>
          <p:cNvSpPr txBox="1"/>
          <p:nvPr/>
        </p:nvSpPr>
        <p:spPr>
          <a:xfrm>
            <a:off x="678712" y="2147688"/>
            <a:ext cx="2840182" cy="2371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kern="1200">
                <a:solidFill>
                  <a:srgbClr val="FFFFFF"/>
                </a:solidFill>
                <a:latin typeface="+mj-lt"/>
                <a:ea typeface="+mj-ea"/>
                <a:cs typeface="+mj-cs"/>
              </a:rPr>
              <a:t>Your Journey</a:t>
            </a:r>
          </a:p>
        </p:txBody>
      </p:sp>
      <p:pic>
        <p:nvPicPr>
          <p:cNvPr id="7" name="Picture 6">
            <a:extLst>
              <a:ext uri="{FF2B5EF4-FFF2-40B4-BE49-F238E27FC236}">
                <a16:creationId xmlns:a16="http://schemas.microsoft.com/office/drawing/2014/main" id="{8131A7AC-9D75-1D28-37E6-6001ECED7EEF}"/>
              </a:ext>
            </a:extLst>
          </p:cNvPr>
          <p:cNvPicPr>
            <a:picLocks noChangeAspect="1"/>
          </p:cNvPicPr>
          <p:nvPr/>
        </p:nvPicPr>
        <p:blipFill>
          <a:blip r:embed="rId3"/>
          <a:stretch>
            <a:fillRect/>
          </a:stretch>
        </p:blipFill>
        <p:spPr>
          <a:xfrm>
            <a:off x="3794215" y="988827"/>
            <a:ext cx="7719073" cy="4425913"/>
          </a:xfrm>
          <a:prstGeom prst="rect">
            <a:avLst/>
          </a:prstGeom>
        </p:spPr>
      </p:pic>
    </p:spTree>
    <p:extLst>
      <p:ext uri="{BB962C8B-B14F-4D97-AF65-F5344CB8AC3E}">
        <p14:creationId xmlns:p14="http://schemas.microsoft.com/office/powerpoint/2010/main" val="217410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505AD-666B-F59A-63FD-B434A04566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88AC11-E659-8E42-9C72-58CAECAD0636}"/>
              </a:ext>
            </a:extLst>
          </p:cNvPr>
          <p:cNvSpPr txBox="1"/>
          <p:nvPr/>
        </p:nvSpPr>
        <p:spPr>
          <a:xfrm>
            <a:off x="1828800" y="202020"/>
            <a:ext cx="8027581" cy="646331"/>
          </a:xfrm>
          <a:prstGeom prst="rect">
            <a:avLst/>
          </a:prstGeom>
          <a:noFill/>
        </p:spPr>
        <p:txBody>
          <a:bodyPr wrap="square" rtlCol="0">
            <a:spAutoFit/>
          </a:bodyPr>
          <a:lstStyle/>
          <a:p>
            <a:r>
              <a:rPr lang="en-GB" sz="3600"/>
              <a:t>A Rationale for Play Pedagogy in Schools</a:t>
            </a:r>
          </a:p>
        </p:txBody>
      </p:sp>
      <p:grpSp>
        <p:nvGrpSpPr>
          <p:cNvPr id="3" name="Group 2">
            <a:extLst>
              <a:ext uri="{FF2B5EF4-FFF2-40B4-BE49-F238E27FC236}">
                <a16:creationId xmlns:a16="http://schemas.microsoft.com/office/drawing/2014/main" id="{BA2E6611-B263-DFFA-9AAC-00A31CA67B64}"/>
              </a:ext>
            </a:extLst>
          </p:cNvPr>
          <p:cNvGrpSpPr/>
          <p:nvPr/>
        </p:nvGrpSpPr>
        <p:grpSpPr>
          <a:xfrm>
            <a:off x="913400" y="912395"/>
            <a:ext cx="10365195" cy="839474"/>
            <a:chOff x="0" y="54250"/>
            <a:chExt cx="10365195" cy="839474"/>
          </a:xfrm>
        </p:grpSpPr>
        <p:sp>
          <p:nvSpPr>
            <p:cNvPr id="4" name="Rectangle: Rounded Corners 3">
              <a:extLst>
                <a:ext uri="{FF2B5EF4-FFF2-40B4-BE49-F238E27FC236}">
                  <a16:creationId xmlns:a16="http://schemas.microsoft.com/office/drawing/2014/main" id="{AFBEFFF8-8D36-1EA6-F1B8-C3E58B58A5BE}"/>
                </a:ext>
              </a:extLst>
            </p:cNvPr>
            <p:cNvSpPr/>
            <p:nvPr/>
          </p:nvSpPr>
          <p:spPr>
            <a:xfrm>
              <a:off x="0" y="54250"/>
              <a:ext cx="10365195" cy="8394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5" name="Rectangle: Rounded Corners 4">
              <a:extLst>
                <a:ext uri="{FF2B5EF4-FFF2-40B4-BE49-F238E27FC236}">
                  <a16:creationId xmlns:a16="http://schemas.microsoft.com/office/drawing/2014/main" id="{C917C4E1-0684-DF47-F1A5-D4DF8B01E8F5}"/>
                </a:ext>
              </a:extLst>
            </p:cNvPr>
            <p:cNvSpPr txBox="1"/>
            <p:nvPr/>
          </p:nvSpPr>
          <p:spPr>
            <a:xfrm>
              <a:off x="40980" y="95230"/>
              <a:ext cx="10283235" cy="757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algn="ctr" defTabSz="1555750">
                <a:lnSpc>
                  <a:spcPct val="90000"/>
                </a:lnSpc>
                <a:spcBef>
                  <a:spcPct val="0"/>
                </a:spcBef>
                <a:spcAft>
                  <a:spcPct val="35000"/>
                </a:spcAft>
              </a:pPr>
              <a:r>
                <a:rPr lang="en-GB" sz="3500" b="1">
                  <a:ea typeface="Calibri"/>
                  <a:cs typeface="Calibri"/>
                </a:rPr>
                <a:t>Our Why?</a:t>
              </a:r>
              <a:endParaRPr lang="en-GB" sz="3500" b="1" kern="1200">
                <a:ea typeface="Calibri"/>
                <a:cs typeface="Calibri"/>
              </a:endParaRPr>
            </a:p>
          </p:txBody>
        </p:sp>
      </p:grpSp>
      <p:sp>
        <p:nvSpPr>
          <p:cNvPr id="6" name="TextBox 5">
            <a:extLst>
              <a:ext uri="{FF2B5EF4-FFF2-40B4-BE49-F238E27FC236}">
                <a16:creationId xmlns:a16="http://schemas.microsoft.com/office/drawing/2014/main" id="{08B5F184-F391-6576-F0FC-7D96D89805B4}"/>
              </a:ext>
            </a:extLst>
          </p:cNvPr>
          <p:cNvSpPr txBox="1"/>
          <p:nvPr/>
        </p:nvSpPr>
        <p:spPr>
          <a:xfrm>
            <a:off x="769085" y="1907584"/>
            <a:ext cx="10653823" cy="5451749"/>
          </a:xfrm>
          <a:prstGeom prst="rect">
            <a:avLst/>
          </a:prstGeom>
          <a:noFill/>
        </p:spPr>
        <p:txBody>
          <a:bodyPr wrap="square" lIns="91440" tIns="45720" rIns="91440" bIns="45720" rtlCol="0" anchor="t">
            <a:spAutoFit/>
          </a:bodyPr>
          <a:lstStyle/>
          <a:p>
            <a:pPr marL="285750" indent="-285750">
              <a:lnSpc>
                <a:spcPct val="115000"/>
              </a:lnSpc>
              <a:spcAft>
                <a:spcPts val="800"/>
              </a:spcAft>
              <a:buFont typeface="Arial" panose="020B0604020202020204" pitchFamily="34" charset="0"/>
              <a:buChar char="•"/>
            </a:pPr>
            <a:r>
              <a:rPr lang="en-GB" sz="2400" dirty="0">
                <a:effectLst/>
                <a:latin typeface="Aptos"/>
                <a:ea typeface="Aptos" panose="020B0004020202020204" pitchFamily="34" charset="0"/>
                <a:cs typeface="Aptos" panose="020B0004020202020204" pitchFamily="34" charset="0"/>
              </a:rPr>
              <a:t>Early childhood is defined as the period from birth to age eight.  It is a time of significant growth with brain development at its peak (UNESCO, 2017).  During these years, the development of emotional wellbeing, cognitive skills, social competence and sound mental and physical health build a strong foundation for success into adult years (UNICEF, 2018).</a:t>
            </a:r>
            <a:endParaRPr lang="en-US" dirty="0">
              <a:latin typeface="Aptos"/>
              <a:ea typeface="Calibri"/>
              <a:cs typeface="Calibri"/>
            </a:endParaRPr>
          </a:p>
          <a:p>
            <a:pPr marL="285750" indent="-285750">
              <a:lnSpc>
                <a:spcPct val="114999"/>
              </a:lnSpc>
              <a:spcAft>
                <a:spcPts val="800"/>
              </a:spcAft>
              <a:buFont typeface="Arial" panose="020B0604020202020204" pitchFamily="34" charset="0"/>
              <a:buChar char="•"/>
            </a:pPr>
            <a:r>
              <a:rPr lang="en-GB" sz="2400" dirty="0">
                <a:solidFill>
                  <a:srgbClr val="000000"/>
                </a:solidFill>
                <a:latin typeface="Calibri"/>
                <a:ea typeface="Calibri"/>
                <a:cs typeface="Calibri"/>
              </a:rPr>
              <a:t>32.4%</a:t>
            </a:r>
            <a:r>
              <a:rPr lang="en-GB" sz="2400" b="0" i="0" u="none" strike="noStrike" dirty="0">
                <a:solidFill>
                  <a:srgbClr val="000000"/>
                </a:solidFill>
                <a:effectLst/>
                <a:latin typeface="Calibri"/>
                <a:ea typeface="Calibri"/>
                <a:cs typeface="Calibri"/>
              </a:rPr>
              <a:t> of </a:t>
            </a:r>
            <a:r>
              <a:rPr lang="en-GB" sz="2400" dirty="0">
                <a:solidFill>
                  <a:srgbClr val="000000"/>
                </a:solidFill>
                <a:latin typeface="Calibri"/>
                <a:ea typeface="Calibri"/>
                <a:cs typeface="Calibri"/>
              </a:rPr>
              <a:t>children</a:t>
            </a:r>
            <a:r>
              <a:rPr lang="en-GB" sz="2400" b="0" i="0" u="none" strike="noStrike" dirty="0">
                <a:solidFill>
                  <a:srgbClr val="000000"/>
                </a:solidFill>
                <a:effectLst/>
                <a:latin typeface="Calibri"/>
                <a:ea typeface="Calibri"/>
                <a:cs typeface="Calibri"/>
              </a:rPr>
              <a:t> </a:t>
            </a:r>
            <a:r>
              <a:rPr lang="en-GB" sz="2400" dirty="0">
                <a:solidFill>
                  <a:srgbClr val="000000"/>
                </a:solidFill>
                <a:latin typeface="Calibri"/>
                <a:ea typeface="Calibri"/>
                <a:cs typeface="Calibri"/>
              </a:rPr>
              <a:t>and young people in NLC </a:t>
            </a:r>
            <a:r>
              <a:rPr lang="en-GB" sz="2400" b="0" i="0" u="none" strike="noStrike" dirty="0">
                <a:solidFill>
                  <a:srgbClr val="000000"/>
                </a:solidFill>
                <a:effectLst/>
                <a:latin typeface="Calibri"/>
                <a:ea typeface="Calibri"/>
                <a:cs typeface="Calibri"/>
              </a:rPr>
              <a:t>have additional </a:t>
            </a:r>
            <a:r>
              <a:rPr lang="en-GB" sz="2400" dirty="0">
                <a:solidFill>
                  <a:srgbClr val="000000"/>
                </a:solidFill>
                <a:latin typeface="Calibri"/>
                <a:ea typeface="Calibri"/>
                <a:cs typeface="Calibri"/>
              </a:rPr>
              <a:t>support</a:t>
            </a:r>
            <a:r>
              <a:rPr lang="en-GB" sz="2400" b="0" i="0" u="none" strike="noStrike" dirty="0">
                <a:solidFill>
                  <a:srgbClr val="000000"/>
                </a:solidFill>
                <a:effectLst/>
                <a:latin typeface="Calibri"/>
                <a:ea typeface="Calibri"/>
                <a:cs typeface="Calibri"/>
              </a:rPr>
              <a:t> </a:t>
            </a:r>
            <a:r>
              <a:rPr lang="en-GB" sz="2400" dirty="0">
                <a:solidFill>
                  <a:srgbClr val="000000"/>
                </a:solidFill>
                <a:latin typeface="Calibri"/>
                <a:ea typeface="Calibri"/>
                <a:cs typeface="Calibri"/>
              </a:rPr>
              <a:t>need status </a:t>
            </a:r>
            <a:r>
              <a:rPr lang="en-GB" sz="2400" b="0" i="0" u="none" strike="noStrike" dirty="0">
                <a:solidFill>
                  <a:srgbClr val="000000"/>
                </a:solidFill>
                <a:effectLst/>
                <a:latin typeface="Calibri"/>
                <a:ea typeface="Calibri"/>
                <a:cs typeface="Calibri"/>
              </a:rPr>
              <a:t> </a:t>
            </a:r>
            <a:r>
              <a:rPr lang="en-GB" sz="2400" dirty="0">
                <a:solidFill>
                  <a:srgbClr val="000000"/>
                </a:solidFill>
                <a:latin typeface="Calibri"/>
                <a:ea typeface="Calibri"/>
                <a:cs typeface="Calibri"/>
              </a:rPr>
              <a:t>(January 2025).</a:t>
            </a:r>
            <a:endParaRPr lang="en-US" dirty="0">
              <a:ea typeface="Calibri"/>
              <a:cs typeface="Calibri"/>
            </a:endParaRPr>
          </a:p>
          <a:p>
            <a:pPr marL="285750" indent="-285750">
              <a:lnSpc>
                <a:spcPct val="115000"/>
              </a:lnSpc>
              <a:spcAft>
                <a:spcPts val="800"/>
              </a:spcAft>
              <a:buFont typeface="Arial" panose="020B0604020202020204" pitchFamily="34" charset="0"/>
              <a:buChar char="•"/>
            </a:pPr>
            <a:r>
              <a:rPr lang="en-GB" sz="2400" b="0" i="0" u="none" strike="noStrike" dirty="0">
                <a:solidFill>
                  <a:srgbClr val="000000"/>
                </a:solidFill>
                <a:effectLst/>
                <a:latin typeface="Calibri"/>
                <a:ea typeface="Calibri"/>
                <a:cs typeface="Calibri"/>
              </a:rPr>
              <a:t>Public Health Scotland Statistics show at age 4-5 assessment the number of children in SIMD 1 with a developmental concern was 24% compared with 11% of children in SIMD 5</a:t>
            </a:r>
            <a:r>
              <a:rPr lang="en-GB" sz="2400" dirty="0">
                <a:solidFill>
                  <a:srgbClr val="000000"/>
                </a:solidFill>
                <a:latin typeface="Calibri"/>
                <a:ea typeface="Calibri"/>
                <a:cs typeface="Calibri"/>
              </a:rPr>
              <a:t> (32.5% of children in NLC living in Q1).</a:t>
            </a:r>
            <a:endParaRPr lang="en-GB" sz="2400" dirty="0">
              <a:effectLst/>
              <a:latin typeface="Calibri"/>
              <a:ea typeface="Calibri"/>
              <a:cs typeface="Calibri"/>
            </a:endParaRPr>
          </a:p>
          <a:p>
            <a:pPr>
              <a:lnSpc>
                <a:spcPct val="115000"/>
              </a:lnSpc>
              <a:spcAft>
                <a:spcPts val="800"/>
              </a:spcAft>
            </a:pPr>
            <a:endParaRPr lang="en-GB" sz="240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4186912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1EC24-BE49-28E8-147F-207D66EC34E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971B75-2EA1-CFA9-E6D6-E1586862E414}"/>
              </a:ext>
            </a:extLst>
          </p:cNvPr>
          <p:cNvSpPr txBox="1"/>
          <p:nvPr/>
        </p:nvSpPr>
        <p:spPr>
          <a:xfrm>
            <a:off x="625866" y="574543"/>
            <a:ext cx="10653823" cy="7072705"/>
          </a:xfrm>
          <a:prstGeom prst="rect">
            <a:avLst/>
          </a:prstGeom>
          <a:noFill/>
        </p:spPr>
        <p:txBody>
          <a:bodyPr wrap="square" rtlCol="0">
            <a:spAutoFit/>
          </a:bodyPr>
          <a:lstStyle/>
          <a:p>
            <a:pPr marL="285750" indent="-285750">
              <a:lnSpc>
                <a:spcPct val="115000"/>
              </a:lnSpc>
              <a:spcAft>
                <a:spcPts val="800"/>
              </a:spcAft>
              <a:buFont typeface="Arial" panose="020B0604020202020204" pitchFamily="34" charset="0"/>
              <a:buChar char="•"/>
            </a:pPr>
            <a:r>
              <a:rPr lang="en-GB" sz="2400" kern="100">
                <a:latin typeface="Aptos" panose="020B0004020202020204" pitchFamily="34" charset="0"/>
                <a:ea typeface="Aptos" panose="020B0004020202020204" pitchFamily="34" charset="0"/>
                <a:cs typeface="Arial" panose="020B0604020202020204" pitchFamily="34" charset="0"/>
              </a:rPr>
              <a:t>There are 6 core dimensions of child development that are central to learning, surviving and flourishing</a:t>
            </a:r>
            <a:r>
              <a:rPr lang="en-GB" sz="2400" i="1">
                <a:effectLst/>
                <a:latin typeface="Aptos" panose="020B0004020202020204" pitchFamily="34" charset="0"/>
                <a:ea typeface="Aptos" panose="020B0004020202020204" pitchFamily="34" charset="0"/>
                <a:cs typeface="Aptos" panose="020B0004020202020204" pitchFamily="34" charset="0"/>
              </a:rPr>
              <a:t>:</a:t>
            </a:r>
          </a:p>
          <a:p>
            <a:pPr marL="285750" indent="-285750">
              <a:lnSpc>
                <a:spcPct val="115000"/>
              </a:lnSpc>
              <a:spcAft>
                <a:spcPts val="800"/>
              </a:spcAft>
              <a:buFont typeface="Arial" panose="020B0604020202020204" pitchFamily="34" charset="0"/>
              <a:buChar char="•"/>
            </a:pPr>
            <a:endParaRPr lang="en-GB" sz="2400" i="1">
              <a:latin typeface="Aptos" panose="020B0004020202020204" pitchFamily="34" charset="0"/>
              <a:ea typeface="Aptos" panose="020B0004020202020204" pitchFamily="34" charset="0"/>
              <a:cs typeface="Aptos" panose="020B0004020202020204" pitchFamily="34" charset="0"/>
            </a:endParaRPr>
          </a:p>
          <a:p>
            <a:pPr marL="285750" indent="-285750">
              <a:lnSpc>
                <a:spcPct val="115000"/>
              </a:lnSpc>
              <a:spcAft>
                <a:spcPts val="800"/>
              </a:spcAft>
              <a:buFont typeface="Arial" panose="020B0604020202020204" pitchFamily="34" charset="0"/>
              <a:buChar char="•"/>
            </a:pPr>
            <a:endParaRPr lang="en-GB" sz="2400" i="1">
              <a:effectLst/>
              <a:latin typeface="Aptos" panose="020B0004020202020204" pitchFamily="34" charset="0"/>
              <a:ea typeface="Aptos" panose="020B0004020202020204" pitchFamily="34" charset="0"/>
              <a:cs typeface="Aptos" panose="020B0004020202020204" pitchFamily="34" charset="0"/>
            </a:endParaRPr>
          </a:p>
          <a:p>
            <a:pPr marL="285750" indent="-285750">
              <a:lnSpc>
                <a:spcPct val="115000"/>
              </a:lnSpc>
              <a:spcAft>
                <a:spcPts val="800"/>
              </a:spcAft>
              <a:buFont typeface="Arial" panose="020B0604020202020204" pitchFamily="34" charset="0"/>
              <a:buChar char="•"/>
            </a:pPr>
            <a:endParaRPr lang="en-GB" sz="2400" i="1">
              <a:latin typeface="Aptos" panose="020B0004020202020204" pitchFamily="34" charset="0"/>
              <a:ea typeface="Aptos" panose="020B0004020202020204" pitchFamily="34" charset="0"/>
              <a:cs typeface="Aptos" panose="020B0004020202020204" pitchFamily="34" charset="0"/>
            </a:endParaRPr>
          </a:p>
          <a:p>
            <a:pPr marL="285750" indent="-285750">
              <a:lnSpc>
                <a:spcPct val="115000"/>
              </a:lnSpc>
              <a:spcAft>
                <a:spcPts val="800"/>
              </a:spcAft>
              <a:buFont typeface="Arial" panose="020B0604020202020204" pitchFamily="34" charset="0"/>
              <a:buChar char="•"/>
            </a:pPr>
            <a:endParaRPr lang="en-GB" sz="2400" i="1">
              <a:effectLst/>
              <a:latin typeface="Aptos" panose="020B0004020202020204" pitchFamily="34" charset="0"/>
              <a:ea typeface="Aptos" panose="020B0004020202020204" pitchFamily="34" charset="0"/>
              <a:cs typeface="Aptos" panose="020B0004020202020204" pitchFamily="34" charset="0"/>
            </a:endParaRPr>
          </a:p>
          <a:p>
            <a:pPr marL="285750" indent="-285750">
              <a:lnSpc>
                <a:spcPct val="115000"/>
              </a:lnSpc>
              <a:spcAft>
                <a:spcPts val="800"/>
              </a:spcAft>
              <a:buFont typeface="Arial" panose="020B0604020202020204" pitchFamily="34" charset="0"/>
              <a:buChar char="•"/>
            </a:pPr>
            <a:endParaRPr lang="en-GB" sz="2400" i="1">
              <a:latin typeface="Aptos" panose="020B0004020202020204" pitchFamily="34" charset="0"/>
              <a:ea typeface="Aptos" panose="020B0004020202020204" pitchFamily="34" charset="0"/>
              <a:cs typeface="Aptos" panose="020B0004020202020204" pitchFamily="34" charset="0"/>
            </a:endParaRPr>
          </a:p>
          <a:p>
            <a:pPr marL="285750" indent="-285750">
              <a:lnSpc>
                <a:spcPct val="115000"/>
              </a:lnSpc>
              <a:spcAft>
                <a:spcPts val="800"/>
              </a:spcAft>
              <a:buFont typeface="Arial" panose="020B0604020202020204" pitchFamily="34" charset="0"/>
              <a:buChar char="•"/>
            </a:pPr>
            <a:endParaRPr lang="en-GB" sz="2400" i="1">
              <a:effectLst/>
              <a:latin typeface="Aptos" panose="020B0004020202020204" pitchFamily="34" charset="0"/>
              <a:ea typeface="Aptos" panose="020B0004020202020204" pitchFamily="34" charset="0"/>
              <a:cs typeface="Aptos" panose="020B0004020202020204" pitchFamily="34" charset="0"/>
            </a:endParaRPr>
          </a:p>
          <a:p>
            <a:pPr marL="285750" indent="-285750">
              <a:lnSpc>
                <a:spcPct val="115000"/>
              </a:lnSpc>
              <a:spcAft>
                <a:spcPts val="800"/>
              </a:spcAft>
              <a:buFont typeface="Arial" panose="020B0604020202020204" pitchFamily="34" charset="0"/>
              <a:buChar char="•"/>
            </a:pPr>
            <a:endParaRPr lang="en-GB" sz="2400" i="1">
              <a:latin typeface="Aptos" panose="020B0004020202020204" pitchFamily="34" charset="0"/>
              <a:ea typeface="Aptos" panose="020B0004020202020204" pitchFamily="34" charset="0"/>
              <a:cs typeface="Aptos" panose="020B0004020202020204" pitchFamily="34" charset="0"/>
            </a:endParaRPr>
          </a:p>
          <a:p>
            <a:pPr>
              <a:lnSpc>
                <a:spcPct val="115000"/>
              </a:lnSpc>
              <a:spcAft>
                <a:spcPts val="800"/>
              </a:spcAft>
            </a:pPr>
            <a:endParaRPr lang="en-GB" sz="2000" i="1">
              <a:latin typeface="Aptos" panose="020B0004020202020204" pitchFamily="34" charset="0"/>
              <a:ea typeface="Aptos" panose="020B0004020202020204" pitchFamily="34" charset="0"/>
              <a:cs typeface="Aptos" panose="020B0004020202020204" pitchFamily="34" charset="0"/>
            </a:endParaRPr>
          </a:p>
          <a:p>
            <a:pPr>
              <a:lnSpc>
                <a:spcPct val="115000"/>
              </a:lnSpc>
              <a:spcAft>
                <a:spcPts val="800"/>
              </a:spcAft>
            </a:pPr>
            <a:endParaRPr lang="en-GB" sz="2000" i="1">
              <a:latin typeface="Aptos" panose="020B0004020202020204" pitchFamily="34" charset="0"/>
              <a:ea typeface="Aptos" panose="020B0004020202020204" pitchFamily="34" charset="0"/>
              <a:cs typeface="Aptos" panose="020B0004020202020204" pitchFamily="34" charset="0"/>
            </a:endParaRPr>
          </a:p>
          <a:p>
            <a:pPr marL="285750" indent="-285750">
              <a:lnSpc>
                <a:spcPct val="115000"/>
              </a:lnSpc>
              <a:spcAft>
                <a:spcPts val="800"/>
              </a:spcAft>
              <a:buFont typeface="Arial" panose="020B0604020202020204" pitchFamily="34" charset="0"/>
              <a:buChar char="•"/>
            </a:pPr>
            <a:r>
              <a:rPr lang="en-GB" sz="2400">
                <a:effectLst/>
                <a:latin typeface="Aptos" panose="020B0004020202020204" pitchFamily="34" charset="0"/>
                <a:ea typeface="Aptos" panose="020B0004020202020204" pitchFamily="34" charset="0"/>
                <a:cs typeface="Aptos" panose="020B0004020202020204" pitchFamily="34" charset="0"/>
              </a:rPr>
              <a:t>Play helps develop these naturally and in a developmentally appropriate way.</a:t>
            </a:r>
          </a:p>
          <a:p>
            <a:pPr marL="285750" indent="-285750">
              <a:lnSpc>
                <a:spcPct val="115000"/>
              </a:lnSpc>
              <a:spcAft>
                <a:spcPts val="800"/>
              </a:spcAft>
              <a:buFont typeface="Arial" panose="020B0604020202020204" pitchFamily="34" charset="0"/>
              <a:buChar char="•"/>
            </a:pPr>
            <a:endParaRPr lang="en-GB" sz="2400" kern="100">
              <a:effectLst/>
              <a:latin typeface="Aptos" panose="020B00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endParaRPr lang="en-GB" sz="2400"/>
          </a:p>
        </p:txBody>
      </p:sp>
      <p:pic>
        <p:nvPicPr>
          <p:cNvPr id="3" name="Picture 2" descr="A group of banners with text&#10;&#10;Description automatically generated">
            <a:extLst>
              <a:ext uri="{FF2B5EF4-FFF2-40B4-BE49-F238E27FC236}">
                <a16:creationId xmlns:a16="http://schemas.microsoft.com/office/drawing/2014/main" id="{CE2F04FD-D548-40F9-E1D0-815DC1827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66" y="1479867"/>
            <a:ext cx="5549209" cy="4390268"/>
          </a:xfrm>
          <a:prstGeom prst="rect">
            <a:avLst/>
          </a:prstGeom>
        </p:spPr>
      </p:pic>
      <p:pic>
        <p:nvPicPr>
          <p:cNvPr id="4" name="Picture 3" descr="A group of gray and white vertical banners with text&#10;&#10;Description automatically generated">
            <a:extLst>
              <a:ext uri="{FF2B5EF4-FFF2-40B4-BE49-F238E27FC236}">
                <a16:creationId xmlns:a16="http://schemas.microsoft.com/office/drawing/2014/main" id="{3A5F1937-C2B7-577D-C2B9-F78102C33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075" y="1479866"/>
            <a:ext cx="5587475" cy="4390269"/>
          </a:xfrm>
          <a:prstGeom prst="rect">
            <a:avLst/>
          </a:prstGeom>
        </p:spPr>
      </p:pic>
    </p:spTree>
    <p:extLst>
      <p:ext uri="{BB962C8B-B14F-4D97-AF65-F5344CB8AC3E}">
        <p14:creationId xmlns:p14="http://schemas.microsoft.com/office/powerpoint/2010/main" val="390999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7DFFE-A66F-54E3-7869-F0BA724DCC6E}"/>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9F2608F0-0D02-2A29-325C-207231AB1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213" y="561975"/>
            <a:ext cx="5743575" cy="573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29E11-A379-F112-6B2C-DB675D3FFD3E}"/>
            </a:ext>
          </a:extLst>
        </p:cNvPr>
        <p:cNvGrpSpPr/>
        <p:nvPr/>
      </p:nvGrpSpPr>
      <p:grpSpPr>
        <a:xfrm>
          <a:off x="0" y="0"/>
          <a:ext cx="0" cy="0"/>
          <a:chOff x="0" y="0"/>
          <a:chExt cx="0" cy="0"/>
        </a:xfrm>
      </p:grpSpPr>
      <p:pic>
        <p:nvPicPr>
          <p:cNvPr id="4" name="Online Media 3" title="The 5 characteristics of learning through play">
            <a:hlinkClick r:id="" action="ppaction://media"/>
            <a:extLst>
              <a:ext uri="{FF2B5EF4-FFF2-40B4-BE49-F238E27FC236}">
                <a16:creationId xmlns:a16="http://schemas.microsoft.com/office/drawing/2014/main" id="{4A25D741-9C5B-F0CE-FCAB-567BDC02BD3E}"/>
              </a:ext>
            </a:extLst>
          </p:cNvPr>
          <p:cNvPicPr>
            <a:picLocks noRot="1" noChangeAspect="1"/>
          </p:cNvPicPr>
          <p:nvPr>
            <a:videoFile r:link="rId1"/>
          </p:nvPr>
        </p:nvPicPr>
        <p:blipFill>
          <a:blip r:embed="rId4"/>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252040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NLC Corporate Colours">
      <a:dk1>
        <a:srgbClr val="000000"/>
      </a:dk1>
      <a:lt1>
        <a:sysClr val="window" lastClr="FFFFFF"/>
      </a:lt1>
      <a:dk2>
        <a:srgbClr val="3F3F3F"/>
      </a:dk2>
      <a:lt2>
        <a:srgbClr val="E7E6E6"/>
      </a:lt2>
      <a:accent1>
        <a:srgbClr val="991636"/>
      </a:accent1>
      <a:accent2>
        <a:srgbClr val="0E893E"/>
      </a:accent2>
      <a:accent3>
        <a:srgbClr val="E5007E"/>
      </a:accent3>
      <a:accent4>
        <a:srgbClr val="2A3188"/>
      </a:accent4>
      <a:accent5>
        <a:srgbClr val="0E6FAB"/>
      </a:accent5>
      <a:accent6>
        <a:srgbClr val="81358A"/>
      </a:accent6>
      <a:hlink>
        <a:srgbClr val="0563C1"/>
      </a:hlink>
      <a:folHlink>
        <a:srgbClr val="9916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D5F1FB52D2D04AA1AFD55021251060" ma:contentTypeVersion="14" ma:contentTypeDescription="Create a new document." ma:contentTypeScope="" ma:versionID="0e1e36cc696f16ffbdd2556763d193e7">
  <xsd:schema xmlns:xsd="http://www.w3.org/2001/XMLSchema" xmlns:xs="http://www.w3.org/2001/XMLSchema" xmlns:p="http://schemas.microsoft.com/office/2006/metadata/properties" xmlns:ns2="1ce72ac1-2dff-4e06-a751-20dc2bc26b88" xmlns:ns3="c85f8ed6-da34-46ef-82c4-42fdeec9abaf" targetNamespace="http://schemas.microsoft.com/office/2006/metadata/properties" ma:root="true" ma:fieldsID="9ce8ed782a5a698a1818b6a994f8f5f2" ns2:_="" ns3:_="">
    <xsd:import namespace="1ce72ac1-2dff-4e06-a751-20dc2bc26b88"/>
    <xsd:import namespace="c85f8ed6-da34-46ef-82c4-42fdeec9aba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72ac1-2dff-4e06-a751-20dc2bc26b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85f8ed6-da34-46ef-82c4-42fdeec9aba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1649391-529e-4a3b-967f-dbf2e540223f}" ma:internalName="TaxCatchAll" ma:showField="CatchAllData" ma:web="c85f8ed6-da34-46ef-82c4-42fdeec9ab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85f8ed6-da34-46ef-82c4-42fdeec9abaf" xsi:nil="true"/>
    <lcf76f155ced4ddcb4097134ff3c332f xmlns="1ce72ac1-2dff-4e06-a751-20dc2bc26b8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7729A5-967A-41BD-B494-A2CA756DCE1B}">
  <ds:schemaRefs>
    <ds:schemaRef ds:uri="http://schemas.microsoft.com/sharepoint/v3/contenttype/forms"/>
  </ds:schemaRefs>
</ds:datastoreItem>
</file>

<file path=customXml/itemProps2.xml><?xml version="1.0" encoding="utf-8"?>
<ds:datastoreItem xmlns:ds="http://schemas.openxmlformats.org/officeDocument/2006/customXml" ds:itemID="{5EBEA05F-F38E-4A46-9CEA-ACF11AE5EF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e72ac1-2dff-4e06-a751-20dc2bc26b88"/>
    <ds:schemaRef ds:uri="c85f8ed6-da34-46ef-82c4-42fdeec9ab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4093C7-D7BF-42F8-808C-294BFE12909E}">
  <ds:schemaRefs>
    <ds:schemaRef ds:uri="http://purl.org/dc/dcmitype/"/>
    <ds:schemaRef ds:uri="http://purl.org/dc/elements/1.1/"/>
    <ds:schemaRef ds:uri="http://schemas.microsoft.com/office/2006/documentManagement/types"/>
    <ds:schemaRef ds:uri="c85f8ed6-da34-46ef-82c4-42fdeec9abaf"/>
    <ds:schemaRef ds:uri="http://www.w3.org/XML/1998/namespace"/>
    <ds:schemaRef ds:uri="http://schemas.microsoft.com/office/infopath/2007/PartnerControls"/>
    <ds:schemaRef ds:uri="http://schemas.openxmlformats.org/package/2006/metadata/core-properties"/>
    <ds:schemaRef ds:uri="http://purl.org/dc/terms/"/>
    <ds:schemaRef ds:uri="http://schemas.microsoft.com/office/2006/metadata/properties"/>
    <ds:schemaRef ds:uri="1ce72ac1-2dff-4e06-a751-20dc2bc26b88"/>
  </ds:schemaRefs>
</ds:datastoreItem>
</file>

<file path=docProps/app.xml><?xml version="1.0" encoding="utf-8"?>
<Properties xmlns="http://schemas.openxmlformats.org/officeDocument/2006/extended-properties" xmlns:vt="http://schemas.openxmlformats.org/officeDocument/2006/docPropsVTypes">
  <TotalTime>1</TotalTime>
  <Words>1628</Words>
  <Application>Microsoft Office PowerPoint</Application>
  <PresentationFormat>Widescreen</PresentationFormat>
  <Paragraphs>115</Paragraphs>
  <Slides>20</Slides>
  <Notes>8</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Arial</vt:lpstr>
      <vt:lpstr>Calibri</vt:lpstr>
      <vt:lpstr>Office Theme</vt:lpstr>
      <vt:lpstr>Play Pedagogy in NLC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Gareth Jones</dc:creator>
  <cp:lastModifiedBy>Mrs Kirk</cp:lastModifiedBy>
  <cp:revision>7</cp:revision>
  <dcterms:created xsi:type="dcterms:W3CDTF">2022-03-03T14:30:20Z</dcterms:created>
  <dcterms:modified xsi:type="dcterms:W3CDTF">2025-07-15T14:36:41Z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381991-eab8-4fff-8f2f-4f88109aa1cd_Enabled">
    <vt:lpwstr>true</vt:lpwstr>
  </property>
  <property fmtid="{D5CDD505-2E9C-101B-9397-08002B2CF9AE}" pid="3" name="MSIP_Label_3c381991-eab8-4fff-8f2f-4f88109aa1cd_SetDate">
    <vt:lpwstr>2022-03-03T14:30:29Z</vt:lpwstr>
  </property>
  <property fmtid="{D5CDD505-2E9C-101B-9397-08002B2CF9AE}" pid="4" name="MSIP_Label_3c381991-eab8-4fff-8f2f-4f88109aa1cd_Method">
    <vt:lpwstr>Privileged</vt:lpwstr>
  </property>
  <property fmtid="{D5CDD505-2E9C-101B-9397-08002B2CF9AE}" pid="5" name="MSIP_Label_3c381991-eab8-4fff-8f2f-4f88109aa1cd_Name">
    <vt:lpwstr>Official</vt:lpwstr>
  </property>
  <property fmtid="{D5CDD505-2E9C-101B-9397-08002B2CF9AE}" pid="6" name="MSIP_Label_3c381991-eab8-4fff-8f2f-4f88109aa1cd_SiteId">
    <vt:lpwstr>a98f953b-d618-4b43-8a65-0382681bd283</vt:lpwstr>
  </property>
  <property fmtid="{D5CDD505-2E9C-101B-9397-08002B2CF9AE}" pid="7" name="MSIP_Label_3c381991-eab8-4fff-8f2f-4f88109aa1cd_ActionId">
    <vt:lpwstr>5287e274-3a73-428e-a7a1-adf001ea891b</vt:lpwstr>
  </property>
  <property fmtid="{D5CDD505-2E9C-101B-9397-08002B2CF9AE}" pid="8" name="MSIP_Label_3c381991-eab8-4fff-8f2f-4f88109aa1cd_ContentBits">
    <vt:lpwstr>0</vt:lpwstr>
  </property>
  <property fmtid="{D5CDD505-2E9C-101B-9397-08002B2CF9AE}" pid="9" name="TaxKeyword">
    <vt:lpwstr/>
  </property>
  <property fmtid="{D5CDD505-2E9C-101B-9397-08002B2CF9AE}" pid="10" name="BusinessUnit">
    <vt:lpwstr>2;#Corporate Communications|884d44d7-7a32-4f58-9626-563073ec1cfd</vt:lpwstr>
  </property>
  <property fmtid="{D5CDD505-2E9C-101B-9397-08002B2CF9AE}" pid="11" name="ContentTypeId">
    <vt:lpwstr>0x010100EAD5F1FB52D2D04AA1AFD55021251060</vt:lpwstr>
  </property>
  <property fmtid="{D5CDD505-2E9C-101B-9397-08002B2CF9AE}" pid="12" name="Service1">
    <vt:lpwstr>1;#Chief Executives Office|ac091c47-8a3c-481c-963a-01e0af7f440f</vt:lpwstr>
  </property>
  <property fmtid="{D5CDD505-2E9C-101B-9397-08002B2CF9AE}" pid="13" name="_dlc_DocIdItemGuid">
    <vt:lpwstr>bfce4c32-8e1b-41c0-ad19-57f2607a2ddb</vt:lpwstr>
  </property>
  <property fmtid="{D5CDD505-2E9C-101B-9397-08002B2CF9AE}" pid="14" name="RevIMBCS">
    <vt:lpwstr>5;#Identity and Branding|540aa344-61ca-49d5-9c5f-5a9e70cab5b7</vt:lpwstr>
  </property>
  <property fmtid="{D5CDD505-2E9C-101B-9397-08002B2CF9AE}" pid="15" name="i0f84bba906045b4af568ee102a52dcb">
    <vt:lpwstr>Identity and Branding|540aa344-61ca-49d5-9c5f-5a9e70cab5b7</vt:lpwstr>
  </property>
  <property fmtid="{D5CDD505-2E9C-101B-9397-08002B2CF9AE}" pid="16" name="Channel">
    <vt:lpwstr/>
  </property>
  <property fmtid="{D5CDD505-2E9C-101B-9397-08002B2CF9AE}" pid="17" name="MediaServiceImageTags">
    <vt:lpwstr/>
  </property>
</Properties>
</file>