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9" r:id="rId12"/>
    <p:sldId id="267"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54" y="10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DFDE8-C69A-4416-A40E-9751F081922D}" type="datetimeFigureOut">
              <a:rPr lang="en-GB" smtClean="0"/>
              <a:t>30/03/2020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98D5B-9E33-415F-B2F1-323CA9AA9066}" type="slidenum">
              <a:rPr lang="en-GB" smtClean="0"/>
              <a:t>‹#›</a:t>
            </a:fld>
            <a:endParaRPr lang="en-GB"/>
          </a:p>
        </p:txBody>
      </p:sp>
    </p:spTree>
    <p:extLst>
      <p:ext uri="{BB962C8B-B14F-4D97-AF65-F5344CB8AC3E}">
        <p14:creationId xmlns:p14="http://schemas.microsoft.com/office/powerpoint/2010/main" val="407659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11048F-F903-447A-BA6C-795267CDB93B}" type="datetime1">
              <a:rPr lang="en-GB" smtClean="0"/>
              <a:t>30/03/2020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6999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94EBB9-BF20-41AF-87F2-F4E5A2BF0CCC}" type="datetime1">
              <a:rPr lang="en-GB" smtClean="0"/>
              <a:t>30/03/2020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394850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9D88D-B31A-42B0-B4AD-FA337F295A2B}" type="datetime1">
              <a:rPr lang="en-GB" smtClean="0"/>
              <a:t>30/03/2020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56183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223242-1946-45ED-B311-4F40E81F0D29}" type="datetime1">
              <a:rPr lang="en-GB" smtClean="0"/>
              <a:t>30/03/2020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289727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91161-285C-48F1-A64F-9752D1C1236B}" type="datetime1">
              <a:rPr lang="en-GB" smtClean="0"/>
              <a:t>30/03/2020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83982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91CB30-6655-46AF-86A8-6EA29FF6288C}" type="datetime1">
              <a:rPr lang="en-GB" smtClean="0"/>
              <a:t>30/03/2020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92123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CE53A8-157E-4B43-94A0-43F181032C4C}" type="datetime1">
              <a:rPr lang="en-GB" smtClean="0"/>
              <a:t>30/03/2020</a:t>
            </a:fld>
            <a:endParaRPr lang="en-GB"/>
          </a:p>
        </p:txBody>
      </p:sp>
      <p:sp>
        <p:nvSpPr>
          <p:cNvPr id="8" name="Footer Placeholder 7"/>
          <p:cNvSpPr>
            <a:spLocks noGrp="1"/>
          </p:cNvSpPr>
          <p:nvPr>
            <p:ph type="ftr" sz="quarter" idx="11"/>
          </p:nvPr>
        </p:nvSpPr>
        <p:spPr/>
        <p:txBody>
          <a:bodyPr/>
          <a:lstStyle/>
          <a:p>
            <a:r>
              <a:rPr lang="en-GB" smtClean="0"/>
              <a:t>Mairi Green, Bellsquarry Primary School</a:t>
            </a:r>
            <a:endParaRPr lang="en-GB"/>
          </a:p>
        </p:txBody>
      </p:sp>
      <p:sp>
        <p:nvSpPr>
          <p:cNvPr id="9" name="Slide Number Placeholder 8"/>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02744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D0E842-A1CD-4136-B041-6799857C3AF8}" type="datetime1">
              <a:rPr lang="en-GB" smtClean="0"/>
              <a:t>30/03/2020</a:t>
            </a:fld>
            <a:endParaRPr lang="en-GB"/>
          </a:p>
        </p:txBody>
      </p:sp>
      <p:sp>
        <p:nvSpPr>
          <p:cNvPr id="4" name="Footer Placeholder 3"/>
          <p:cNvSpPr>
            <a:spLocks noGrp="1"/>
          </p:cNvSpPr>
          <p:nvPr>
            <p:ph type="ftr" sz="quarter" idx="11"/>
          </p:nvPr>
        </p:nvSpPr>
        <p:spPr/>
        <p:txBody>
          <a:bodyPr/>
          <a:lstStyle/>
          <a:p>
            <a:r>
              <a:rPr lang="en-GB" smtClean="0"/>
              <a:t>Mairi Green, Bellsquarry Primary School</a:t>
            </a:r>
            <a:endParaRPr lang="en-GB"/>
          </a:p>
        </p:txBody>
      </p:sp>
      <p:sp>
        <p:nvSpPr>
          <p:cNvPr id="5" name="Slide Number Placeholder 4"/>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8438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89600-2806-4716-BDEB-89B961D31F2C}" type="datetime1">
              <a:rPr lang="en-GB" smtClean="0"/>
              <a:t>30/03/2020</a:t>
            </a:fld>
            <a:endParaRPr lang="en-GB"/>
          </a:p>
        </p:txBody>
      </p:sp>
      <p:sp>
        <p:nvSpPr>
          <p:cNvPr id="3" name="Footer Placeholder 2"/>
          <p:cNvSpPr>
            <a:spLocks noGrp="1"/>
          </p:cNvSpPr>
          <p:nvPr>
            <p:ph type="ftr" sz="quarter" idx="11"/>
          </p:nvPr>
        </p:nvSpPr>
        <p:spPr/>
        <p:txBody>
          <a:bodyPr/>
          <a:lstStyle/>
          <a:p>
            <a:r>
              <a:rPr lang="en-GB" smtClean="0"/>
              <a:t>Mairi Green, Bellsquarry Primary School</a:t>
            </a:r>
            <a:endParaRPr lang="en-GB"/>
          </a:p>
        </p:txBody>
      </p:sp>
      <p:sp>
        <p:nvSpPr>
          <p:cNvPr id="4" name="Slide Number Placeholder 3"/>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59804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04E2A-0235-471C-BEA0-7802892BB96C}" type="datetime1">
              <a:rPr lang="en-GB" smtClean="0"/>
              <a:t>30/03/2020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68185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4E32-4142-4F80-8AD2-9AEB733D27EB}" type="datetime1">
              <a:rPr lang="en-GB" smtClean="0"/>
              <a:t>30/03/2020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15418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4E74C-CD64-44B1-A5F7-B305D7501FE8}" type="datetime1">
              <a:rPr lang="en-GB" smtClean="0"/>
              <a:t>30/03/2020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Mairi Green, Bellsquarry Primary School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039CD-58BA-4DEC-B4AE-71DEE5FEE7E9}" type="slidenum">
              <a:rPr lang="en-GB" smtClean="0"/>
              <a:t>‹#›</a:t>
            </a:fld>
            <a:endParaRPr lang="en-GB"/>
          </a:p>
        </p:txBody>
      </p:sp>
    </p:spTree>
    <p:extLst>
      <p:ext uri="{BB962C8B-B14F-4D97-AF65-F5344CB8AC3E}">
        <p14:creationId xmlns:p14="http://schemas.microsoft.com/office/powerpoint/2010/main" val="116358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Microsoft Teams</a:t>
            </a:r>
            <a:endParaRPr lang="en-GB" dirty="0"/>
          </a:p>
        </p:txBody>
      </p:sp>
      <p:sp>
        <p:nvSpPr>
          <p:cNvPr id="3" name="Subtitle 2"/>
          <p:cNvSpPr>
            <a:spLocks noGrp="1"/>
          </p:cNvSpPr>
          <p:nvPr>
            <p:ph type="subTitle" idx="1"/>
          </p:nvPr>
        </p:nvSpPr>
        <p:spPr/>
        <p:txBody>
          <a:bodyPr/>
          <a:lstStyle/>
          <a:p>
            <a:r>
              <a:rPr lang="en-GB" dirty="0" smtClean="0"/>
              <a:t>Welcome to your Teams </a:t>
            </a:r>
            <a:r>
              <a:rPr lang="en-GB" dirty="0"/>
              <a:t>M</a:t>
            </a:r>
            <a:r>
              <a:rPr lang="en-GB" dirty="0" smtClean="0"/>
              <a:t>anual</a:t>
            </a:r>
          </a:p>
        </p:txBody>
      </p:sp>
      <p:pic>
        <p:nvPicPr>
          <p:cNvPr id="19458" name="Picture 2" descr="Image result for microsoft t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7901"/>
            <a:ext cx="4273769" cy="24029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5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40" b="17627"/>
          <a:stretch/>
        </p:blipFill>
        <p:spPr bwMode="auto">
          <a:xfrm>
            <a:off x="546957" y="2448000"/>
            <a:ext cx="805008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72200" y="4365104"/>
            <a:ext cx="2520280" cy="64633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Select ‘Dismiss’ for notifications.</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59307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22" b="-18722"/>
          <a:stretch/>
        </p:blipFill>
        <p:spPr bwMode="auto">
          <a:xfrm>
            <a:off x="546957" y="24480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37584" y="4653136"/>
            <a:ext cx="2520280" cy="1477328"/>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You have lots of help options where you can search for what you want to do and follow the instructions given.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5219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20" b="-29288"/>
          <a:stretch/>
        </p:blipFill>
        <p:spPr bwMode="auto">
          <a:xfrm>
            <a:off x="467544" y="2132856"/>
            <a:ext cx="8050085"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6096" y="4149080"/>
            <a:ext cx="2520280"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Use the student guide to answer your questions/get help if you need it.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291993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927" b="-17927"/>
          <a:stretch/>
        </p:blipFill>
        <p:spPr bwMode="auto">
          <a:xfrm>
            <a:off x="546957" y="24120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64633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Change your layout to ‘Grid’.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5586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26" b="-22138"/>
          <a:stretch/>
        </p:blipFill>
        <p:spPr bwMode="auto">
          <a:xfrm>
            <a:off x="546957" y="2448000"/>
            <a:ext cx="8050085"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07904" y="3573016"/>
            <a:ext cx="2520280"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Now you should be able to see the ‘Join a Team’ tile so you can input the team code.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8941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Remember:</a:t>
            </a:r>
            <a:br>
              <a:rPr lang="en-GB" dirty="0" smtClean="0"/>
            </a:br>
            <a:endParaRPr lang="en-GB" dirty="0"/>
          </a:p>
        </p:txBody>
      </p:sp>
      <p:sp>
        <p:nvSpPr>
          <p:cNvPr id="3" name="Content Placeholder 2"/>
          <p:cNvSpPr>
            <a:spLocks noGrp="1"/>
          </p:cNvSpPr>
          <p:nvPr>
            <p:ph idx="1"/>
          </p:nvPr>
        </p:nvSpPr>
        <p:spPr>
          <a:xfrm>
            <a:off x="395536" y="1052736"/>
            <a:ext cx="8229600" cy="4525963"/>
          </a:xfrm>
        </p:spPr>
        <p:txBody>
          <a:bodyPr>
            <a:normAutofit fontScale="92500" lnSpcReduction="20000"/>
          </a:bodyPr>
          <a:lstStyle/>
          <a:p>
            <a:r>
              <a:rPr lang="en-GB" dirty="0" smtClean="0"/>
              <a:t>It is your responsibility to look after your username and remember your unique password</a:t>
            </a:r>
          </a:p>
          <a:p>
            <a:r>
              <a:rPr lang="en-GB" dirty="0" smtClean="0"/>
              <a:t>Never share your password with anyone</a:t>
            </a:r>
          </a:p>
          <a:p>
            <a:r>
              <a:rPr lang="en-GB" dirty="0" smtClean="0"/>
              <a:t>Contact your teachers if you see anything on Teams that upsets you</a:t>
            </a:r>
          </a:p>
          <a:p>
            <a:r>
              <a:rPr lang="en-GB" dirty="0" smtClean="0"/>
              <a:t>Use the help guides</a:t>
            </a:r>
          </a:p>
          <a:p>
            <a:r>
              <a:rPr lang="en-GB" dirty="0" smtClean="0"/>
              <a:t>Always be kind, polite and respectful when commenting</a:t>
            </a:r>
          </a:p>
          <a:p>
            <a:r>
              <a:rPr lang="en-GB" dirty="0" smtClean="0"/>
              <a:t>Always think carefully and check what you have written before posting. </a:t>
            </a:r>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8335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Glow Rules</a:t>
            </a:r>
            <a:endParaRPr lang="en-GB" dirty="0"/>
          </a:p>
        </p:txBody>
      </p:sp>
      <p:graphicFrame>
        <p:nvGraphicFramePr>
          <p:cNvPr id="4" name="Content Placeholder 3"/>
          <p:cNvGraphicFramePr>
            <a:graphicFrameLocks noGrp="1"/>
          </p:cNvGraphicFramePr>
          <p:nvPr>
            <p:ph idx="1"/>
          </p:nvPr>
        </p:nvGraphicFramePr>
        <p:xfrm>
          <a:off x="457200" y="1497172"/>
          <a:ext cx="8229600" cy="4732020"/>
        </p:xfrm>
        <a:graphic>
          <a:graphicData uri="http://schemas.openxmlformats.org/drawingml/2006/table">
            <a:tbl>
              <a:tblPr firstRow="1" firstCol="1" bandRow="1">
                <a:tableStyleId>{5C22544A-7EE6-4342-B048-85BDC9FD1C3A}</a:tableStyleId>
              </a:tblPr>
              <a:tblGrid>
                <a:gridCol w="4114800"/>
                <a:gridCol w="4114800"/>
              </a:tblGrid>
              <a:tr h="1104138">
                <a:tc>
                  <a:txBody>
                    <a:bodyPr/>
                    <a:lstStyle/>
                    <a:p>
                      <a:pPr>
                        <a:lnSpc>
                          <a:spcPct val="115000"/>
                        </a:lnSpc>
                        <a:spcAft>
                          <a:spcPts val="0"/>
                        </a:spcAft>
                      </a:pPr>
                      <a:r>
                        <a:rPr lang="en-GB" sz="1300" dirty="0">
                          <a:effectLst/>
                        </a:rPr>
                        <a:t>BE SECURE</a:t>
                      </a:r>
                      <a:br>
                        <a:rPr lang="en-GB" sz="1300" dirty="0">
                          <a:effectLst/>
                        </a:rPr>
                      </a:b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keep your Glow password to yourself.</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sign out of Glow when you are no longer using it.</a:t>
                      </a:r>
                      <a:endParaRPr lang="en-GB" sz="1000" dirty="0">
                        <a:effectLst/>
                        <a:latin typeface="Calibri"/>
                        <a:ea typeface="Calibri"/>
                        <a:cs typeface="Times New Roman"/>
                      </a:endParaRPr>
                    </a:p>
                  </a:txBody>
                  <a:tcPr marL="0" marR="0" marT="0" marB="0" anchor="b"/>
                </a:tc>
                <a:tc>
                  <a:txBody>
                    <a:bodyPr/>
                    <a:lstStyle/>
                    <a:p>
                      <a:pPr>
                        <a:lnSpc>
                          <a:spcPct val="115000"/>
                        </a:lnSpc>
                        <a:spcAft>
                          <a:spcPts val="0"/>
                        </a:spcAft>
                      </a:pPr>
                      <a:r>
                        <a:rPr lang="en-GB" sz="1300">
                          <a:effectLst/>
                        </a:rPr>
                        <a:t>BE POLITE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Always treat others with respect.</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post or share a message, document, image, video or any other content that is inappropriate or likely to cause harm or offence to others.</a:t>
                      </a:r>
                      <a:endParaRPr lang="en-GB" sz="1000">
                        <a:effectLst/>
                        <a:latin typeface="Calibri"/>
                        <a:ea typeface="Calibri"/>
                        <a:cs typeface="Times New Roman"/>
                      </a:endParaRPr>
                    </a:p>
                  </a:txBody>
                  <a:tcPr marL="0" marR="0" marT="0" marB="0" anchor="b"/>
                </a:tc>
              </a:tr>
              <a:tr h="2208276">
                <a:tc>
                  <a:txBody>
                    <a:bodyPr/>
                    <a:lstStyle/>
                    <a:p>
                      <a:pPr>
                        <a:lnSpc>
                          <a:spcPct val="115000"/>
                        </a:lnSpc>
                        <a:spcAft>
                          <a:spcPts val="0"/>
                        </a:spcAft>
                      </a:pPr>
                      <a:r>
                        <a:rPr lang="en-GB" sz="1300">
                          <a:effectLst/>
                        </a:rPr>
                        <a:t>BE SAFE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Always remember to be careful when communicating over the internet – other users may not be who they seem.</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Don’t share your personal details with other people.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agree to meet someone in person who you have only met on the internet unless accompanied by a parent, carer or other known and trusted adult.</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Speak to an adult immediately if you see a message, image or anything else on the internet that concerns you.</a:t>
                      </a:r>
                      <a:endParaRPr lang="en-GB" sz="1000">
                        <a:effectLst/>
                        <a:latin typeface="Calibri"/>
                        <a:ea typeface="Calibri"/>
                        <a:cs typeface="Times New Roman"/>
                      </a:endParaRPr>
                    </a:p>
                  </a:txBody>
                  <a:tcPr marL="0" marR="0" marT="0" marB="0" anchor="b"/>
                </a:tc>
                <a:tc>
                  <a:txBody>
                    <a:bodyPr/>
                    <a:lstStyle/>
                    <a:p>
                      <a:pPr>
                        <a:lnSpc>
                          <a:spcPct val="115000"/>
                        </a:lnSpc>
                        <a:spcAft>
                          <a:spcPts val="0"/>
                        </a:spcAft>
                      </a:pPr>
                      <a:r>
                        <a:rPr lang="en-GB" sz="1300" dirty="0">
                          <a:effectLst/>
                        </a:rPr>
                        <a:t>BE RESPONSIBLE</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be mindful that once you put something online, that information may be beyond your control.</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Never post or share a message, document, image, video or any other content online that you would not wish other learners, teachers, or parents to see.</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Remember that anything you do can be traced back to you.</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If you misuse Glow, this can be reported to your school.</a:t>
                      </a:r>
                      <a:endParaRPr lang="en-GB" sz="1000" dirty="0">
                        <a:effectLst/>
                      </a:endParaRPr>
                    </a:p>
                    <a:p>
                      <a:pPr fontAlgn="base">
                        <a:lnSpc>
                          <a:spcPct val="115000"/>
                        </a:lnSpc>
                        <a:spcAft>
                          <a:spcPts val="1000"/>
                        </a:spcAft>
                      </a:pPr>
                      <a:r>
                        <a:rPr lang="en-GB" sz="1300" dirty="0">
                          <a:effectLst/>
                        </a:rPr>
                        <a:t> </a:t>
                      </a:r>
                      <a:endParaRPr lang="en-GB" sz="1000" dirty="0">
                        <a:effectLst/>
                        <a:latin typeface="Calibri"/>
                        <a:ea typeface="Calibri"/>
                        <a:cs typeface="Times New Roman"/>
                      </a:endParaRPr>
                    </a:p>
                  </a:txBody>
                  <a:tcPr marL="0" marR="0" marT="0" marB="0" anchor="b"/>
                </a:tc>
              </a:tr>
              <a:tr h="1056818">
                <a:tc>
                  <a:txBody>
                    <a:bodyPr/>
                    <a:lstStyle/>
                    <a:p>
                      <a:pPr>
                        <a:lnSpc>
                          <a:spcPct val="115000"/>
                        </a:lnSpc>
                        <a:spcAft>
                          <a:spcPts val="0"/>
                        </a:spcAft>
                      </a:pPr>
                      <a:r>
                        <a:rPr lang="en-GB" sz="1300">
                          <a:effectLst/>
                        </a:rPr>
                        <a:t>BE LEGAL</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post or share a message, document, image, video or any other content that you do not have permission to use.</a:t>
                      </a:r>
                      <a:br>
                        <a:rPr lang="en-GB" sz="1300">
                          <a:effectLst/>
                        </a:rPr>
                      </a:br>
                      <a:endParaRPr lang="en-GB" sz="1000">
                        <a:solidFill>
                          <a:srgbClr val="000000"/>
                        </a:solidFill>
                        <a:effectLst/>
                        <a:latin typeface="Calibri"/>
                        <a:ea typeface="Calibri"/>
                        <a:cs typeface="Times New Roman"/>
                      </a:endParaRPr>
                    </a:p>
                  </a:txBody>
                  <a:tcPr marL="0" marR="0" marT="0" marB="0" anchor="b"/>
                </a:tc>
                <a:tc>
                  <a:txBody>
                    <a:bodyPr/>
                    <a:lstStyle/>
                    <a:p>
                      <a:pPr>
                        <a:lnSpc>
                          <a:spcPct val="115000"/>
                        </a:lnSpc>
                      </a:pPr>
                      <a:endParaRPr lang="en-GB" sz="1000" dirty="0">
                        <a:effectLst/>
                        <a:latin typeface="Calibri"/>
                        <a:cs typeface="Times New Roman"/>
                      </a:endParaRPr>
                    </a:p>
                  </a:txBody>
                  <a:tcPr marL="0" marR="0" marT="0" marB="0" anchor="b"/>
                </a:tc>
              </a:tr>
            </a:tbl>
          </a:graphicData>
        </a:graphic>
      </p:graphicFrame>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800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375855" cy="470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653136"/>
            <a:ext cx="2520280" cy="92333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Log in to Glow using your </a:t>
            </a:r>
            <a:r>
              <a:rPr lang="en-GB" dirty="0" smtClean="0"/>
              <a:t>username </a:t>
            </a:r>
            <a:r>
              <a:rPr lang="en-GB" dirty="0" smtClean="0"/>
              <a:t>and individual password.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26200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3608" y="4221088"/>
            <a:ext cx="2232248"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Click the ‘I accept the cookie policies’ box then Launch RM Unify.</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93106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27" b="16839"/>
          <a:stretch/>
        </p:blipFill>
        <p:spPr bwMode="auto">
          <a:xfrm>
            <a:off x="611560" y="2276872"/>
            <a:ext cx="805008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4653136"/>
            <a:ext cx="2232248" cy="1754326"/>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Y</a:t>
            </a:r>
            <a:r>
              <a:rPr lang="en-GB" dirty="0" smtClean="0"/>
              <a:t>our </a:t>
            </a:r>
            <a:r>
              <a:rPr lang="en-GB" dirty="0" smtClean="0"/>
              <a:t>launch pad will look something like this. </a:t>
            </a:r>
            <a:r>
              <a:rPr lang="en-GB" dirty="0" smtClean="0"/>
              <a:t>You will find lots of tiles for sites that may help you with your learning.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080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32" b="18419"/>
          <a:stretch/>
        </p:blipFill>
        <p:spPr bwMode="auto">
          <a:xfrm>
            <a:off x="546957" y="2484000"/>
            <a:ext cx="8050085" cy="2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1754326"/>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By clicking the ‘person’ you will access your own launch pad. Here you can add tiles specifically for you and the apps you use.</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6780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133" b="17644"/>
          <a:stretch/>
        </p:blipFill>
        <p:spPr bwMode="auto">
          <a:xfrm>
            <a:off x="546957" y="2376000"/>
            <a:ext cx="8050085"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3861048"/>
            <a:ext cx="2232248" cy="64633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Click ‘Add’ then ‘App from Library’.</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6108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927" b="17643"/>
          <a:stretch/>
        </p:blipFill>
        <p:spPr bwMode="auto">
          <a:xfrm>
            <a:off x="546957" y="2412000"/>
            <a:ext cx="8050085"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27784" y="4509120"/>
            <a:ext cx="2520280" cy="92333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Double click on Microsoft Teams to add it to your launch pad.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80175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125" b="18450"/>
          <a:stretch/>
        </p:blipFill>
        <p:spPr bwMode="auto">
          <a:xfrm>
            <a:off x="467544" y="1844824"/>
            <a:ext cx="8050085" cy="29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64633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Click ‘Add to my Launch Pad’. </a:t>
            </a:r>
            <a:endParaRPr lang="en-GB" dirty="0"/>
          </a:p>
        </p:txBody>
      </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1480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133" b="17644"/>
          <a:stretch/>
        </p:blipFill>
        <p:spPr bwMode="auto">
          <a:xfrm>
            <a:off x="539552" y="2276872"/>
            <a:ext cx="8050085"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92333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You will now have Teams ready to click into directly. </a:t>
            </a:r>
            <a:endParaRPr lang="en-GB" dirty="0"/>
          </a:p>
        </p:txBody>
      </p:sp>
      <p:sp>
        <p:nvSpPr>
          <p:cNvPr id="6" name="TextBox 5"/>
          <p:cNvSpPr txBox="1"/>
          <p:nvPr/>
        </p:nvSpPr>
        <p:spPr>
          <a:xfrm>
            <a:off x="5292080" y="2780928"/>
            <a:ext cx="2520280" cy="313932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If you are using a phone or tablet you may need to install the free Teams app. You will also need to use your email address to log in to this. Your email address is beside you username. It is your username with @glow.sch.uk at the end. </a:t>
            </a:r>
            <a:endParaRPr lang="en-GB" dirty="0"/>
          </a:p>
        </p:txBody>
      </p:sp>
      <p:sp>
        <p:nvSpPr>
          <p:cNvPr id="3" name="Footer Placeholder 2"/>
          <p:cNvSpPr>
            <a:spLocks noGrp="1"/>
          </p:cNvSpPr>
          <p:nvPr>
            <p:ph type="ftr" sz="quarter" idx="11"/>
          </p:nvPr>
        </p:nvSpPr>
        <p:spPr/>
        <p:txBody>
          <a:bodyPr/>
          <a:lstStyle/>
          <a:p>
            <a:r>
              <a:rPr lang="en-GB" dirty="0" smtClean="0"/>
              <a:t>l</a:t>
            </a:r>
            <a:endParaRPr lang="en-GB" dirty="0"/>
          </a:p>
        </p:txBody>
      </p:sp>
    </p:spTree>
    <p:extLst>
      <p:ext uri="{BB962C8B-B14F-4D97-AF65-F5344CB8AC3E}">
        <p14:creationId xmlns:p14="http://schemas.microsoft.com/office/powerpoint/2010/main" val="368996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539</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Microsoft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vt:lpstr>
      <vt:lpstr>Glow Rules</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Mairi Green</dc:creator>
  <cp:lastModifiedBy>Hazel</cp:lastModifiedBy>
  <cp:revision>12</cp:revision>
  <dcterms:created xsi:type="dcterms:W3CDTF">2020-03-16T09:28:02Z</dcterms:created>
  <dcterms:modified xsi:type="dcterms:W3CDTF">2020-03-30T15:25:59Z</dcterms:modified>
</cp:coreProperties>
</file>