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99FF"/>
    <a:srgbClr val="FF99CC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7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1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2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2725-415E-4800-9DE0-A7B76F4B39F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articles/zkttpg8" TargetMode="External"/><Relationship Id="rId3" Type="http://schemas.openxmlformats.org/officeDocument/2006/relationships/hyperlink" Target="https://www.bbc.co.uk/teach/school-radio/cloud-rating-3/zjy6qp3" TargetMode="External"/><Relationship Id="rId7" Type="http://schemas.openxmlformats.org/officeDocument/2006/relationships/hyperlink" Target="https://www.bbc.co.uk/bitesize/articles/zm6wjhv" TargetMode="External"/><Relationship Id="rId12" Type="http://schemas.openxmlformats.org/officeDocument/2006/relationships/hyperlink" Target="https://www.bbc.co.uk/bitesize/articles/z4vxt39" TargetMode="External"/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bitesize/articles/zvm72sg" TargetMode="External"/><Relationship Id="rId11" Type="http://schemas.openxmlformats.org/officeDocument/2006/relationships/hyperlink" Target="https://www.bbc.co.uk/bitesize/articles/zn4dqp3" TargetMode="External"/><Relationship Id="rId5" Type="http://schemas.openxmlformats.org/officeDocument/2006/relationships/hyperlink" Target="https://www.bbc.co.uk/bitesize/articles/z4p2mfr" TargetMode="External"/><Relationship Id="rId10" Type="http://schemas.openxmlformats.org/officeDocument/2006/relationships/hyperlink" Target="https://www.bbc.co.uk/bitesize/articles/zd8mt39" TargetMode="External"/><Relationship Id="rId4" Type="http://schemas.openxmlformats.org/officeDocument/2006/relationships/hyperlink" Target="https://www.bbc.co.uk/bitesize/articles/z7psf4j" TargetMode="External"/><Relationship Id="rId9" Type="http://schemas.openxmlformats.org/officeDocument/2006/relationships/hyperlink" Target="https://www.bbc.co.uk/bitesize/articles/zkmg47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70219"/>
              </p:ext>
            </p:extLst>
          </p:nvPr>
        </p:nvGraphicFramePr>
        <p:xfrm>
          <a:off x="137885" y="144900"/>
          <a:ext cx="2997200" cy="574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178813807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566476031"/>
                    </a:ext>
                  </a:extLst>
                </a:gridCol>
              </a:tblGrid>
              <a:tr h="650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Spelling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17547"/>
                  </a:ext>
                </a:extLst>
              </a:tr>
              <a:tr h="3885630"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dirty="0" smtClean="0">
                          <a:latin typeface="Comic Sans MS" panose="030F0702030302020204" pitchFamily="66" charset="0"/>
                        </a:rPr>
                        <a:t>Purple Group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face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race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cage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place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holiday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today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may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stray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train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afraid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airport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downstairs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they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obey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valley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monkey</a:t>
                      </a:r>
                    </a:p>
                    <a:p>
                      <a:pPr algn="ctr"/>
                      <a:endParaRPr lang="en-GB" sz="1400" b="1" u="sng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dirty="0" smtClean="0">
                          <a:latin typeface="Comic Sans MS" panose="030F0702030302020204" pitchFamily="66" charset="0"/>
                        </a:rPr>
                        <a:t>Orange Group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quack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quiet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quiz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queen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quit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quite</a:t>
                      </a:r>
                    </a:p>
                    <a:p>
                      <a:pPr algn="ctr"/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are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dad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not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72527"/>
                  </a:ext>
                </a:extLst>
              </a:tr>
              <a:tr h="1160446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Jumbled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spell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Pyramid spell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Put your words in alphabetical order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7137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80234"/>
              </p:ext>
            </p:extLst>
          </p:nvPr>
        </p:nvGraphicFramePr>
        <p:xfrm>
          <a:off x="7400835" y="144902"/>
          <a:ext cx="4081417" cy="5674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17">
                  <a:extLst>
                    <a:ext uri="{9D8B030D-6E8A-4147-A177-3AD203B41FA5}">
                      <a16:colId xmlns:a16="http://schemas.microsoft.com/office/drawing/2014/main" val="2033038532"/>
                    </a:ext>
                  </a:extLst>
                </a:gridCol>
              </a:tblGrid>
              <a:tr h="302723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44759"/>
                  </a:ext>
                </a:extLst>
              </a:tr>
              <a:tr h="898944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Quick 10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2"/>
                        </a:rPr>
                        <a:t>https://www.topmarks.co.uk/maths-games/daily10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(Choose Level 4, Ordering, 4-digit numbers </a:t>
                      </a:r>
                      <a:r>
                        <a:rPr lang="en-GB" sz="1100" b="0" u="none" kern="120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(smallest </a:t>
                      </a: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first) 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make it more challenging for yourself by shortening the time between questions!)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0623"/>
                  </a:ext>
                </a:extLst>
              </a:tr>
              <a:tr h="2682096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Number Talks</a:t>
                      </a: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Remember to talk about how you solved these chilli challenges – if other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people in your house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join in you can teach them the hand signals.</a:t>
                      </a:r>
                    </a:p>
                    <a:p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These are all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called ‘removal’ problems.  You are starting with a certain amount and you are ‘removing’ part of that amount.  You can use concrete materials to help you if you would like to (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lego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stones,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etc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)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2821"/>
                  </a:ext>
                </a:extLst>
              </a:tr>
              <a:tr h="16667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en-GB" sz="1100" b="1" u="sng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Check</a:t>
                      </a:r>
                      <a:r>
                        <a:rPr lang="en-GB" sz="1100" b="0" u="none" baseline="0" dirty="0" smtClean="0">
                          <a:latin typeface="Comic Sans MS" panose="030F0702030302020204" pitchFamily="66" charset="0"/>
                        </a:rPr>
                        <a:t> your change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 smtClean="0">
                          <a:latin typeface="Comic Sans MS" panose="030F0702030302020204" pitchFamily="66" charset="0"/>
                        </a:rPr>
                        <a:t>Word Problems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 smtClean="0">
                          <a:latin typeface="Comic Sans MS" panose="030F0702030302020204" pitchFamily="66" charset="0"/>
                        </a:rPr>
                        <a:t>Addition and Subtraction Facts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 smtClean="0">
                          <a:latin typeface="Comic Sans MS" panose="030F0702030302020204" pitchFamily="66" charset="0"/>
                        </a:rPr>
                        <a:t>(These</a:t>
                      </a:r>
                      <a:r>
                        <a:rPr lang="en-GB" sz="1200" b="0" u="none" baseline="0" dirty="0" smtClean="0">
                          <a:latin typeface="Comic Sans MS" panose="030F0702030302020204" pitchFamily="66" charset="0"/>
                        </a:rPr>
                        <a:t> worksheets will be uploaded on to Teams and the Class Blog)</a:t>
                      </a:r>
                      <a:endParaRPr lang="en-GB" sz="1200" b="0" u="none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126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785154"/>
              </p:ext>
            </p:extLst>
          </p:nvPr>
        </p:nvGraphicFramePr>
        <p:xfrm>
          <a:off x="3207657" y="144900"/>
          <a:ext cx="4120606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471190310"/>
                    </a:ext>
                  </a:extLst>
                </a:gridCol>
              </a:tblGrid>
              <a:tr h="297027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23688"/>
                  </a:ext>
                </a:extLst>
              </a:tr>
              <a:tr h="1474750"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 the book you’ve chosen at home complete the following tasks….</a:t>
                      </a:r>
                    </a:p>
                    <a:p>
                      <a:pPr algn="just"/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Interesting Words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Prediction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dirty="0" smtClean="0">
                          <a:latin typeface="Comic Sans MS" panose="030F0702030302020204" pitchFamily="66" charset="0"/>
                        </a:rPr>
                        <a:t>Timeline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GB" sz="11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 smtClean="0">
                          <a:latin typeface="Comic Sans MS" panose="030F0702030302020204" pitchFamily="66" charset="0"/>
                        </a:rPr>
                        <a:t>(These</a:t>
                      </a:r>
                      <a:r>
                        <a:rPr lang="en-GB" sz="1200" b="0" u="none" baseline="0" dirty="0" smtClean="0">
                          <a:latin typeface="Comic Sans MS" panose="030F0702030302020204" pitchFamily="66" charset="0"/>
                        </a:rPr>
                        <a:t> worksheets will be uploaded on to Teams and the Class Blog)</a:t>
                      </a:r>
                      <a:endParaRPr lang="en-GB" sz="1200" b="0" u="none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0622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118488"/>
              </p:ext>
            </p:extLst>
          </p:nvPr>
        </p:nvGraphicFramePr>
        <p:xfrm>
          <a:off x="7651387" y="1754393"/>
          <a:ext cx="358031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536">
                  <a:extLst>
                    <a:ext uri="{9D8B030D-6E8A-4147-A177-3AD203B41FA5}">
                      <a16:colId xmlns:a16="http://schemas.microsoft.com/office/drawing/2014/main" val="1675738329"/>
                    </a:ext>
                  </a:extLst>
                </a:gridCol>
                <a:gridCol w="1190388">
                  <a:extLst>
                    <a:ext uri="{9D8B030D-6E8A-4147-A177-3AD203B41FA5}">
                      <a16:colId xmlns:a16="http://schemas.microsoft.com/office/drawing/2014/main" val="532630290"/>
                    </a:ext>
                  </a:extLst>
                </a:gridCol>
                <a:gridCol w="1190388">
                  <a:extLst>
                    <a:ext uri="{9D8B030D-6E8A-4147-A177-3AD203B41FA5}">
                      <a16:colId xmlns:a16="http://schemas.microsoft.com/office/drawing/2014/main" val="3441050188"/>
                    </a:ext>
                  </a:extLst>
                </a:gridCol>
              </a:tblGrid>
              <a:tr h="696781"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72-50</a:t>
                      </a:r>
                    </a:p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72-54</a:t>
                      </a:r>
                    </a:p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72-30</a:t>
                      </a:r>
                    </a:p>
                    <a:p>
                      <a:pPr algn="ctr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72-36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81-50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81-55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83-70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83-74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91-60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91-63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94-50</a:t>
                      </a:r>
                    </a:p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94-56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825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13816"/>
              </p:ext>
            </p:extLst>
          </p:nvPr>
        </p:nvGraphicFramePr>
        <p:xfrm>
          <a:off x="3207657" y="2100271"/>
          <a:ext cx="4120606" cy="3719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63144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Other – BBC </a:t>
                      </a:r>
                      <a:r>
                        <a:rPr lang="en-GB" sz="1400" b="1" u="sng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Bitesize</a:t>
                      </a: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Links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3356348">
                <a:tc>
                  <a:txBody>
                    <a:bodyPr/>
                    <a:lstStyle/>
                    <a:p>
                      <a:pPr algn="just"/>
                      <a:endParaRPr lang="en-GB" sz="1100" u="none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u="none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1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have had a look through all the BBC </a:t>
                      </a:r>
                      <a:r>
                        <a:rPr lang="en-GB" sz="11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Bitesize</a:t>
                      </a:r>
                      <a:r>
                        <a:rPr lang="en-GB" sz="11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lessons and over the next few weeks I will provide links to lessons which will revise things we have already learned in P4.  Hope you enjoy them!</a:t>
                      </a:r>
                    </a:p>
                    <a:p>
                      <a:pPr algn="just"/>
                      <a:endParaRPr lang="en-GB" sz="110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  <a:hlinkClick r:id="rId3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https://www.bbc.co.uk/bitesize/articles/z7psf4j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https://www.bbc.co.uk/bitesize/articles/z4p2mfr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https://www.bbc.co.uk/bitesize/articles/zvm72sg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https://www.bbc.co.uk/bitesize/articles/zm6wjhv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https://www.bbc.co.uk/bitesize/articles/zkttpg8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https://www.bbc.co.uk/bitesize/articles/zkmg47h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https://www.bbc.co.uk/bitesize/articles/zd8mt39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https://www.bbc.co.uk/bitesize/articles/zn4dqp3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https://www.bbc.co.uk/bitesize/articles/z4vxt39</a:t>
                      </a:r>
                      <a:endParaRPr lang="en-GB" sz="1100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  <a:hlinkClick r:id="rId3"/>
                      </a:endParaRPr>
                    </a:p>
                    <a:p>
                      <a:endParaRPr lang="en-GB" sz="11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06481"/>
              </p:ext>
            </p:extLst>
          </p:nvPr>
        </p:nvGraphicFramePr>
        <p:xfrm>
          <a:off x="137884" y="5931989"/>
          <a:ext cx="113443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4367">
                  <a:extLst>
                    <a:ext uri="{9D8B030D-6E8A-4147-A177-3AD203B41FA5}">
                      <a16:colId xmlns:a16="http://schemas.microsoft.com/office/drawing/2014/main" val="38566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Remember I will also be posting Daily Challenges on our Glow P4 Team, our Class Blog on the school website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on Twitter (@MrsSteel_LWell).  If you have any questions please email me AlisonSteel@ladywell.n-lanark.sch.uk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52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326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74</cp:revision>
  <dcterms:created xsi:type="dcterms:W3CDTF">2020-04-20T12:55:14Z</dcterms:created>
  <dcterms:modified xsi:type="dcterms:W3CDTF">2020-06-10T12:33:54Z</dcterms:modified>
</cp:coreProperties>
</file>