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articles/zhpq7nb" TargetMode="External"/><Relationship Id="rId3" Type="http://schemas.openxmlformats.org/officeDocument/2006/relationships/hyperlink" Target="https://www.bbc.co.uk/teach/school-radio/cloud-rating-3/zjy6qp3" TargetMode="External"/><Relationship Id="rId7" Type="http://schemas.openxmlformats.org/officeDocument/2006/relationships/hyperlink" Target="https://www.bbc.co.uk/bitesize/articles/zhp3bdm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articles/zmdpnrd" TargetMode="External"/><Relationship Id="rId11" Type="http://schemas.openxmlformats.org/officeDocument/2006/relationships/hyperlink" Target="https://www.bbc.co.uk/bitesize/articles/zfc2mfr" TargetMode="External"/><Relationship Id="rId5" Type="http://schemas.openxmlformats.org/officeDocument/2006/relationships/hyperlink" Target="https://www.bbc.co.uk/bitesize/articles/zjrdwty" TargetMode="External"/><Relationship Id="rId10" Type="http://schemas.openxmlformats.org/officeDocument/2006/relationships/hyperlink" Target="https://www.bbc.co.uk/bitesize/articles/zb86t39" TargetMode="External"/><Relationship Id="rId4" Type="http://schemas.openxmlformats.org/officeDocument/2006/relationships/hyperlink" Target="https://www.bbc.co.uk/bitesize/articles/zdgdwty" TargetMode="External"/><Relationship Id="rId9" Type="http://schemas.openxmlformats.org/officeDocument/2006/relationships/hyperlink" Target="https://www.bbc.co.uk/bitesize/articles/zvv8d6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56092"/>
              </p:ext>
            </p:extLst>
          </p:nvPr>
        </p:nvGraphicFramePr>
        <p:xfrm>
          <a:off x="137885" y="144900"/>
          <a:ext cx="2997200" cy="43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99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2918541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ground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count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found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house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shout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outside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mouse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about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crowd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drown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owl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brown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growl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down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town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now</a:t>
                      </a:r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out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now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new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who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what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when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where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why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wheel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which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while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whisper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whistle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white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wheat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whisk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856790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story spell (use as many words as you can in a silly story)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Rainbow</a:t>
                      </a: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 spell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Free choice spell (dotty, capital, rainbow, robot, </a:t>
                      </a:r>
                      <a:r>
                        <a:rPr lang="en-GB" sz="1050" baseline="0" dirty="0" err="1" smtClean="0">
                          <a:latin typeface="Comic Sans MS" panose="030F0702030302020204" pitchFamily="66" charset="0"/>
                        </a:rPr>
                        <a:t>etc</a:t>
                      </a: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70758"/>
              </p:ext>
            </p:extLst>
          </p:nvPr>
        </p:nvGraphicFramePr>
        <p:xfrm>
          <a:off x="7400835" y="144901"/>
          <a:ext cx="4081417" cy="586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332155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923137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(Choose </a:t>
                      </a: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Level 4, Ordering, 4-digit numbers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make it more challenging for yourself by shortening the time between questions!)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2587811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in you can teach them the hand signals.</a:t>
                      </a:r>
                    </a:p>
                    <a:p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These are all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called ‘removal’ problems.  You are starting with a certain amount and you are ‘removing’ part of that amount.  You can use concrete materials to help you if you would like to (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lego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stones,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18287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GB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&amp; 3-digit addition mosaic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addition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addition space-themed</a:t>
                      </a:r>
                      <a:endParaRPr lang="en-GB" sz="1200" b="0" u="none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8716"/>
              </p:ext>
            </p:extLst>
          </p:nvPr>
        </p:nvGraphicFramePr>
        <p:xfrm>
          <a:off x="3207657" y="144900"/>
          <a:ext cx="412060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297027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474750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pPr algn="just"/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Best Book in the World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Book Cover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Book Review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2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3555"/>
              </p:ext>
            </p:extLst>
          </p:nvPr>
        </p:nvGraphicFramePr>
        <p:xfrm>
          <a:off x="7651387" y="1754393"/>
          <a:ext cx="358031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36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3441050188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23-10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23-14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23-18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23-15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33-10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33-14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33-20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33-25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45-20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45-26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45-10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45-16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72667"/>
              </p:ext>
            </p:extLst>
          </p:nvPr>
        </p:nvGraphicFramePr>
        <p:xfrm>
          <a:off x="137886" y="4516313"/>
          <a:ext cx="2997200" cy="1325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7892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947319">
                <a:tc>
                  <a:txBody>
                    <a:bodyPr/>
                    <a:lstStyle/>
                    <a:p>
                      <a:pPr algn="just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132366"/>
              </p:ext>
            </p:extLst>
          </p:nvPr>
        </p:nvGraphicFramePr>
        <p:xfrm>
          <a:off x="3207657" y="2100271"/>
          <a:ext cx="4120606" cy="374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80898">
                <a:tc>
                  <a:txBody>
                    <a:bodyPr/>
                    <a:lstStyle/>
                    <a:p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Other – BBC </a:t>
                      </a:r>
                      <a:r>
                        <a:rPr lang="en-GB" sz="1100" b="1" u="sng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Bitesize</a:t>
                      </a: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Links</a:t>
                      </a:r>
                      <a:endParaRPr lang="en-GB" sz="11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360356">
                <a:tc>
                  <a:txBody>
                    <a:bodyPr/>
                    <a:lstStyle/>
                    <a:p>
                      <a:pPr algn="just"/>
                      <a:r>
                        <a:rPr lang="en-GB" sz="1100" u="none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have had a look through all the BBC </a:t>
                      </a:r>
                      <a:r>
                        <a:rPr lang="en-GB" sz="11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Bitesize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lessons and over the next 4 weeks I will provide links to lessons which will revise things we have already learned in P4.  Hope you enjoy them!</a:t>
                      </a:r>
                      <a:endParaRPr lang="en-GB" sz="1100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endParaRPr lang="en-GB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3"/>
                        </a:rPr>
                        <a:t>https://www.bbc.co.uk/teach/school-radio/cloud-rating-3/zjy6qp3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4"/>
                        </a:rPr>
                        <a:t>https://www.bbc.co.uk/bitesize/articles/zdgdwty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5"/>
                        </a:rPr>
                        <a:t>https://www.bbc.co.uk/bitesize/articles/zjrdwty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6"/>
                        </a:rPr>
                        <a:t>https://www.bbc.co.uk/bitesize/articles/zmdpnrd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7"/>
                        </a:rPr>
                        <a:t>https://www.bbc.co.uk/bitesize/articles/zhp3bdm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8"/>
                        </a:rPr>
                        <a:t>https://www.bbc.co.uk/bitesize/articles/zhpq7nb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9"/>
                        </a:rPr>
                        <a:t>https://www.bbc.co.uk/bitesize/articles/zvv8d6f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0"/>
                        </a:rPr>
                        <a:t>https://www.bbc.co.uk/bitesize/articles/zb86t39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300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1"/>
                        </a:rPr>
                        <a:t>https://www.bbc.co.uk/bitesize/articles/zfc2mfr</a:t>
                      </a:r>
                      <a:endParaRPr lang="en-GB" sz="1300" b="0" u="non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06481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Daily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Challenges on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our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Glow P4 Team, our Class Blog on the school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website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 Twitter (@MrsSteel_LWell).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377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52</cp:revision>
  <dcterms:created xsi:type="dcterms:W3CDTF">2020-04-20T12:55:14Z</dcterms:created>
  <dcterms:modified xsi:type="dcterms:W3CDTF">2020-05-27T13:32:59Z</dcterms:modified>
</cp:coreProperties>
</file>