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99FF"/>
    <a:srgbClr val="FF99CC"/>
    <a:srgbClr val="FF66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75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1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1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1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22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3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1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7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2725-415E-4800-9DE0-A7B76F4B39F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82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2725-415E-4800-9DE0-A7B76F4B39F2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7F12-3A8F-4003-A07B-A6A93A90D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3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4kNeFGBAcw" TargetMode="External"/><Relationship Id="rId2" Type="http://schemas.openxmlformats.org/officeDocument/2006/relationships/hyperlink" Target="https://www.topmarks.co.uk/maths-games/daily1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logs.glowscotland.org.uk/nl/public/p42020/uploads/sites/39479/2020/03/19132720/t-re-367-eid-alfitr-flapboo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88769"/>
              </p:ext>
            </p:extLst>
          </p:nvPr>
        </p:nvGraphicFramePr>
        <p:xfrm>
          <a:off x="137885" y="144900"/>
          <a:ext cx="2997200" cy="4442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178813807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566476031"/>
                    </a:ext>
                  </a:extLst>
                </a:gridCol>
              </a:tblGrid>
              <a:tr h="4429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Spelling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617547"/>
                  </a:ext>
                </a:extLst>
              </a:tr>
              <a:tr h="3070202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>
                          <a:latin typeface="Comic Sans MS" panose="030F0702030302020204" pitchFamily="66" charset="0"/>
                        </a:rPr>
                        <a:t>Purple Group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counting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idea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liked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mile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music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river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running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speechless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outside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twelve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thirteen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money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inside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interesting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 smtClean="0">
                          <a:latin typeface="Comic Sans MS" panose="030F0702030302020204" pitchFamily="66" charset="0"/>
                        </a:rPr>
                        <a:t>Orange Group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this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that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then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thief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think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thick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thing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thirsty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third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thorn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thumb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three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thin</a:t>
                      </a:r>
                    </a:p>
                    <a:p>
                      <a:pPr algn="ctr"/>
                      <a:r>
                        <a:rPr lang="en-GB" sz="1200" dirty="0" smtClean="0">
                          <a:latin typeface="Comic Sans MS" panose="030F0702030302020204" pitchFamily="66" charset="0"/>
                        </a:rPr>
                        <a:t>Thursday </a:t>
                      </a:r>
                      <a:endParaRPr lang="en-GB" sz="1200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372527"/>
                  </a:ext>
                </a:extLst>
              </a:tr>
              <a:tr h="759297">
                <a:tc gridSpan="2"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sentence for each word</a:t>
                      </a:r>
                      <a:endParaRPr lang="en-GB" sz="1100" baseline="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red &amp; blue words (write out your words writing the vowels in red and the consonants in blue)</a:t>
                      </a:r>
                      <a:endParaRPr lang="en-GB" sz="110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71373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801876"/>
              </p:ext>
            </p:extLst>
          </p:nvPr>
        </p:nvGraphicFramePr>
        <p:xfrm>
          <a:off x="7400835" y="144900"/>
          <a:ext cx="4081417" cy="5695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1417">
                  <a:extLst>
                    <a:ext uri="{9D8B030D-6E8A-4147-A177-3AD203B41FA5}">
                      <a16:colId xmlns:a16="http://schemas.microsoft.com/office/drawing/2014/main" val="2033038532"/>
                    </a:ext>
                  </a:extLst>
                </a:gridCol>
              </a:tblGrid>
              <a:tr h="565849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Maths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944759"/>
                  </a:ext>
                </a:extLst>
              </a:tr>
              <a:tr h="1026611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Quick 10</a:t>
                      </a:r>
                      <a:endParaRPr lang="en-GB" sz="11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u="sng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  <a:hlinkClick r:id="rId2"/>
                        </a:rPr>
                        <a:t>https://www.topmarks.co.uk/maths-games/daily10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(choose Level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3, Multiplication,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Mixed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Tables – make it more challenging for yourself by shortening the time between questions!)</a:t>
                      </a:r>
                      <a:endParaRPr lang="en-GB" sz="11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0623"/>
                  </a:ext>
                </a:extLst>
              </a:tr>
              <a:tr h="2401777">
                <a:tc>
                  <a:txBody>
                    <a:bodyPr/>
                    <a:lstStyle/>
                    <a:p>
                      <a:r>
                        <a:rPr lang="en-GB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Number Talks</a:t>
                      </a: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1" u="sng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Remember 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talk about how you solved these chilli challenges – if other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people in your house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join in you can teach them the hand signals</a:t>
                      </a:r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Try to solve these problems by adding on….for example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start at 124 and count on to 150 (how many steps to get there…this will give you the difference (the answer).</a:t>
                      </a:r>
                      <a:endParaRPr lang="en-GB" sz="11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692821"/>
                  </a:ext>
                </a:extLst>
              </a:tr>
              <a:tr h="13356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0" u="sng" dirty="0" smtClean="0">
                        <a:solidFill>
                          <a:srgbClr val="0563C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Rounding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u="sng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Last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week I put some rounding activities on Teams – complete another couple of these </a:t>
                      </a:r>
                      <a:r>
                        <a:rPr lang="en-GB" sz="1100" b="0" u="none" baseline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activities this week 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revise rounding numbers to </a:t>
                      </a:r>
                      <a:r>
                        <a:rPr lang="en-GB" sz="1100" b="0" u="none" baseline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nearest 10/100.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81269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55503"/>
              </p:ext>
            </p:extLst>
          </p:nvPr>
        </p:nvGraphicFramePr>
        <p:xfrm>
          <a:off x="3207657" y="144900"/>
          <a:ext cx="4120606" cy="1756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471190310"/>
                    </a:ext>
                  </a:extLst>
                </a:gridCol>
              </a:tblGrid>
              <a:tr h="491138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923688"/>
                  </a:ext>
                </a:extLst>
              </a:tr>
              <a:tr h="1216711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With the book you’ve chosen at home complete the following tasks….</a:t>
                      </a:r>
                    </a:p>
                    <a:p>
                      <a:r>
                        <a:rPr lang="en-GB" sz="11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Write down</a:t>
                      </a:r>
                      <a:r>
                        <a:rPr lang="en-GB" sz="11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the metalinguistic (tricky) words and information on the characters (people) and settings (places) in one of the chapters of your book.</a:t>
                      </a:r>
                      <a:endParaRPr lang="en-GB" sz="1100" b="0" u="none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GB" sz="1100" b="0" u="sng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0622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425122"/>
              </p:ext>
            </p:extLst>
          </p:nvPr>
        </p:nvGraphicFramePr>
        <p:xfrm>
          <a:off x="7640681" y="2162441"/>
          <a:ext cx="246525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344">
                  <a:extLst>
                    <a:ext uri="{9D8B030D-6E8A-4147-A177-3AD203B41FA5}">
                      <a16:colId xmlns:a16="http://schemas.microsoft.com/office/drawing/2014/main" val="1675738329"/>
                    </a:ext>
                  </a:extLst>
                </a:gridCol>
                <a:gridCol w="1227908">
                  <a:extLst>
                    <a:ext uri="{9D8B030D-6E8A-4147-A177-3AD203B41FA5}">
                      <a16:colId xmlns:a16="http://schemas.microsoft.com/office/drawing/2014/main" val="532630290"/>
                    </a:ext>
                  </a:extLst>
                </a:gridCol>
              </a:tblGrid>
              <a:tr h="696781"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150-124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150-99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150-74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150-49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200-174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200-149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200-124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200-99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9825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048016"/>
              </p:ext>
            </p:extLst>
          </p:nvPr>
        </p:nvGraphicFramePr>
        <p:xfrm>
          <a:off x="3207657" y="1910274"/>
          <a:ext cx="4120606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717689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French</a:t>
                      </a:r>
                      <a:endParaRPr lang="en-GB" sz="140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86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https://youtu.be/-4kNeFGBAcw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watch the video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to revise the colours we know in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french</a:t>
                      </a:r>
                      <a:endParaRPr lang="en-GB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7901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73518"/>
              </p:ext>
            </p:extLst>
          </p:nvPr>
        </p:nvGraphicFramePr>
        <p:xfrm>
          <a:off x="3207657" y="2932999"/>
          <a:ext cx="4120606" cy="1584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1341828722"/>
                    </a:ext>
                  </a:extLst>
                </a:gridCol>
              </a:tblGrid>
              <a:tr h="486786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RME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445133"/>
                  </a:ext>
                </a:extLst>
              </a:tr>
              <a:tr h="1000246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Please work through the </a:t>
                      </a: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All About Eid </a:t>
                      </a: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Activity PowerPoint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100" baseline="0" dirty="0" err="1" smtClean="0">
                          <a:latin typeface="Comic Sans MS" panose="030F0702030302020204" pitchFamily="66" charset="0"/>
                        </a:rPr>
                        <a:t>ver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 2</a:t>
                      </a:r>
                      <a:r>
                        <a:rPr lang="en-GB" sz="1100" dirty="0" smtClean="0">
                          <a:latin typeface="Comic Sans MS" panose="030F0702030302020204" pitchFamily="66" charset="0"/>
                        </a:rPr>
                        <a:t> posted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 on the class </a:t>
                      </a:r>
                      <a:r>
                        <a:rPr lang="en-GB" sz="1100" baseline="0" dirty="0" smtClean="0">
                          <a:latin typeface="Comic Sans MS" panose="030F0702030302020204" pitchFamily="66" charset="0"/>
                        </a:rPr>
                        <a:t>blog.  I know we already had the opportunity to design a mehndi hand in P4 but if you’d like to design another one this would be a good chance to do it.</a:t>
                      </a:r>
                      <a:endParaRPr lang="en-GB" sz="1100" baseline="0" dirty="0" smtClean="0">
                        <a:latin typeface="Comic Sans MS" panose="030F0702030302020204" pitchFamily="66" charset="0"/>
                        <a:hlinkClick r:id="rId4"/>
                      </a:endParaRPr>
                    </a:p>
                    <a:p>
                      <a:r>
                        <a:rPr lang="en-GB" sz="1100" baseline="0" dirty="0" smtClean="0">
                          <a:latin typeface="Comic Sans MS" panose="030F0702030302020204" pitchFamily="66" charset="0"/>
                          <a:hlinkClick r:id="rId4"/>
                        </a:rPr>
                        <a:t>https://blogs.glowscotland.org.uk/nl/p42020/2020/03/19/rme/</a:t>
                      </a:r>
                      <a:endParaRPr lang="en-GB" sz="1100" baseline="0" dirty="0" smtClean="0">
                        <a:latin typeface="Comic Sans MS" panose="030F0702030302020204" pitchFamily="66" charset="0"/>
                        <a:hlinkClick r:id="rId4"/>
                      </a:endParaRPr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5348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489385"/>
              </p:ext>
            </p:extLst>
          </p:nvPr>
        </p:nvGraphicFramePr>
        <p:xfrm>
          <a:off x="137886" y="4516314"/>
          <a:ext cx="2997200" cy="130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Handwriting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Please complete one of the Handwriting sheets previously posted on the class blog.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endParaRPr lang="en-GB" sz="1100" b="0" u="none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https://blogs.glowscotland.org.uk/nl/p42020/2020/03/19/handwriting/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422983"/>
              </p:ext>
            </p:extLst>
          </p:nvPr>
        </p:nvGraphicFramePr>
        <p:xfrm>
          <a:off x="3207657" y="4516314"/>
          <a:ext cx="4120606" cy="1293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06">
                  <a:extLst>
                    <a:ext uri="{9D8B030D-6E8A-4147-A177-3AD203B41FA5}">
                      <a16:colId xmlns:a16="http://schemas.microsoft.com/office/drawing/2014/main" val="3659016338"/>
                    </a:ext>
                  </a:extLst>
                </a:gridCol>
              </a:tblGrid>
              <a:tr h="601428">
                <a:tc>
                  <a:txBody>
                    <a:bodyPr/>
                    <a:lstStyle/>
                    <a:p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Music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33858"/>
                  </a:ext>
                </a:extLst>
              </a:tr>
              <a:tr h="692054">
                <a:tc>
                  <a:txBody>
                    <a:bodyPr/>
                    <a:lstStyle/>
                    <a:p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Listen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to music and tell us on Teams a song that makes you happy!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1362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93395"/>
              </p:ext>
            </p:extLst>
          </p:nvPr>
        </p:nvGraphicFramePr>
        <p:xfrm>
          <a:off x="137884" y="5931989"/>
          <a:ext cx="1134436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4367">
                  <a:extLst>
                    <a:ext uri="{9D8B030D-6E8A-4147-A177-3AD203B41FA5}">
                      <a16:colId xmlns:a16="http://schemas.microsoft.com/office/drawing/2014/main" val="38566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Remember I will also be posting Daily Challenges on the Glow P4 Team, our Class Blog on the school website 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and on Twitter (@</a:t>
                      </a:r>
                      <a:r>
                        <a:rPr lang="en-GB" sz="1800" b="0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MrsSteel_LWell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).  If you have any questions please email me AlisonSteel@ladywell.n-lanark.sch.uk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052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2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375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Duncan</dc:creator>
  <cp:lastModifiedBy>Alison Duncan</cp:lastModifiedBy>
  <cp:revision>26</cp:revision>
  <dcterms:created xsi:type="dcterms:W3CDTF">2020-04-20T12:55:14Z</dcterms:created>
  <dcterms:modified xsi:type="dcterms:W3CDTF">2020-05-11T09:04:41Z</dcterms:modified>
</cp:coreProperties>
</file>