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99FF"/>
    <a:srgbClr val="FF99CC"/>
    <a:srgbClr val="FF66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75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1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1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2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3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1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7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2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2725-415E-4800-9DE0-A7B76F4B39F2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supermovers/ks1--ks2-mfl-french-greetings-with-ben-shires/zdpdvk7" TargetMode="External"/><Relationship Id="rId2" Type="http://schemas.openxmlformats.org/officeDocument/2006/relationships/hyperlink" Target="https://www.topmarks.co.uk/maths-games/daily1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blogs.glowscotland.org.uk/nl/public/p42020/uploads/sites/39479/2020/03/19132720/t-re-367-eid-alfitr-flapboo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48002"/>
              </p:ext>
            </p:extLst>
          </p:nvPr>
        </p:nvGraphicFramePr>
        <p:xfrm>
          <a:off x="137885" y="144900"/>
          <a:ext cx="2997200" cy="4572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178813807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566476031"/>
                    </a:ext>
                  </a:extLst>
                </a:gridCol>
              </a:tblGrid>
              <a:tr h="4429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Spelling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617547"/>
                  </a:ext>
                </a:extLst>
              </a:tr>
              <a:tr h="3070202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Comic Sans MS" panose="030F0702030302020204" pitchFamily="66" charset="0"/>
                        </a:rPr>
                        <a:t>Purple Group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after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face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faint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crafty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magnificent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traffic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daffodil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difficult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raffle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staff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graph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telephone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elephant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phantom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photograph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ctr"/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Comic Sans MS" panose="030F0702030302020204" pitchFamily="66" charset="0"/>
                        </a:rPr>
                        <a:t>Orange Group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quack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quiet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quiz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queen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quit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quite</a:t>
                      </a:r>
                    </a:p>
                    <a:p>
                      <a:pPr algn="ctr"/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are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dad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not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72527"/>
                  </a:ext>
                </a:extLst>
              </a:tr>
              <a:tr h="759297">
                <a:tc gridSpan="2"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Write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 your words 3 times (handwriting practice)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Partner spell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Jumbled spell</a:t>
                      </a:r>
                      <a:endParaRPr lang="en-GB" sz="110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7137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263967"/>
              </p:ext>
            </p:extLst>
          </p:nvPr>
        </p:nvGraphicFramePr>
        <p:xfrm>
          <a:off x="7400835" y="144900"/>
          <a:ext cx="4081417" cy="566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1417">
                  <a:extLst>
                    <a:ext uri="{9D8B030D-6E8A-4147-A177-3AD203B41FA5}">
                      <a16:colId xmlns:a16="http://schemas.microsoft.com/office/drawing/2014/main" val="2033038532"/>
                    </a:ext>
                  </a:extLst>
                </a:gridCol>
              </a:tblGrid>
              <a:tr h="455991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Maths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44759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Quick 10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2"/>
                        </a:rPr>
                        <a:t>https://www.topmarks.co.uk/maths-games/daily10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(choose Level 2,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Multiplication, Mixed Tables)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0623"/>
                  </a:ext>
                </a:extLst>
              </a:tr>
              <a:tr h="983666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Number Talks</a:t>
                      </a: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Remember to talk about how you solved these chilli challenges – if you can others to join in you can teach them the hand signals.</a:t>
                      </a: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92821"/>
                  </a:ext>
                </a:extLst>
              </a:tr>
              <a:tr h="983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u="sng" dirty="0" smtClean="0">
                        <a:solidFill>
                          <a:srgbClr val="0563C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 smtClean="0">
                          <a:solidFill>
                            <a:srgbClr val="0563C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https://www.bbc.co.uk/bitesize/topics/z3rbg82/articles/zq2yfrd</a:t>
                      </a: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</a:t>
                      </a: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look at the short clip &amp; quiz – have fun!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you complete your own Fractions Pizza……..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aseline="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126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776638"/>
              </p:ext>
            </p:extLst>
          </p:nvPr>
        </p:nvGraphicFramePr>
        <p:xfrm>
          <a:off x="3207657" y="144900"/>
          <a:ext cx="4120606" cy="1707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471190310"/>
                    </a:ext>
                  </a:extLst>
                </a:gridCol>
              </a:tblGrid>
              <a:tr h="442929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23688"/>
                  </a:ext>
                </a:extLst>
              </a:tr>
              <a:tr h="767141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With the book you’ve chosen at home complete the following tasks….</a:t>
                      </a:r>
                    </a:p>
                    <a:p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Design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 new front cover</a:t>
                      </a:r>
                    </a:p>
                    <a:p>
                      <a:pPr lvl="0"/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Illustrate your favourite part of the book</a:t>
                      </a:r>
                    </a:p>
                    <a:p>
                      <a:pPr lvl="0"/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Create a comic strip of your favourite part</a:t>
                      </a:r>
                    </a:p>
                    <a:p>
                      <a:pPr lvl="0"/>
                      <a:endParaRPr lang="en-GB" sz="1100" b="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0622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059476"/>
              </p:ext>
            </p:extLst>
          </p:nvPr>
        </p:nvGraphicFramePr>
        <p:xfrm>
          <a:off x="7614557" y="1580074"/>
          <a:ext cx="365397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344">
                  <a:extLst>
                    <a:ext uri="{9D8B030D-6E8A-4147-A177-3AD203B41FA5}">
                      <a16:colId xmlns:a16="http://schemas.microsoft.com/office/drawing/2014/main" val="1675738329"/>
                    </a:ext>
                  </a:extLst>
                </a:gridCol>
                <a:gridCol w="1227908">
                  <a:extLst>
                    <a:ext uri="{9D8B030D-6E8A-4147-A177-3AD203B41FA5}">
                      <a16:colId xmlns:a16="http://schemas.microsoft.com/office/drawing/2014/main" val="532630290"/>
                    </a:ext>
                  </a:extLst>
                </a:gridCol>
                <a:gridCol w="1188719">
                  <a:extLst>
                    <a:ext uri="{9D8B030D-6E8A-4147-A177-3AD203B41FA5}">
                      <a16:colId xmlns:a16="http://schemas.microsoft.com/office/drawing/2014/main" val="173249764"/>
                    </a:ext>
                  </a:extLst>
                </a:gridCol>
              </a:tblGrid>
              <a:tr h="696781"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38+20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38+26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38+30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38+33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45+30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45+38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45+40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45+46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57+10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57+14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57+30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57+36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9825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417176"/>
              </p:ext>
            </p:extLst>
          </p:nvPr>
        </p:nvGraphicFramePr>
        <p:xfrm>
          <a:off x="3207657" y="1910274"/>
          <a:ext cx="4120606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717689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French</a:t>
                      </a:r>
                      <a:endParaRPr lang="en-GB" sz="140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86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https://www.bbc.co.uk/teach/supermovers/ks1--ks2-mfl-french-greetings-with-ben-shires/zdpdvk7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Watch &amp;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practise having a short conversation to say hi!</a:t>
                      </a:r>
                      <a:endParaRPr lang="en-GB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7901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818633"/>
              </p:ext>
            </p:extLst>
          </p:nvPr>
        </p:nvGraphicFramePr>
        <p:xfrm>
          <a:off x="3207657" y="2932999"/>
          <a:ext cx="4120606" cy="163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341828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RME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44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Please complete the ‘Eid-al-</a:t>
                      </a:r>
                      <a:r>
                        <a:rPr lang="en-GB" sz="1100" dirty="0" err="1" smtClean="0">
                          <a:latin typeface="Comic Sans MS" panose="030F0702030302020204" pitchFamily="66" charset="0"/>
                        </a:rPr>
                        <a:t>Fitr</a:t>
                      </a: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’ </a:t>
                      </a: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flip book </a:t>
                      </a: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posted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 on the class blog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endParaRPr lang="en-GB" sz="1100" baseline="0" dirty="0" smtClean="0">
                        <a:latin typeface="Comic Sans MS" panose="030F0702030302020204" pitchFamily="66" charset="0"/>
                        <a:hlinkClick r:id="rId4"/>
                      </a:endParaRPr>
                    </a:p>
                    <a:p>
                      <a:r>
                        <a:rPr lang="en-GB" sz="1100" baseline="0" dirty="0" smtClean="0">
                          <a:latin typeface="Comic Sans MS" panose="030F0702030302020204" pitchFamily="66" charset="0"/>
                          <a:hlinkClick r:id="rId4"/>
                        </a:rPr>
                        <a:t>https://blogs.glowscotland.org.uk/nl/public/p42020/uploads/sites/39479/2020/03/19132720/t-re-367-eid-alfitr-flapbook.pdf</a:t>
                      </a:r>
                      <a:endParaRPr lang="en-GB" sz="1100" baseline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100" baseline="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5348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489385"/>
              </p:ext>
            </p:extLst>
          </p:nvPr>
        </p:nvGraphicFramePr>
        <p:xfrm>
          <a:off x="137886" y="4516314"/>
          <a:ext cx="2997200" cy="130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Handwriting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Please complete one of the Handwriting sheets previously posted on the class blog.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endParaRPr lang="en-GB" sz="1100" b="0" u="none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https://blogs.glowscotland.org.uk/nl/p42020/2020/03/19/handwriting/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83191"/>
              </p:ext>
            </p:extLst>
          </p:nvPr>
        </p:nvGraphicFramePr>
        <p:xfrm>
          <a:off x="3207657" y="4516314"/>
          <a:ext cx="4120606" cy="1293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601428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Music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692054">
                <a:tc>
                  <a:txBody>
                    <a:bodyPr/>
                    <a:lstStyle/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Listen to your favourite music and tell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me on ‘Teams’ your favourite song to dance to!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93395"/>
              </p:ext>
            </p:extLst>
          </p:nvPr>
        </p:nvGraphicFramePr>
        <p:xfrm>
          <a:off x="137884" y="5931989"/>
          <a:ext cx="1134436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4367">
                  <a:extLst>
                    <a:ext uri="{9D8B030D-6E8A-4147-A177-3AD203B41FA5}">
                      <a16:colId xmlns:a16="http://schemas.microsoft.com/office/drawing/2014/main" val="38566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Remember I will also be posting Daily Challenges on the Glow P4 Team, our Class Blog on the school website 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on Twitter (@</a:t>
                      </a:r>
                      <a:r>
                        <a:rPr lang="en-GB" sz="1800" b="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MrsSteel_LWell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).  If you have any questions please email me 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AlisonSteel@ladywell.n-lanark.sch.uk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052655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875" y="4411811"/>
            <a:ext cx="1011334" cy="129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3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270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Duncan</dc:creator>
  <cp:lastModifiedBy>Alison Duncan</cp:lastModifiedBy>
  <cp:revision>12</cp:revision>
  <dcterms:created xsi:type="dcterms:W3CDTF">2020-04-20T12:55:14Z</dcterms:created>
  <dcterms:modified xsi:type="dcterms:W3CDTF">2020-04-24T15:26:38Z</dcterms:modified>
</cp:coreProperties>
</file>