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9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9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12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7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9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0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2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6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8A25-6B42-41D9-ABBD-7C6285AC315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2200-BB34-4035-9BE3-29A4D7E9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84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time/teaching-cloc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8038" y="979714"/>
            <a:ext cx="3291840" cy="7048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Health and Wellbeing </a:t>
            </a: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Who has been joining Joe Wicks every morning for some fitness?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err="1" smtClean="0">
                <a:latin typeface="Comic Sans MS" panose="030F0702030302020204" pitchFamily="66" charset="0"/>
              </a:rPr>
              <a:t>LI:</a:t>
            </a:r>
            <a:r>
              <a:rPr lang="en-GB" sz="1600" b="0" i="0" u="sng" dirty="0" err="1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To</a:t>
            </a:r>
            <a:r>
              <a:rPr lang="en-GB" sz="1600" b="0" i="0" u="sng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1600" b="1" i="0" u="sng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understand</a:t>
            </a:r>
            <a:r>
              <a:rPr lang="en-GB" sz="1600" b="0" i="0" u="sng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how to look after your body now and in the future.</a:t>
            </a:r>
          </a:p>
          <a:p>
            <a:endParaRPr lang="en-GB" sz="1600" u="sng" dirty="0">
              <a:latin typeface="Comic Sans MS" panose="030F0702030302020204" pitchFamily="66" charset="0"/>
            </a:endParaRPr>
          </a:p>
          <a:p>
            <a:r>
              <a:rPr lang="en-GB" b="1" dirty="0" smtClean="0"/>
              <a:t>Discuss</a:t>
            </a:r>
            <a:r>
              <a:rPr lang="en-GB" dirty="0"/>
              <a:t> what ‘being healthy’ means – what it looks like, feels and sounds like. </a:t>
            </a:r>
            <a:endParaRPr lang="en-GB" dirty="0" smtClean="0"/>
          </a:p>
          <a:p>
            <a:endParaRPr lang="en-GB" dirty="0" smtClean="0"/>
          </a:p>
          <a:p>
            <a:r>
              <a:rPr lang="en-GB" u="sng" dirty="0" smtClean="0"/>
              <a:t>Activity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Children </a:t>
            </a:r>
            <a:r>
              <a:rPr lang="en-GB" dirty="0"/>
              <a:t>could try to illustrate their ideas. </a:t>
            </a:r>
            <a:r>
              <a:rPr lang="en-GB" b="1" dirty="0"/>
              <a:t>Select</a:t>
            </a:r>
            <a:r>
              <a:rPr lang="en-GB" dirty="0"/>
              <a:t> images from magazines of what they think ‘being healthy’ looks like and </a:t>
            </a:r>
            <a:r>
              <a:rPr lang="en-GB" dirty="0" smtClean="0"/>
              <a:t>create a poster </a:t>
            </a:r>
            <a:r>
              <a:rPr lang="en-GB" dirty="0"/>
              <a:t>– children could write captions explaining their choice of picture.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19054" y="1411066"/>
            <a:ext cx="3291840" cy="5663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Writing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Who are they?</a:t>
            </a:r>
          </a:p>
          <a:p>
            <a:endParaRPr lang="en-GB" dirty="0" smtClean="0"/>
          </a:p>
          <a:p>
            <a:r>
              <a:rPr lang="en-GB" sz="1600" dirty="0" smtClean="0">
                <a:latin typeface="Comic Sans MS" panose="030F0702030302020204" pitchFamily="66" charset="0"/>
              </a:rPr>
              <a:t>Look through either a magazine or a newspaper. Choose three people who you would like to write about and cut them out.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Write about who the people are, what their lives are like, and how they might know each other.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A variation of this would be go out for a walk. Pick some people who you may pass and make some quick notes about them- how did they look, what were they wearing. Then write a story about them when you get home.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430791" y="192173"/>
            <a:ext cx="329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Maths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278" y="551276"/>
            <a:ext cx="2766866" cy="36605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521117" y="4211833"/>
            <a:ext cx="325354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This week their will be a focus on time. </a:t>
            </a:r>
          </a:p>
          <a:p>
            <a:r>
              <a:rPr lang="en-GB" dirty="0" smtClean="0"/>
              <a:t>With an adult at home go over the sheet above and practise telling the time to the nearest minute. </a:t>
            </a:r>
          </a:p>
          <a:p>
            <a:r>
              <a:rPr lang="en-GB" dirty="0" smtClean="0"/>
              <a:t>Useful interactive website: </a:t>
            </a:r>
          </a:p>
          <a:p>
            <a:r>
              <a:rPr lang="en-GB" dirty="0" smtClean="0">
                <a:hlinkClick r:id="rId3"/>
              </a:rPr>
              <a:t>https://www.topmarks.co.uk/time/teaching-clock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054" y="192173"/>
            <a:ext cx="6280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 Primary 4! Here are some task for you to do this week! If you can</a:t>
            </a:r>
            <a:r>
              <a:rPr lang="en-GB" smtClean="0"/>
              <a:t>, post </a:t>
            </a:r>
            <a:r>
              <a:rPr lang="en-GB" dirty="0" smtClean="0"/>
              <a:t>them so I can see all your hard work! Miss Stewart 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5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2020-04-21T13:33:22Z</dcterms:created>
  <dcterms:modified xsi:type="dcterms:W3CDTF">2020-04-21T13:59:10Z</dcterms:modified>
</cp:coreProperties>
</file>