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olr.com/math/fractions.html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logs.glowscotland.org.uk/nl/public/p42020/uploads/sites/39479/2020/03/19132719/t2-e-2248-ks2-eid-al-fitr-differentiated-reading-comprehension-activity_ver_3.pd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24871"/>
              </p:ext>
            </p:extLst>
          </p:nvPr>
        </p:nvGraphicFramePr>
        <p:xfrm>
          <a:off x="137885" y="144900"/>
          <a:ext cx="2997200" cy="4313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429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07020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  <a:endParaRPr lang="en-GB" sz="11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seven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seventeen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clothes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garden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yesterday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swimming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sure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before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never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fruit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believe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decided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another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quiet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quite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1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phone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photograph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graph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phantom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alphabet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elephant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dolphin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trophy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759297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Rainbow spell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Free choice spell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Speed spell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75024"/>
              </p:ext>
            </p:extLst>
          </p:nvPr>
        </p:nvGraphicFramePr>
        <p:xfrm>
          <a:off x="7400835" y="144900"/>
          <a:ext cx="4081417" cy="566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455991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(choose Level 2, Division, Division by 6,7,8)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you can others to join in you can teach them the hand signals.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 smtClean="0">
                          <a:solidFill>
                            <a:srgbClr val="0563C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en-GB" sz="1100" u="sng" dirty="0">
                          <a:solidFill>
                            <a:srgbClr val="0563C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://www.kidsolr.com/math/fractions.html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a look at the first two sections (‘What is a Fraction?’ &amp; ‘Fraction Practice’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 design your own Fraction Flag… this one is 1/6 yellow, 1/6 pink, 2/6 blue, 1/6 green and 1/6 red.  What will yours be? Upload them on to our ‘P4 Team</a:t>
                      </a: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03800"/>
              </p:ext>
            </p:extLst>
          </p:nvPr>
        </p:nvGraphicFramePr>
        <p:xfrm>
          <a:off x="3207657" y="144900"/>
          <a:ext cx="4120606" cy="170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442929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767141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 a picture of your favourite character and describe their appearance and personality</a:t>
                      </a:r>
                    </a:p>
                    <a:p>
                      <a:pPr lvl="0"/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Look up tricky words in a dictionary</a:t>
                      </a:r>
                    </a:p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out 4 facts about the author</a:t>
                      </a:r>
                      <a:endParaRPr lang="en-GB" sz="11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2882" y="4698131"/>
            <a:ext cx="1257320" cy="94299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230809"/>
              </p:ext>
            </p:extLst>
          </p:nvPr>
        </p:nvGraphicFramePr>
        <p:xfrm>
          <a:off x="7614557" y="1580074"/>
          <a:ext cx="365397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44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173249764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16+20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16+25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16+36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17+10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17+14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17+35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29+10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29+15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29+20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29+24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87425"/>
              </p:ext>
            </p:extLst>
          </p:nvPr>
        </p:nvGraphicFramePr>
        <p:xfrm>
          <a:off x="3207657" y="1910274"/>
          <a:ext cx="412060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717689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4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6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Can you find out 10 facts about the France – you can write these as a list, design a poster, make a PowerPoint – it’s up to you! 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901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32117"/>
              </p:ext>
            </p:extLst>
          </p:nvPr>
        </p:nvGraphicFramePr>
        <p:xfrm>
          <a:off x="3207657" y="2932999"/>
          <a:ext cx="4120606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341828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RME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Please complete the ‘Eid-al-</a:t>
                      </a:r>
                      <a:r>
                        <a:rPr lang="en-GB" sz="1100" dirty="0" err="1" smtClean="0">
                          <a:latin typeface="Comic Sans MS" panose="030F0702030302020204" pitchFamily="66" charset="0"/>
                        </a:rPr>
                        <a:t>Fitr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’ reading comprehension posted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on the class blog.</a:t>
                      </a:r>
                    </a:p>
                    <a:p>
                      <a:r>
                        <a:rPr lang="en-GB" sz="1100" dirty="0" smtClean="0">
                          <a:latin typeface="Comic Sans MS" panose="030F0702030302020204" pitchFamily="66" charset="0"/>
                          <a:hlinkClick r:id="rId5"/>
                        </a:rPr>
                        <a:t>https://blogs.glowscotland.org.uk/nl/public/p42020/uploads/sites/39479/2020/03/19132719/t2-e-2248-ks2-eid-al-fitr-differentiated-reading-comprehension-activity_ver_3.pdf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348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89385"/>
              </p:ext>
            </p:extLst>
          </p:nvPr>
        </p:nvGraphicFramePr>
        <p:xfrm>
          <a:off x="137886" y="4516314"/>
          <a:ext cx="29972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0204"/>
              </p:ext>
            </p:extLst>
          </p:nvPr>
        </p:nvGraphicFramePr>
        <p:xfrm>
          <a:off x="3207657" y="4516314"/>
          <a:ext cx="4120606" cy="129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60142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692054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 have uploaded a file on the Blog called ‘Music from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Gladiator’ – hope you enjoy it!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22690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the Glow P4 Team, our Class Blog on the school website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MrsSteel_LWell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326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6</cp:revision>
  <dcterms:created xsi:type="dcterms:W3CDTF">2020-04-20T12:55:14Z</dcterms:created>
  <dcterms:modified xsi:type="dcterms:W3CDTF">2020-04-20T13:30:02Z</dcterms:modified>
</cp:coreProperties>
</file>