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ECA"/>
    <a:srgbClr val="E2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61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EC9B-AF32-4118-A138-8A23863BA54C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C495A-BE4C-4766-86E6-A27359B687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2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0189-4ECB-4512-94A1-0795A48A0018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717E4-E83A-4568-A3FA-A0AFF350C5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6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671D-A167-4FF5-BE5E-5AA1B8118DCB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C7F9-DCB0-4C49-A994-B92F1268B2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96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2D6B9-793F-4A23-9084-32FFD11E8B85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BCEA-F9B7-485B-9AF3-3ACA813771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73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1E1B-3F1C-46E4-909F-A5ACFCBE627C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8E12A-7628-434B-94EE-B2BF0DC4FF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02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36CE-4A39-48E4-9263-85862E35A0A9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97C38-DA6C-402D-A625-62F0086ABA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7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B249D-1C27-48C1-BDE2-A9C145D8FE85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D4E0C-6794-4D10-AD9E-C80A365416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90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D1193-7E9E-41EF-8EE1-3C9C3238A402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048FE-0145-4CE6-A200-91446D891F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94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607B0-40C1-42CA-BF96-8117DFD3B95E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BD152-C7D1-4CB9-AFBF-B263F5F00D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17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949AA-7D90-4E48-9CBC-E499D98B4749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0E9D8-5708-426E-B7A7-4A2AEF9FC4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4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A860-17A9-4859-B0F3-FA4FA293CA82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1033B-E4A1-446C-BF7A-4E91605B8E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1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C37FE9-332A-4DC3-8343-EEE0CFD60DF1}" type="datetimeFigureOut">
              <a:rPr lang="en-GB"/>
              <a:pPr>
                <a:defRPr/>
              </a:pPr>
              <a:t>19/02/2014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EB4833-1DC2-4449-9368-FE406615E5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330835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20688"/>
            <a:ext cx="7986452" cy="4480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16" y="548680"/>
            <a:ext cx="8492464" cy="5011346"/>
          </a:xfrm>
          <a:prstGeom prst="rect">
            <a:avLst/>
          </a:prstGeom>
        </p:spPr>
      </p:pic>
      <p:pic>
        <p:nvPicPr>
          <p:cNvPr id="3075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565400"/>
            <a:ext cx="295433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3 - The Battle - Gladiator OST - Soundtr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1484784"/>
            <a:ext cx="1824203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LO: to listen carefully to a piece of music</dc:title>
  <dc:creator>Helen Taylor</dc:creator>
  <cp:lastModifiedBy>Twinkl</cp:lastModifiedBy>
  <cp:revision>12</cp:revision>
  <dcterms:created xsi:type="dcterms:W3CDTF">2013-12-19T10:14:14Z</dcterms:created>
  <dcterms:modified xsi:type="dcterms:W3CDTF">2014-02-19T09:12:26Z</dcterms:modified>
</cp:coreProperties>
</file>