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FA2C-6315-4797-AF72-B816598B1C6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F0F3-97CF-4ECC-B49B-60D70BE9D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32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FA2C-6315-4797-AF72-B816598B1C6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F0F3-97CF-4ECC-B49B-60D70BE9D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8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FA2C-6315-4797-AF72-B816598B1C6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F0F3-97CF-4ECC-B49B-60D70BE9D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FA2C-6315-4797-AF72-B816598B1C6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F0F3-97CF-4ECC-B49B-60D70BE9D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12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FA2C-6315-4797-AF72-B816598B1C6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F0F3-97CF-4ECC-B49B-60D70BE9D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44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FA2C-6315-4797-AF72-B816598B1C6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F0F3-97CF-4ECC-B49B-60D70BE9D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6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FA2C-6315-4797-AF72-B816598B1C6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F0F3-97CF-4ECC-B49B-60D70BE9D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FA2C-6315-4797-AF72-B816598B1C6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F0F3-97CF-4ECC-B49B-60D70BE9D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83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FA2C-6315-4797-AF72-B816598B1C6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F0F3-97CF-4ECC-B49B-60D70BE9D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6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FA2C-6315-4797-AF72-B816598B1C6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F0F3-97CF-4ECC-B49B-60D70BE9D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34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FA2C-6315-4797-AF72-B816598B1C6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F0F3-97CF-4ECC-B49B-60D70BE9D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41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FA2C-6315-4797-AF72-B816598B1C69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F0F3-97CF-4ECC-B49B-60D70BE9D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4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146737"/>
              </p:ext>
            </p:extLst>
          </p:nvPr>
        </p:nvGraphicFramePr>
        <p:xfrm>
          <a:off x="3684326" y="238406"/>
          <a:ext cx="8128000" cy="6482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5658899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190025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997365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39839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x6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x7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x8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x9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041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0x6=0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1x6=6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2x6=12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3x6=….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4x6=….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5x6=….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6x6=….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7x6=….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8x6=….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9x6=….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10x6=….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11x6=….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12x6=….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0x7=0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1x7=7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2x7=14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3x7=….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4x7=….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5x7=….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6x7=….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7x7=….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8x7=….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9x7=….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10x7=….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11x7=….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12x7=….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0x8=0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1x8=6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2x8=12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3x8=….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4x8=….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5x8=….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6x8=….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7x8=….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8x8=….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9x8=….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10x8=….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11x8=….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12x8=….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0x9=0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1x9=6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2x9=12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3x9=….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4x9=….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5x9=….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6x9=….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7x9=….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8x9=….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9x9=….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10x9=….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11x9=….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12x9=….</a:t>
                      </a:r>
                      <a:endParaRPr lang="en-GB" sz="2000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03547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7095" y="481263"/>
            <a:ext cx="27752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In class we have been working on learning our x2,3,4,5,10 multiplication tables.  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You know when multiplying that you use the pattern of counting on in 2s, 3s, 4s, 5s and 10s.  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Use this knowledge to count on in 6s, 7s, 8s and 9s. 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9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Duncan</dc:creator>
  <cp:lastModifiedBy>Alison Duncan</cp:lastModifiedBy>
  <cp:revision>1</cp:revision>
  <dcterms:created xsi:type="dcterms:W3CDTF">2020-03-19T12:09:46Z</dcterms:created>
  <dcterms:modified xsi:type="dcterms:W3CDTF">2020-03-19T12:10:14Z</dcterms:modified>
</cp:coreProperties>
</file>