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72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81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4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70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91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64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20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5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85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6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14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6AB04-0B94-46BD-B664-617D8418254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2A303-6AD2-49E1-BC7E-836C43DF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0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19406"/>
              </p:ext>
            </p:extLst>
          </p:nvPr>
        </p:nvGraphicFramePr>
        <p:xfrm>
          <a:off x="2032000" y="719666"/>
          <a:ext cx="81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2034983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78816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216 + 137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285 + 127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156 + 85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274 + 57 = ?</a:t>
                      </a:r>
                    </a:p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37 + 38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 + 47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66 + 28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 + 47 = ?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43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158 + 221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136 + 113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205 + 134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262 + 35 = ?</a:t>
                      </a:r>
                    </a:p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135 + 219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315 + 192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167 + 173 = 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115 + 293 = ?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09447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24743" y="4650377"/>
            <a:ext cx="81250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Number Talks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Our Current Strategy – Breaking Numbers into their Parts (H, T, U)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Remember you might be able to use the strategies we already know to solve these problems as well (Doubles/Near Doubles, Making Tens and Friendly Numbers)</a:t>
            </a:r>
          </a:p>
        </p:txBody>
      </p:sp>
      <p:pic>
        <p:nvPicPr>
          <p:cNvPr id="6" name="Picture 5" descr="Connected Learning Initiative – Mathematic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535" y="167640"/>
            <a:ext cx="1582784" cy="158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8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2</cp:revision>
  <dcterms:created xsi:type="dcterms:W3CDTF">2020-03-19T11:40:58Z</dcterms:created>
  <dcterms:modified xsi:type="dcterms:W3CDTF">2020-03-19T11:43:17Z</dcterms:modified>
</cp:coreProperties>
</file>