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CE01-182A-4536-9289-EA925CE62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B5002-3D82-4AC1-AB3D-945B0B9F3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E3282-ED8C-4B38-AAFD-4A5AFB58A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F314D-8D90-4129-944B-4BA302EE6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C1BAF-8CCD-46A0-91D8-80410973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22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8993A-262D-4118-8A80-F58BC1E38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5E8EF-FC82-4B46-AE73-B52DC7344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EB3FB-6155-4547-9F1C-1BB6F29C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CB14A-6F29-4058-9093-76652107C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D16EC-2046-4B76-92BD-0005266D4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43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508C2D-23D7-426A-97B1-1C43DD151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87B05-E392-40AC-9F40-CEBD61336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722B7-E019-4FBC-AC4E-E22A6BF8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B2D23-4C9F-465D-9808-B8BD1010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D2136-97AE-4D7A-9CBE-A2DF4604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95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CECD-9E96-404C-AA56-242936E8E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2C0CE-F2A3-43D5-B0E1-C6C3C396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76858-3AF1-4136-BE68-17CFAF596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6581F-5004-40B5-80B1-2D47B837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099AE-EC0F-43A3-A32D-E01C3381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75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745A-DAB2-4E84-ABE2-911235CCD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4641E-D03F-4833-97DD-E2DF0746B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124FD-A5C0-4A96-A75A-E36F6B4AF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9B6E1-0F76-4541-93D4-6C7154C8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92C78-3EBD-43D3-8E07-9C389C7F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59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5E790-88A3-441B-9E73-8885D3AB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21BC7-7ADA-433C-8931-126A2D7C6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F27F9-6F84-4AE1-926A-76898B8D7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834A7-6A97-4545-A002-4DFBD5AEF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2413E-A9AD-46A0-8D82-93516E51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488E6-8E8A-4D15-94C2-BD3A190F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36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BA52D-100A-4553-9BAF-26CE1622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4B89C-D8CC-429D-8704-3BB65FFB0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867E3-A599-4F0D-B6A5-D58A8D235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7318E7-B97A-4362-9D12-A3BBB9D56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959B7-4F69-4658-AFC9-12222631B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49822D-6846-4C8A-806C-01D0E5A35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A47D8B-38B2-4ED1-B681-B92E5962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DA2BAF-90C3-4690-894A-CCA28AB4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69E09-175D-4827-8270-B2B19A73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137CC-B51B-4395-9328-1DC2C0F8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6C4C5-9170-4F7E-9325-A4BC83C58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FDC6E-477B-42EC-8437-782B9746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36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4BCD28-1E4C-41F3-9EBE-1AABAC2F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790C4-0EC9-4768-AC67-4CEEC634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1567D-BB60-4EC0-AFDE-FF8CA398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20002-5C1A-40D4-9F59-D9EE57A94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9BCD2-114C-4844-9395-3B3874EB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56CB0-57BA-4786-B37E-D66B6AA64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C21C1-6DE6-4907-8B72-62289499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A0BB2-22E9-40E9-A3DC-57FC78D2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EE7DE-A73A-4C57-A48B-114DEFDD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59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FCA02-1802-42CD-A050-E1FDB6A9E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F780C-CFE1-4B2A-87E8-199967317F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C0983-DBC8-4970-8AAE-00909516A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648BF-0234-417E-9314-FC7FF6137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61628-164B-4273-B0D9-4D26F53F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1935E-DBC3-4204-A91B-C79991C5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39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647DA-CC12-48FA-9A2D-1EC09204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2E3AC-D449-46AA-87CA-BF6B9B0EF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068B3-B4E6-44BA-882D-823979F37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60D05-BA6A-41B5-B618-99CE834251E8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400FE-35AD-4735-A68F-66AD30C6D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5A8D7-37F6-4955-9A71-89F3BBE75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DC8EB-8CB9-4BD3-A723-A0437165D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7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marks.co.uk/" TargetMode="External"/><Relationship Id="rId2" Type="http://schemas.openxmlformats.org/officeDocument/2006/relationships/hyperlink" Target="https://www.bbc.co.uk/bitesize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rimaryhomeworkhelp.co.uk/" TargetMode="External"/><Relationship Id="rId4" Type="http://schemas.openxmlformats.org/officeDocument/2006/relationships/hyperlink" Target="https://www.natgeokids.com/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9A50A21-B9C8-43DC-A2D6-F895A2740C55}"/>
              </a:ext>
            </a:extLst>
          </p:cNvPr>
          <p:cNvSpPr/>
          <p:nvPr/>
        </p:nvSpPr>
        <p:spPr>
          <a:xfrm>
            <a:off x="5676900" y="88900"/>
            <a:ext cx="2336800" cy="668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haroni" panose="02010803020104030203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AAFA7B-9EE7-490F-B85A-DC659A250B70}"/>
              </a:ext>
            </a:extLst>
          </p:cNvPr>
          <p:cNvSpPr/>
          <p:nvPr/>
        </p:nvSpPr>
        <p:spPr>
          <a:xfrm>
            <a:off x="8153400" y="88900"/>
            <a:ext cx="3911600" cy="3257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haroni" panose="02010803020104030203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420F39-A543-4AF0-8CD1-ED0A80E01C4B}"/>
              </a:ext>
            </a:extLst>
          </p:cNvPr>
          <p:cNvSpPr/>
          <p:nvPr/>
        </p:nvSpPr>
        <p:spPr>
          <a:xfrm>
            <a:off x="8153400" y="3511550"/>
            <a:ext cx="3911600" cy="3257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haroni" panose="02010803020104030203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97936F-9B39-46E4-A81F-F0FC367AEA37}"/>
              </a:ext>
            </a:extLst>
          </p:cNvPr>
          <p:cNvSpPr txBox="1"/>
          <p:nvPr/>
        </p:nvSpPr>
        <p:spPr>
          <a:xfrm>
            <a:off x="8369663" y="272038"/>
            <a:ext cx="3556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  <a:cs typeface="Aharoni" panose="02010803020104030203"/>
              </a:rPr>
              <a:t>Reading – Use your favourite book</a:t>
            </a:r>
          </a:p>
          <a:p>
            <a:endParaRPr lang="en-GB" sz="1400" u="sng" dirty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Take </a:t>
            </a: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notes on metalinguistics (tricky words), </a:t>
            </a: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character (people) </a:t>
            </a: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information, </a:t>
            </a: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setting (places) </a:t>
            </a: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Choose a character or setting – draw a picture &amp; write information on that character/setting.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Look up tricky words in a dictionary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Summarise </a:t>
            </a: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a </a:t>
            </a: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chapter (by drawing a picture or writing a paragraph) </a:t>
            </a:r>
            <a:endParaRPr lang="en-GB" sz="10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Find out 4 facts about the author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Design a new front cover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Illustrate your favourite part of the book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Create a comic strip of your favourite part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Have you got anything in common with any of the characters?  Do you like/dislike them?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Find 4 words from your favourite book in another book.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A42DBB-3305-41C4-B0DF-BF4C4128987B}"/>
              </a:ext>
            </a:extLst>
          </p:cNvPr>
          <p:cNvSpPr txBox="1"/>
          <p:nvPr/>
        </p:nvSpPr>
        <p:spPr>
          <a:xfrm>
            <a:off x="8331200" y="3538974"/>
            <a:ext cx="3556000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  <a:cs typeface="Aharoni" panose="02010803020104030203"/>
              </a:rPr>
              <a:t>Maths</a:t>
            </a:r>
          </a:p>
          <a:p>
            <a:endParaRPr lang="en-GB" sz="1400" u="sng" dirty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You have £100 to spend in Argos – what do you buy?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Practise your tables (x2,3,4,5,10)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Make a timetable for your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Create a problem where the answer is 736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Write 5-digit numbers in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Find 2D/3D shapes in your house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Follow a recipe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Create a questionnaire to find out about favourite snacks/drinks/colours, </a:t>
            </a:r>
            <a:r>
              <a:rPr lang="en-GB" sz="1050" dirty="0" err="1" smtClean="0">
                <a:latin typeface="Comic Sans MS" panose="030F0702030302020204" pitchFamily="66" charset="0"/>
                <a:cs typeface="Aharoni" panose="02010803020104030203"/>
              </a:rPr>
              <a:t>etc</a:t>
            </a: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 and create a bar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Create addition and subtraction chimney questions using 3-digit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Roll a dice – multiply the number by 2/3/4/5/10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omic Sans MS" panose="030F0702030302020204" pitchFamily="66" charset="0"/>
                <a:cs typeface="Aharoni" panose="02010803020104030203"/>
              </a:rPr>
              <a:t>Spend time on Sumdog/</a:t>
            </a:r>
            <a:r>
              <a:rPr lang="en-GB" sz="1050" dirty="0" err="1" smtClean="0">
                <a:latin typeface="Comic Sans MS" panose="030F0702030302020204" pitchFamily="66" charset="0"/>
                <a:cs typeface="Aharoni" panose="02010803020104030203"/>
              </a:rPr>
              <a:t>TopMarks</a:t>
            </a:r>
            <a:endParaRPr lang="en-GB" sz="105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u="sng" dirty="0">
              <a:latin typeface="Comic Sans MS" panose="030F0702030302020204" pitchFamily="66" charset="0"/>
              <a:cs typeface="Aharoni" panose="02010803020104030203"/>
            </a:endParaRPr>
          </a:p>
          <a:p>
            <a:endParaRPr lang="en-GB" sz="1400" dirty="0">
              <a:latin typeface="Comic Sans MS" panose="030F0702030302020204" pitchFamily="66" charset="0"/>
              <a:cs typeface="Aharoni" panose="02010803020104030203"/>
            </a:endParaRPr>
          </a:p>
          <a:p>
            <a:endParaRPr lang="en-GB" sz="1400" dirty="0">
              <a:latin typeface="Comic Sans MS" panose="030F0702030302020204" pitchFamily="66" charset="0"/>
              <a:cs typeface="Aharoni" panose="02010803020104030203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>
              <a:latin typeface="Comic Sans MS" panose="030F0702030302020204" pitchFamily="66" charset="0"/>
              <a:cs typeface="Aharoni" panose="02010803020104030203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1CA61D-BA4B-43E6-87A4-34EB4561D83D}"/>
              </a:ext>
            </a:extLst>
          </p:cNvPr>
          <p:cNvSpPr txBox="1"/>
          <p:nvPr/>
        </p:nvSpPr>
        <p:spPr>
          <a:xfrm>
            <a:off x="5899150" y="88900"/>
            <a:ext cx="18923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  <a:cs typeface="Aharoni" panose="02010803020104030203"/>
              </a:rPr>
              <a:t>Spelling</a:t>
            </a:r>
          </a:p>
          <a:p>
            <a:pPr algn="ctr"/>
            <a:endParaRPr lang="en-GB" sz="1400" u="sng" dirty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Partner </a:t>
            </a: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spell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Handwriting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Write </a:t>
            </a: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out </a:t>
            </a:r>
            <a:r>
              <a:rPr lang="en-GB" sz="1000" dirty="0">
                <a:latin typeface="Comic Sans MS" panose="030F0702030302020204" pitchFamily="66" charset="0"/>
                <a:cs typeface="Aharoni" panose="02010803020104030203"/>
              </a:rPr>
              <a:t>words &amp; </a:t>
            </a: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create sentences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Pyramid spell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Rainbow spell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Robot spell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Secret Code Spell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Alphabetical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Newspaper words (cut out letters)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Create a wordsearch</a:t>
            </a:r>
            <a:endParaRPr lang="en-GB" sz="10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Write vowels in blue/consonants 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Write a story using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Play hangman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Write an acrostic poem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Find rhyming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Comic Sans MS" panose="030F0702030302020204" pitchFamily="66" charset="0"/>
                <a:cs typeface="Aharoni" panose="02010803020104030203"/>
              </a:rPr>
              <a:t>Write your words backwards</a:t>
            </a:r>
            <a:endParaRPr lang="en-GB" sz="1000" dirty="0">
              <a:latin typeface="Comic Sans MS" panose="030F0702030302020204" pitchFamily="66" charset="0"/>
              <a:cs typeface="Aharoni" panose="02010803020104030203"/>
            </a:endParaRPr>
          </a:p>
          <a:p>
            <a:endParaRPr lang="en-GB" sz="10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seven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seventeen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clothes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garden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yesterday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swimming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sure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before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never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fruit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believe 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decided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another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quiet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  <a:cs typeface="Aharoni" panose="02010803020104030203"/>
              </a:rPr>
              <a:t>quite</a:t>
            </a:r>
          </a:p>
          <a:p>
            <a:pPr algn="ctr"/>
            <a:endParaRPr lang="en-GB" dirty="0">
              <a:latin typeface="Comic Sans MS" panose="030F0702030302020204" pitchFamily="66" charset="0"/>
              <a:cs typeface="Aharoni" panose="02010803020104030203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1A431-158C-4D8D-ABC9-F3ABD6FB7A8E}"/>
              </a:ext>
            </a:extLst>
          </p:cNvPr>
          <p:cNvSpPr txBox="1"/>
          <p:nvPr/>
        </p:nvSpPr>
        <p:spPr>
          <a:xfrm>
            <a:off x="393700" y="2519924"/>
            <a:ext cx="5003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Comic Sans MS" panose="030F0702030302020204" pitchFamily="66" charset="0"/>
                <a:cs typeface="Aharoni" panose="02010803020104030203"/>
              </a:rPr>
              <a:t>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Carry out a ‘Birds in your Garden’ 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Create a Romans House/Shield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Plan a trip to _____ (London/Edinburgh/Disney) – How will you get there, what will you do there, </a:t>
            </a:r>
            <a:r>
              <a:rPr lang="en-GB" sz="1400" dirty="0" err="1" smtClean="0">
                <a:latin typeface="Comic Sans MS" panose="030F0702030302020204" pitchFamily="66" charset="0"/>
                <a:cs typeface="Aharoni" panose="02010803020104030203"/>
              </a:rPr>
              <a:t>etc</a:t>
            </a: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Create a new product (i.e. a chocolate bar) – what flavour, packaging design, </a:t>
            </a:r>
            <a:r>
              <a:rPr lang="en-GB" sz="1400" dirty="0" err="1" smtClean="0">
                <a:latin typeface="Comic Sans MS" panose="030F0702030302020204" pitchFamily="66" charset="0"/>
                <a:cs typeface="Aharoni" panose="02010803020104030203"/>
              </a:rPr>
              <a:t>etc</a:t>
            </a:r>
            <a:endParaRPr lang="en-GB" sz="1400" dirty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Play a board/card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Do a good deed for someone (help around the house, tidy room, do dishes, </a:t>
            </a:r>
            <a:r>
              <a:rPr lang="en-GB" sz="1400" dirty="0" err="1" smtClean="0">
                <a:latin typeface="Comic Sans MS" panose="030F0702030302020204" pitchFamily="66" charset="0"/>
                <a:cs typeface="Aharoni" panose="02010803020104030203"/>
              </a:rPr>
              <a:t>etc</a:t>
            </a: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Read someone a 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Do a jigsaw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Learn a new skill (i.e. knitting)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Make a sock puppet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Make a video about your favourite thing (i.e. reading/football, </a:t>
            </a:r>
            <a:r>
              <a:rPr lang="en-GB" sz="1400" dirty="0" err="1" smtClean="0">
                <a:latin typeface="Comic Sans MS" panose="030F0702030302020204" pitchFamily="66" charset="0"/>
                <a:cs typeface="Aharoni" panose="02010803020104030203"/>
              </a:rPr>
              <a:t>etc</a:t>
            </a:r>
            <a:r>
              <a:rPr lang="en-GB" sz="1400" dirty="0" smtClean="0">
                <a:latin typeface="Comic Sans MS" panose="030F0702030302020204" pitchFamily="66" charset="0"/>
                <a:cs typeface="Aharoni" panose="02010803020104030203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endParaRPr lang="en-GB" sz="1600" dirty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  <a:cs typeface="Aharoni" panose="02010803020104030203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93675" y="2437336"/>
            <a:ext cx="5410200" cy="43317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193675" y="100613"/>
            <a:ext cx="5410200" cy="22343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C1A431-158C-4D8D-ABC9-F3ABD6FB7A8E}"/>
              </a:ext>
            </a:extLst>
          </p:cNvPr>
          <p:cNvSpPr txBox="1"/>
          <p:nvPr/>
        </p:nvSpPr>
        <p:spPr>
          <a:xfrm>
            <a:off x="466725" y="202954"/>
            <a:ext cx="500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anose="030F0702030302020204" pitchFamily="66" charset="0"/>
                <a:cs typeface="Aharoni" panose="02010803020104030203"/>
              </a:rPr>
              <a:t>Useful Websites</a:t>
            </a:r>
            <a:endParaRPr lang="en-GB" sz="1600" u="sng" dirty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</a:rPr>
              <a:t>BBC </a:t>
            </a:r>
            <a:r>
              <a:rPr lang="en-GB" sz="1600" dirty="0" err="1" smtClean="0">
                <a:latin typeface="Comic Sans MS" panose="030F0702030302020204" pitchFamily="66" charset="0"/>
                <a:cs typeface="Aharoni" panose="02010803020104030203"/>
              </a:rPr>
              <a:t>Bitesize</a:t>
            </a:r>
            <a:r>
              <a:rPr lang="en-GB" sz="1600" dirty="0">
                <a:latin typeface="Comic Sans MS" panose="030F0702030302020204" pitchFamily="66" charset="0"/>
                <a:cs typeface="Aharoni" panose="02010803020104030203"/>
              </a:rPr>
              <a:t> (</a:t>
            </a:r>
            <a:r>
              <a:rPr lang="en-GB" sz="1600" dirty="0">
                <a:latin typeface="Comic Sans MS" panose="030F0702030302020204" pitchFamily="66" charset="0"/>
                <a:cs typeface="Aharoni" panose="02010803020104030203"/>
                <a:hlinkClick r:id="rId2"/>
              </a:rPr>
              <a:t>https://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  <a:hlinkClick r:id="rId2"/>
              </a:rPr>
              <a:t>www.bbc.co.uk/bitesize</a:t>
            </a:r>
            <a:r>
              <a:rPr lang="en-GB" sz="1600" dirty="0">
                <a:latin typeface="Comic Sans MS" panose="030F0702030302020204" pitchFamily="66" charset="0"/>
                <a:cs typeface="Aharoni" panose="02010803020104030203"/>
              </a:rPr>
              <a:t>)</a:t>
            </a:r>
            <a:endParaRPr lang="en-GB" sz="16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 smtClean="0">
                <a:latin typeface="Comic Sans MS" panose="030F0702030302020204" pitchFamily="66" charset="0"/>
                <a:cs typeface="Aharoni" panose="02010803020104030203"/>
              </a:rPr>
              <a:t>TopMarks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</a:rPr>
              <a:t> (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  <a:hlinkClick r:id="rId3"/>
              </a:rPr>
              <a:t>www.topmarks.co.uk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</a:rPr>
              <a:t>National </a:t>
            </a:r>
            <a:r>
              <a:rPr lang="en-GB" sz="1600" dirty="0">
                <a:latin typeface="Comic Sans MS" panose="030F0702030302020204" pitchFamily="66" charset="0"/>
                <a:cs typeface="Aharoni" panose="02010803020104030203"/>
              </a:rPr>
              <a:t>Geographic Kids (</a:t>
            </a:r>
            <a:r>
              <a:rPr lang="en-GB" sz="1600" dirty="0">
                <a:latin typeface="Comic Sans MS" panose="030F0702030302020204" pitchFamily="66" charset="0"/>
                <a:cs typeface="Aharoni" panose="02010803020104030203"/>
                <a:hlinkClick r:id="rId4"/>
              </a:rPr>
              <a:t>https://www.natgeokids.com/uk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  <a:hlinkClick r:id="rId4"/>
              </a:rPr>
              <a:t>/</a:t>
            </a:r>
            <a:r>
              <a:rPr lang="en-GB" sz="1600" dirty="0">
                <a:latin typeface="Comic Sans MS" panose="030F0702030302020204" pitchFamily="66" charset="0"/>
                <a:cs typeface="Aharoni" panose="02010803020104030203"/>
              </a:rPr>
              <a:t>)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</a:rPr>
              <a:t> </a:t>
            </a:r>
            <a:endParaRPr lang="en-GB" sz="1600" dirty="0" smtClean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</a:rPr>
              <a:t>Primary Homework Help (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  <a:hlinkClick r:id="rId5"/>
              </a:rPr>
              <a:t>www.primaryhomeworkhelp.co.uk</a:t>
            </a:r>
            <a:r>
              <a:rPr lang="en-GB" sz="1600" dirty="0" smtClean="0">
                <a:latin typeface="Comic Sans MS" panose="030F0702030302020204" pitchFamily="66" charset="0"/>
                <a:cs typeface="Aharoni" panose="02010803020104030203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  <a:cs typeface="Aharoni" panose="020108030201040302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  <a:cs typeface="Aharoni" panose="02010803020104030203"/>
            </a:endParaRPr>
          </a:p>
        </p:txBody>
      </p:sp>
    </p:spTree>
    <p:extLst>
      <p:ext uri="{BB962C8B-B14F-4D97-AF65-F5344CB8AC3E}">
        <p14:creationId xmlns:p14="http://schemas.microsoft.com/office/powerpoint/2010/main" val="376914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416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Alison Duncan</cp:lastModifiedBy>
  <cp:revision>36</cp:revision>
  <cp:lastPrinted>2020-03-02T08:33:49Z</cp:lastPrinted>
  <dcterms:created xsi:type="dcterms:W3CDTF">2019-02-21T17:54:07Z</dcterms:created>
  <dcterms:modified xsi:type="dcterms:W3CDTF">2020-03-12T16:52:11Z</dcterms:modified>
</cp:coreProperties>
</file>