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6C60-8845-434C-AE5F-635803356AA5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2E71-7BC2-4B62-BEA9-6596D918C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7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6C60-8845-434C-AE5F-635803356AA5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2E71-7BC2-4B62-BEA9-6596D918C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56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6C60-8845-434C-AE5F-635803356AA5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2E71-7BC2-4B62-BEA9-6596D918C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77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6C60-8845-434C-AE5F-635803356AA5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2E71-7BC2-4B62-BEA9-6596D918C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37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6C60-8845-434C-AE5F-635803356AA5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2E71-7BC2-4B62-BEA9-6596D918C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75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6C60-8845-434C-AE5F-635803356AA5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2E71-7BC2-4B62-BEA9-6596D918C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68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6C60-8845-434C-AE5F-635803356AA5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2E71-7BC2-4B62-BEA9-6596D918C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5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6C60-8845-434C-AE5F-635803356AA5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2E71-7BC2-4B62-BEA9-6596D918C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88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6C60-8845-434C-AE5F-635803356AA5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2E71-7BC2-4B62-BEA9-6596D918C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9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6C60-8845-434C-AE5F-635803356AA5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2E71-7BC2-4B62-BEA9-6596D918C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07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6C60-8845-434C-AE5F-635803356AA5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2E71-7BC2-4B62-BEA9-6596D918C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8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B6C60-8845-434C-AE5F-635803356AA5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D2E71-7BC2-4B62-BEA9-6596D918C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77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winkl" pitchFamily="2" charset="0"/>
              </a:rPr>
              <a:t>Stage 1 Common Words</a:t>
            </a:r>
            <a:endParaRPr lang="en-GB" dirty="0">
              <a:latin typeface="Twinkl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644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be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but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you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63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was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went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his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564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have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just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to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274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your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by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only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51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are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dad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not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970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she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come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from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43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this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that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then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30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with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us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so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636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much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of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or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4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old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do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going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96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a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at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the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88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out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now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new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4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one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first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little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2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had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see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has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12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play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no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look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7669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make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like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made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6962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said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big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could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1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our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down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off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38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him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all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came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013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here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her</a:t>
            </a:r>
            <a:r>
              <a:rPr lang="en-GB" sz="13300">
                <a:latin typeface="Twinkl" pitchFamily="2" charset="0"/>
              </a:rPr>
              <a:t/>
            </a:r>
            <a:br>
              <a:rPr lang="en-GB" sz="13300">
                <a:latin typeface="Twinkl" pitchFamily="2" charset="0"/>
              </a:rPr>
            </a:br>
            <a:r>
              <a:rPr lang="en-GB" sz="13300" smtClean="0">
                <a:latin typeface="Twinkl" pitchFamily="2" charset="0"/>
              </a:rPr>
              <a:t>before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21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>
                <a:latin typeface="Twinkl" pitchFamily="2" charset="0"/>
              </a:rPr>
              <a:t>I</a:t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in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it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90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an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is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and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1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am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me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my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did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as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he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1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can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we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into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07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go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got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get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3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85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3300" dirty="0" smtClean="0">
                <a:latin typeface="Twinkl" pitchFamily="2" charset="0"/>
              </a:rPr>
              <a:t>if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for</a:t>
            </a:r>
            <a:r>
              <a:rPr lang="en-GB" sz="13300" dirty="0">
                <a:latin typeface="Twinkl" pitchFamily="2" charset="0"/>
              </a:rPr>
              <a:t/>
            </a:r>
            <a:br>
              <a:rPr lang="en-GB" sz="13300" dirty="0">
                <a:latin typeface="Twinkl" pitchFamily="2" charset="0"/>
              </a:rPr>
            </a:br>
            <a:r>
              <a:rPr lang="en-GB" sz="13300" dirty="0" smtClean="0">
                <a:latin typeface="Twinkl" pitchFamily="2" charset="0"/>
              </a:rPr>
              <a:t>on</a:t>
            </a:r>
            <a:r>
              <a:rPr lang="en-GB" dirty="0" smtClean="0">
                <a:latin typeface="Twinkl" pitchFamily="2" charset="0"/>
              </a:rPr>
              <a:t/>
            </a:r>
            <a:br>
              <a:rPr lang="en-GB" dirty="0" smtClean="0">
                <a:latin typeface="Twinkl" pitchFamily="2" charset="0"/>
              </a:rPr>
            </a:br>
            <a:r>
              <a:rPr lang="en-GB" dirty="0">
                <a:latin typeface="Twinkl" pitchFamily="2" charset="0"/>
              </a:rPr>
              <a:t/>
            </a:r>
            <a:br>
              <a:rPr lang="en-GB" dirty="0">
                <a:latin typeface="Twinkl" pitchFamily="2" charset="0"/>
              </a:rPr>
            </a:br>
            <a:endParaRPr lang="en-GB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509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Widescreen</PresentationFormat>
  <Paragraphs>28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Twinkl</vt:lpstr>
      <vt:lpstr>Office Theme</vt:lpstr>
      <vt:lpstr>Stage 1 Common Words</vt:lpstr>
      <vt:lpstr>a at the  </vt:lpstr>
      <vt:lpstr>I in it  </vt:lpstr>
      <vt:lpstr>an is and  </vt:lpstr>
      <vt:lpstr>am me my  </vt:lpstr>
      <vt:lpstr>did as he  </vt:lpstr>
      <vt:lpstr>can we into  </vt:lpstr>
      <vt:lpstr>go got get  </vt:lpstr>
      <vt:lpstr>if for on  </vt:lpstr>
      <vt:lpstr>be but you  </vt:lpstr>
      <vt:lpstr>was went his  </vt:lpstr>
      <vt:lpstr>have just to  </vt:lpstr>
      <vt:lpstr>your by only  </vt:lpstr>
      <vt:lpstr>are dad not  </vt:lpstr>
      <vt:lpstr>she come from  </vt:lpstr>
      <vt:lpstr>this that then  </vt:lpstr>
      <vt:lpstr>with us so  </vt:lpstr>
      <vt:lpstr>much of or  </vt:lpstr>
      <vt:lpstr>old do going  </vt:lpstr>
      <vt:lpstr>out now new  </vt:lpstr>
      <vt:lpstr>one first little  </vt:lpstr>
      <vt:lpstr>had see has  </vt:lpstr>
      <vt:lpstr>play no look  </vt:lpstr>
      <vt:lpstr>make like made  </vt:lpstr>
      <vt:lpstr>said big could  </vt:lpstr>
      <vt:lpstr>our down off  </vt:lpstr>
      <vt:lpstr>him all came  </vt:lpstr>
      <vt:lpstr>here her before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 Common Words</dc:title>
  <dc:creator>Pamela steel</dc:creator>
  <cp:lastModifiedBy>Pamela steel</cp:lastModifiedBy>
  <cp:revision>2</cp:revision>
  <dcterms:created xsi:type="dcterms:W3CDTF">2019-10-09T21:13:53Z</dcterms:created>
  <dcterms:modified xsi:type="dcterms:W3CDTF">2019-10-09T21:19:03Z</dcterms:modified>
</cp:coreProperties>
</file>