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33"/>
  </p:normalViewPr>
  <p:slideViewPr>
    <p:cSldViewPr snapToGrid="0" snapToObjects="1">
      <p:cViewPr>
        <p:scale>
          <a:sx n="56" d="100"/>
          <a:sy n="56" d="100"/>
        </p:scale>
        <p:origin x="1312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Clyde In the class room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EMMA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8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clyde</a:t>
            </a:r>
            <a:r>
              <a:rPr lang="en-US" dirty="0" smtClean="0"/>
              <a:t> n the class room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Clyde In the class room is a primary school project that involves hatching fish .</a:t>
            </a:r>
          </a:p>
          <a:p>
            <a:r>
              <a:rPr lang="en-US" dirty="0" smtClean="0"/>
              <a:t>The </a:t>
            </a:r>
            <a:r>
              <a:rPr lang="en-US" dirty="0"/>
              <a:t>C</a:t>
            </a:r>
            <a:r>
              <a:rPr lang="en-US" dirty="0" smtClean="0"/>
              <a:t>lyde in the class room is ran by the Clyde river foundation </a:t>
            </a:r>
          </a:p>
          <a:p>
            <a:r>
              <a:rPr lang="en-US" dirty="0" smtClean="0"/>
              <a:t>The primary school children take turns in pairs each day to fill the water up and make sure the temperature is right </a:t>
            </a:r>
          </a:p>
          <a:p>
            <a:r>
              <a:rPr lang="en-US" dirty="0" smtClean="0"/>
              <a:t>They keep the temperature right by putting iced bottles in a separate tank that</a:t>
            </a:r>
            <a:r>
              <a:rPr lang="uk-UA" dirty="0" smtClean="0"/>
              <a:t>’</a:t>
            </a:r>
            <a:r>
              <a:rPr lang="en-US" dirty="0" smtClean="0"/>
              <a:t>s water flows through into the tank with the fish in it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267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3" grpId="2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fish do we use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brown trout </a:t>
            </a:r>
          </a:p>
          <a:p>
            <a:r>
              <a:rPr lang="en-US" dirty="0" smtClean="0"/>
              <a:t>We receive the fish as eggs then they soon hatch out and become early </a:t>
            </a:r>
            <a:r>
              <a:rPr lang="en-US" dirty="0" err="1" smtClean="0"/>
              <a:t>alevin</a:t>
            </a:r>
            <a:r>
              <a:rPr lang="en-US" dirty="0" smtClean="0"/>
              <a:t> the carry a yolk sack [packed lunch] so we don</a:t>
            </a:r>
            <a:r>
              <a:rPr lang="uk-UA" dirty="0" smtClean="0"/>
              <a:t>’</a:t>
            </a:r>
            <a:r>
              <a:rPr lang="en-US" dirty="0" smtClean="0"/>
              <a:t>t need to feed them </a:t>
            </a:r>
          </a:p>
          <a:p>
            <a:r>
              <a:rPr lang="en-US" dirty="0" smtClean="0"/>
              <a:t>A week or 2 later they become late </a:t>
            </a:r>
            <a:r>
              <a:rPr lang="en-US" dirty="0" err="1" smtClean="0"/>
              <a:t>alevin</a:t>
            </a:r>
            <a:r>
              <a:rPr lang="en-US" dirty="0" smtClean="0"/>
              <a:t> and then another week or 2 later they become fry and then we release them into the river </a:t>
            </a:r>
            <a:r>
              <a:rPr lang="en-US" dirty="0" err="1" smtClean="0"/>
              <a:t>clyde</a:t>
            </a:r>
            <a:r>
              <a:rPr lang="en-US" dirty="0" smtClean="0"/>
              <a:t> [that</a:t>
            </a:r>
            <a:r>
              <a:rPr lang="uk-UA" dirty="0" smtClean="0"/>
              <a:t>’</a:t>
            </a:r>
            <a:r>
              <a:rPr lang="en-US" dirty="0" smtClean="0"/>
              <a:t>s why it is called </a:t>
            </a:r>
            <a:r>
              <a:rPr lang="en-US" dirty="0" err="1" smtClean="0"/>
              <a:t>clyde</a:t>
            </a:r>
            <a:r>
              <a:rPr lang="en-US" dirty="0" smtClean="0"/>
              <a:t> In the classroom]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8113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1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random facts </a:t>
            </a:r>
            <a:br>
              <a:rPr lang="en-US" dirty="0" smtClean="0"/>
            </a:br>
            <a:r>
              <a:rPr lang="en-US" dirty="0" smtClean="0"/>
              <a:t>:d :d :d :</a:t>
            </a:r>
            <a:r>
              <a:rPr lang="en-US" dirty="0" err="1" smtClean="0"/>
              <a:t>d:D:D:D:D:D:D:D:D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Alevins</a:t>
            </a:r>
            <a:r>
              <a:rPr lang="en-US" dirty="0" smtClean="0"/>
              <a:t> carry food in there yolk sack so we don</a:t>
            </a:r>
            <a:r>
              <a:rPr lang="uk-UA" dirty="0" smtClean="0"/>
              <a:t>’</a:t>
            </a:r>
            <a:r>
              <a:rPr lang="en-US" dirty="0" smtClean="0"/>
              <a:t>t need to feed them but they also carry blood vessels in there yolk sack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Clyde in the class room helps the chance of more trout be in our rivers and seas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Clyde in the class room teaches you a lot about water pollution and how it really is effecting our planet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Read the next slide to find out more on water pollution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39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pollution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pollution is something that effects us all </a:t>
            </a:r>
          </a:p>
          <a:p>
            <a:r>
              <a:rPr lang="en-US" dirty="0" smtClean="0"/>
              <a:t>Water pollution is like normal pollution but it is in our seas and rivers </a:t>
            </a:r>
          </a:p>
          <a:p>
            <a:r>
              <a:rPr lang="en-US" dirty="0" smtClean="0"/>
              <a:t>Water pollution is caused by industries leaking oils and toxic waste into our rivers and seas </a:t>
            </a:r>
          </a:p>
          <a:p>
            <a:r>
              <a:rPr lang="en-US" dirty="0" smtClean="0"/>
              <a:t>It can also be caused by litter but no matter where you litter it can still blow into our waters </a:t>
            </a:r>
          </a:p>
          <a:p>
            <a:r>
              <a:rPr lang="en-US" dirty="0" smtClean="0"/>
              <a:t>Car </a:t>
            </a:r>
            <a:r>
              <a:rPr lang="en-US" dirty="0" err="1" smtClean="0"/>
              <a:t>excausts</a:t>
            </a:r>
            <a:r>
              <a:rPr lang="en-US" dirty="0" smtClean="0"/>
              <a:t> and petrol and diesel cause it to </a:t>
            </a:r>
          </a:p>
          <a:p>
            <a:r>
              <a:rPr lang="en-US" dirty="0" smtClean="0"/>
              <a:t>And believe it or not trees can cause water pollution as well because the tree it self can blow into our waters and there branches twigs and leaves as well </a:t>
            </a:r>
          </a:p>
        </p:txBody>
      </p:sp>
    </p:spTree>
    <p:extLst>
      <p:ext uri="{BB962C8B-B14F-4D97-AF65-F5344CB8AC3E}">
        <p14:creationId xmlns:p14="http://schemas.microsoft.com/office/powerpoint/2010/main" val="92808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stop water </a:t>
            </a:r>
            <a:r>
              <a:rPr lang="en-US" dirty="0" err="1" smtClean="0"/>
              <a:t>polLution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Shut down industries leaking oils and toxic waste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Make fences to stop river and sea side dumping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Cut back on planting trees near oceans and rivers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And finally stop building roads near our waters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06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THANKS FOR WATCHING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Emma   </a:t>
            </a:r>
            <a:r>
              <a:rPr lang="en-US" dirty="0" err="1" smtClean="0"/>
              <a:t>xcx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37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68</TotalTime>
  <Words>402</Words>
  <Application>Microsoft Macintosh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Celestial</vt:lpstr>
      <vt:lpstr>Clyde In the class room </vt:lpstr>
      <vt:lpstr>What is clyde n the class room ?</vt:lpstr>
      <vt:lpstr>What type of fish do we use ?</vt:lpstr>
      <vt:lpstr>Some random facts  :d :d :d :d:D:D:D:D:D:D:D:D</vt:lpstr>
      <vt:lpstr>Water pollution </vt:lpstr>
      <vt:lpstr>How to stop water polLution </vt:lpstr>
      <vt:lpstr>THE END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Clyde In the class room </dc:title>
  <dc:creator>Microsoft Office User</dc:creator>
  <cp:lastModifiedBy>Microsoft Office User</cp:lastModifiedBy>
  <cp:revision>8</cp:revision>
  <dcterms:created xsi:type="dcterms:W3CDTF">2017-02-23T14:05:13Z</dcterms:created>
  <dcterms:modified xsi:type="dcterms:W3CDTF">2017-02-24T12:49:28Z</dcterms:modified>
</cp:coreProperties>
</file>