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8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69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00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0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3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7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9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3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4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2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8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6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6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278" y="1245435"/>
            <a:ext cx="7766936" cy="1646302"/>
          </a:xfrm>
        </p:spPr>
        <p:txBody>
          <a:bodyPr/>
          <a:lstStyle/>
          <a:p>
            <a:r>
              <a:rPr lang="en-GB" dirty="0" smtClean="0"/>
              <a:t>Clyde in the classroom 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32479" y="3667739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By Marie and </a:t>
            </a:r>
            <a:r>
              <a:rPr lang="en-GB" sz="6600" dirty="0">
                <a:solidFill>
                  <a:srgbClr val="FF0000"/>
                </a:solidFill>
              </a:rPr>
              <a:t>C</a:t>
            </a:r>
            <a:r>
              <a:rPr lang="en-GB" sz="6600" dirty="0" smtClean="0">
                <a:solidFill>
                  <a:srgbClr val="FF0000"/>
                </a:solidFill>
              </a:rPr>
              <a:t>raig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78" y="0"/>
            <a:ext cx="12298877" cy="6858000"/>
          </a:xfrm>
        </p:spPr>
      </p:pic>
    </p:spTree>
    <p:extLst>
      <p:ext uri="{BB962C8B-B14F-4D97-AF65-F5344CB8AC3E}">
        <p14:creationId xmlns:p14="http://schemas.microsoft.com/office/powerpoint/2010/main" val="4805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Clyde in the classroom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Clyde in the classroom is where children around  the river Clyde get to grow baby fish and launch them out into the sea. In Orchard primary school Primary 6 are growing and we will tell you facts.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51" y="3928056"/>
            <a:ext cx="9159265" cy="27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Facts about </a:t>
            </a:r>
            <a:r>
              <a:rPr lang="en-GB" dirty="0" err="1" smtClean="0"/>
              <a:t>Alevins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GB" dirty="0" smtClean="0"/>
              <a:t>As the eggs develop you can see trout ova develop with in them.</a:t>
            </a:r>
          </a:p>
          <a:p>
            <a:r>
              <a:rPr lang="en-GB" dirty="0" err="1" smtClean="0"/>
              <a:t>Alevins</a:t>
            </a:r>
            <a:r>
              <a:rPr lang="en-GB" dirty="0" smtClean="0"/>
              <a:t> are baby fish   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n</a:t>
            </a:r>
            <a:r>
              <a:rPr lang="en-GB" sz="2400" dirty="0" smtClean="0"/>
              <a:t>ewly </a:t>
            </a:r>
            <a:r>
              <a:rPr lang="en-GB" sz="2400" dirty="0" smtClean="0"/>
              <a:t>hatched trout are called alevins and they live In the gravel /feeing off the remaining </a:t>
            </a:r>
            <a:r>
              <a:rPr lang="en-GB" sz="2400" dirty="0"/>
              <a:t>y</a:t>
            </a:r>
            <a:r>
              <a:rPr lang="en-GB" sz="2400" dirty="0" smtClean="0"/>
              <a:t>olk that is attached to their body for 19-30 days again temperature influencing their rate of development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04" y="4353059"/>
            <a:ext cx="8523667" cy="21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Facts about Fry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8" y="2112135"/>
            <a:ext cx="8654603" cy="4323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 fry is the second stage of a brown trout.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They start to turn black when they turn into a fry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They are 1 one of the 3000 fish </a:t>
            </a:r>
            <a:r>
              <a:rPr lang="en-GB" dirty="0" err="1" smtClean="0"/>
              <a:t>spieces</a:t>
            </a:r>
            <a:r>
              <a:rPr lang="en-GB" dirty="0" smtClean="0"/>
              <a:t> in the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is one of the life cycle of a brown trout</a:t>
            </a:r>
          </a:p>
        </p:txBody>
      </p:sp>
    </p:spTree>
    <p:extLst>
      <p:ext uri="{BB962C8B-B14F-4D97-AF65-F5344CB8AC3E}">
        <p14:creationId xmlns:p14="http://schemas.microsoft.com/office/powerpoint/2010/main" val="2689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look after the fish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9" y="2134831"/>
            <a:ext cx="8596668" cy="3880773"/>
          </a:xfrm>
        </p:spPr>
        <p:txBody>
          <a:bodyPr/>
          <a:lstStyle/>
          <a:p>
            <a:r>
              <a:rPr lang="en-GB" dirty="0" smtClean="0"/>
              <a:t>We keep our fish in a hatchery</a:t>
            </a:r>
          </a:p>
          <a:p>
            <a:r>
              <a:rPr lang="en-GB" dirty="0" smtClean="0"/>
              <a:t>There is a tank a and a tank b</a:t>
            </a:r>
          </a:p>
          <a:p>
            <a:r>
              <a:rPr lang="en-GB" dirty="0" smtClean="0"/>
              <a:t>We have to bring in frozen water bottles to keep the fish cool</a:t>
            </a:r>
          </a:p>
          <a:p>
            <a:r>
              <a:rPr lang="en-GB" dirty="0" smtClean="0"/>
              <a:t>We will launch them on Monday at the Motherwell bridge next to M and D</a:t>
            </a:r>
          </a:p>
          <a:p>
            <a:r>
              <a:rPr lang="en-GB" dirty="0" smtClean="0"/>
              <a:t>They like the temperature at nine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cycle of a brown trout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are an egg and then they turn into </a:t>
            </a:r>
            <a:r>
              <a:rPr lang="en-GB" dirty="0" err="1"/>
              <a:t>A</a:t>
            </a:r>
            <a:r>
              <a:rPr lang="en-GB" dirty="0" err="1" smtClean="0"/>
              <a:t>levins</a:t>
            </a:r>
            <a:r>
              <a:rPr lang="en-GB" dirty="0" smtClean="0"/>
              <a:t>. Then a little fry. Then a </a:t>
            </a:r>
            <a:r>
              <a:rPr lang="en-GB" dirty="0" err="1" smtClean="0"/>
              <a:t>parr</a:t>
            </a:r>
            <a:r>
              <a:rPr lang="en-GB" dirty="0" smtClean="0"/>
              <a:t>.</a:t>
            </a:r>
          </a:p>
          <a:p>
            <a:r>
              <a:rPr lang="en-GB" dirty="0" smtClean="0"/>
              <a:t>And then the trout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2846231"/>
            <a:ext cx="10766738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69" y="3251344"/>
            <a:ext cx="1176631" cy="7782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050"/>
            <a:ext cx="5834130" cy="3127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1174050"/>
            <a:ext cx="6357869" cy="3127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01544"/>
            <a:ext cx="12191998" cy="25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4</a:t>
            </a:r>
            <a:r>
              <a:rPr lang="en-GB" baseline="30000" dirty="0" smtClean="0"/>
              <a:t>th</a:t>
            </a:r>
            <a:r>
              <a:rPr lang="en-GB" dirty="0" smtClean="0"/>
              <a:t> part of a brown trout </a:t>
            </a:r>
            <a:r>
              <a:rPr lang="en-GB" dirty="0" err="1" smtClean="0"/>
              <a:t>lifes</a:t>
            </a:r>
            <a:r>
              <a:rPr lang="en-GB" dirty="0" smtClean="0"/>
              <a:t>?</a:t>
            </a:r>
          </a:p>
          <a:p>
            <a:r>
              <a:rPr lang="en-GB" dirty="0" smtClean="0"/>
              <a:t>Do we use a tank to keep the fish in?</a:t>
            </a:r>
          </a:p>
          <a:p>
            <a:r>
              <a:rPr lang="en-GB" dirty="0" smtClean="0"/>
              <a:t>Tell us a fry fact please!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0" y="3529475"/>
            <a:ext cx="9478851" cy="27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of fish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Parr is the 4</a:t>
            </a:r>
            <a:r>
              <a:rPr lang="en-GB" baseline="30000" dirty="0" smtClean="0"/>
              <a:t>th</a:t>
            </a:r>
            <a:r>
              <a:rPr lang="en-GB" dirty="0" smtClean="0"/>
              <a:t> part of a brown trout </a:t>
            </a:r>
            <a:r>
              <a:rPr lang="en-GB" dirty="0" err="1" smtClean="0"/>
              <a:t>lifes</a:t>
            </a:r>
            <a:endParaRPr lang="en-GB" dirty="0" smtClean="0"/>
          </a:p>
          <a:p>
            <a:r>
              <a:rPr lang="en-GB" dirty="0" smtClean="0"/>
              <a:t>We don’t keep the fish in a tank</a:t>
            </a:r>
          </a:p>
          <a:p>
            <a:r>
              <a:rPr lang="en-GB" dirty="0" smtClean="0"/>
              <a:t>Whatever you gave 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48507"/>
            <a:ext cx="10604559" cy="3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300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Clyde in the classroom  </vt:lpstr>
      <vt:lpstr>What is Clyde in the classroom</vt:lpstr>
      <vt:lpstr> Facts about Alevins</vt:lpstr>
      <vt:lpstr>Facts about Fry   </vt:lpstr>
      <vt:lpstr>How we look after the fish</vt:lpstr>
      <vt:lpstr>Life cycle of a brown trout</vt:lpstr>
      <vt:lpstr>pictures</vt:lpstr>
      <vt:lpstr>quiz</vt:lpstr>
      <vt:lpstr>Answers of fish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Clyde in the classroom</dc:title>
  <dc:creator>temp</dc:creator>
  <cp:lastModifiedBy>Ms McNeill</cp:lastModifiedBy>
  <cp:revision>13</cp:revision>
  <dcterms:created xsi:type="dcterms:W3CDTF">2017-02-23T12:57:01Z</dcterms:created>
  <dcterms:modified xsi:type="dcterms:W3CDTF">2017-02-24T13:24:47Z</dcterms:modified>
</cp:coreProperties>
</file>