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570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343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82025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96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796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608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61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9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1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6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3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0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9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8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1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7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ILuSckgYlw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Clyde in the classroom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Brown trout</a:t>
            </a:r>
          </a:p>
          <a:p>
            <a:endParaRPr lang="en-GB" dirty="0"/>
          </a:p>
          <a:p>
            <a:r>
              <a:rPr lang="en-GB" dirty="0" smtClean="0"/>
              <a:t>BY Chloe and Ryan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1" y="382785"/>
            <a:ext cx="4480378" cy="25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1" y="1"/>
            <a:ext cx="12177132" cy="695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715" y="2694851"/>
            <a:ext cx="3935688" cy="2023252"/>
          </a:xfrm>
        </p:spPr>
        <p:txBody>
          <a:bodyPr>
            <a:noAutofit/>
          </a:bodyPr>
          <a:lstStyle/>
          <a:p>
            <a:r>
              <a:rPr lang="en-GB" sz="3600" dirty="0" smtClean="0"/>
              <a:t>brown trout are a fish native to the river </a:t>
            </a:r>
            <a:r>
              <a:rPr lang="en-GB" sz="3600" dirty="0" err="1" smtClean="0"/>
              <a:t>clyde</a:t>
            </a:r>
            <a:r>
              <a:rPr lang="en-GB" sz="3600" dirty="0" smtClean="0"/>
              <a:t> in Scotland and every </a:t>
            </a:r>
            <a:r>
              <a:rPr lang="en-GB" sz="3600" dirty="0" err="1" smtClean="0"/>
              <a:t>contery</a:t>
            </a:r>
            <a:r>
              <a:rPr lang="en-GB" sz="3600" dirty="0" smtClean="0"/>
              <a:t> in the world</a:t>
            </a:r>
            <a:endParaRPr lang="en-GB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46" y="1930400"/>
            <a:ext cx="2230120" cy="2540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943061" cy="560567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981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924" y="3366329"/>
            <a:ext cx="3935688" cy="2023252"/>
          </a:xfrm>
        </p:spPr>
        <p:txBody>
          <a:bodyPr>
            <a:noAutofit/>
          </a:bodyPr>
          <a:lstStyle/>
          <a:p>
            <a:r>
              <a:rPr lang="en-GB" dirty="0" smtClean="0"/>
              <a:t>Among the best of sporting fish it enjoys a worldwide reputation for its fight and as a valuable food resource which has been farmed extensively for many years.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57308" y="656216"/>
            <a:ext cx="6540650" cy="473336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5515359" y="4227755"/>
            <a:ext cx="45719" cy="98611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977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Clyde in the </a:t>
            </a:r>
            <a:br>
              <a:rPr lang="en-GB" dirty="0" smtClean="0"/>
            </a:br>
            <a:r>
              <a:rPr lang="en-GB" dirty="0" smtClean="0"/>
              <a:t>Classroom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4887" y="2433014"/>
            <a:ext cx="8035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Clyde in the classroom is a project that the River Clyde Foundation have been doing for 17 year so now in 2017 Orchard Primary School will get to do it . 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13775" y="4383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7" y="3818009"/>
            <a:ext cx="3900714" cy="2600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489" y="3818008"/>
            <a:ext cx="3560254" cy="2654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850" y="1364344"/>
            <a:ext cx="2806064" cy="50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Here is some Pics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09" y="1961322"/>
            <a:ext cx="5966791" cy="2229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434" y="1961322"/>
            <a:ext cx="2857500" cy="2229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48" y="4287894"/>
            <a:ext cx="3339548" cy="2107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604" y="4287893"/>
            <a:ext cx="2124075" cy="2152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7434" y="4386663"/>
            <a:ext cx="2619375" cy="200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56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834" y="1148603"/>
            <a:ext cx="10364451" cy="1596177"/>
          </a:xfrm>
        </p:spPr>
        <p:txBody>
          <a:bodyPr>
            <a:noAutofit/>
          </a:bodyPr>
          <a:lstStyle/>
          <a:p>
            <a:r>
              <a:rPr lang="en-GB" sz="9600" dirty="0" smtClean="0"/>
              <a:t>Here is a video</a:t>
            </a:r>
            <a:br>
              <a:rPr lang="en-GB" sz="9600" dirty="0" smtClean="0"/>
            </a:br>
            <a:endParaRPr lang="en-GB" sz="9600" dirty="0"/>
          </a:p>
        </p:txBody>
      </p:sp>
      <p:sp>
        <p:nvSpPr>
          <p:cNvPr id="3" name="Rectangle 2"/>
          <p:cNvSpPr/>
          <p:nvPr/>
        </p:nvSpPr>
        <p:spPr>
          <a:xfrm>
            <a:off x="1209360" y="3323847"/>
            <a:ext cx="10276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hlinkClick r:id="rId2"/>
              </a:rPr>
              <a:t>https://</a:t>
            </a:r>
            <a:r>
              <a:rPr lang="en-GB" sz="4000" dirty="0" smtClean="0">
                <a:hlinkClick r:id="rId2"/>
              </a:rPr>
              <a:t>www.youtube.com/watch?v=XILuSckgYlw</a:t>
            </a:r>
            <a:r>
              <a:rPr lang="en-GB" sz="4000" dirty="0" smtClean="0"/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687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Hope you were listening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2494308"/>
            <a:ext cx="10364451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6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81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dirty="0" smtClean="0"/>
              <a:t>Quiz</a:t>
            </a:r>
            <a:endParaRPr lang="en-GB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1004552" y="3026535"/>
            <a:ext cx="52531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GB" dirty="0" smtClean="0"/>
              <a:t>What do you call a trout after its called an </a:t>
            </a:r>
            <a:r>
              <a:rPr lang="en-GB" dirty="0" err="1" smtClean="0"/>
              <a:t>alevin</a:t>
            </a:r>
            <a:r>
              <a:rPr lang="en-GB" dirty="0" smtClean="0"/>
              <a:t> ?</a:t>
            </a:r>
          </a:p>
          <a:p>
            <a:pPr marL="342900" indent="-342900">
              <a:buFont typeface="+mj-lt"/>
              <a:buAutoNum type="arabicParenR"/>
            </a:pPr>
            <a:endParaRPr lang="en-GB" dirty="0"/>
          </a:p>
          <a:p>
            <a:pPr marL="342900" indent="-342900">
              <a:buFont typeface="+mj-lt"/>
              <a:buAutoNum type="arabicParenR"/>
            </a:pPr>
            <a:endParaRPr lang="en-GB" dirty="0" smtClean="0"/>
          </a:p>
          <a:p>
            <a:pPr marL="342900" indent="-342900">
              <a:buFont typeface="+mj-lt"/>
              <a:buAutoNum type="arabicParenR"/>
            </a:pPr>
            <a:r>
              <a:rPr lang="en-GB" dirty="0" smtClean="0"/>
              <a:t>Do you have to feed </a:t>
            </a:r>
            <a:r>
              <a:rPr lang="en-GB" dirty="0" err="1" smtClean="0"/>
              <a:t>alevins</a:t>
            </a:r>
            <a:r>
              <a:rPr lang="en-GB" dirty="0" smtClean="0"/>
              <a:t> ?</a:t>
            </a:r>
          </a:p>
          <a:p>
            <a:pPr marL="342900" indent="-342900">
              <a:buFont typeface="+mj-lt"/>
              <a:buAutoNum type="arabicParenR"/>
            </a:pPr>
            <a:endParaRPr lang="en-GB" dirty="0"/>
          </a:p>
          <a:p>
            <a:pPr marL="342900" indent="-342900">
              <a:buFont typeface="+mj-lt"/>
              <a:buAutoNum type="arabicParenR"/>
            </a:pPr>
            <a:endParaRPr lang="en-GB" dirty="0" smtClean="0"/>
          </a:p>
          <a:p>
            <a:pPr marL="342900" indent="-342900">
              <a:buFont typeface="+mj-lt"/>
              <a:buAutoNum type="arabicParenR"/>
            </a:pPr>
            <a:r>
              <a:rPr lang="en-GB" dirty="0" smtClean="0"/>
              <a:t>Why do we need to keep the fish cool ?  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79595" y="2826480"/>
            <a:ext cx="895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Fry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095350" y="3626699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No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825964" y="4534640"/>
            <a:ext cx="5452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Because if you didn’t they would die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237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124</TotalTime>
  <Words>148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Droplet</vt:lpstr>
      <vt:lpstr>Clyde in the classroom</vt:lpstr>
      <vt:lpstr>brown trout are a fish native to the river clyde in Scotland and every contery in the world</vt:lpstr>
      <vt:lpstr>Among the best of sporting fish it enjoys a worldwide reputation for its fight and as a valuable food resource which has been farmed extensively for many years.</vt:lpstr>
      <vt:lpstr>What Is Clyde in the  Classroom</vt:lpstr>
      <vt:lpstr>Here is some Pics</vt:lpstr>
      <vt:lpstr>Here is a video </vt:lpstr>
      <vt:lpstr>Hope you were listening</vt:lpstr>
      <vt:lpstr>PowerPoint Presentation</vt:lpstr>
      <vt:lpstr>Quiz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Clyde in the classroom</dc:title>
  <dc:creator>temp</dc:creator>
  <cp:lastModifiedBy>temp</cp:lastModifiedBy>
  <cp:revision>17</cp:revision>
  <dcterms:created xsi:type="dcterms:W3CDTF">2017-02-23T13:06:07Z</dcterms:created>
  <dcterms:modified xsi:type="dcterms:W3CDTF">2017-02-24T12:44:37Z</dcterms:modified>
</cp:coreProperties>
</file>