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2/24/2017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2/24/2017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ishclyde.co.uk/CLYDE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6600" u="sng" cap="none" dirty="0" smtClean="0">
                <a:effectLst>
                  <a:outerShdw blurRad="38100" dist="38100" dir="2700000" algn="tl">
                    <a:srgbClr val="000000">
                      <a:alpha val="43137"/>
                    </a:srgbClr>
                  </a:outerShdw>
                </a:effectLst>
              </a:rPr>
              <a:t>All About Fish!!!</a:t>
            </a:r>
            <a:endParaRPr lang="en-GB" sz="6600" u="sng" cap="none"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u="sng" dirty="0" smtClean="0"/>
              <a:t>Fishy facts with Michael and Jennifer.</a:t>
            </a:r>
            <a:endParaRPr lang="en-GB" u="sng" dirty="0"/>
          </a:p>
        </p:txBody>
      </p:sp>
    </p:spTree>
    <p:extLst>
      <p:ext uri="{BB962C8B-B14F-4D97-AF65-F5344CB8AC3E}">
        <p14:creationId xmlns:p14="http://schemas.microsoft.com/office/powerpoint/2010/main" val="1771728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31180"/>
            <a:ext cx="5934508" cy="1639886"/>
          </a:xfrm>
        </p:spPr>
        <p:txBody>
          <a:bodyPr>
            <a:normAutofit/>
          </a:bodyPr>
          <a:lstStyle/>
          <a:p>
            <a:pPr algn="ctr"/>
            <a:r>
              <a:rPr lang="en-GB" sz="5400" u="sng" dirty="0" smtClean="0"/>
              <a:t>Brown trout!!!</a:t>
            </a:r>
            <a:endParaRPr lang="en-GB" sz="5400" u="sng"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2621" r="22621"/>
          <a:stretch>
            <a:fillRect/>
          </a:stretch>
        </p:blipFill>
        <p:spPr/>
      </p:pic>
      <p:sp>
        <p:nvSpPr>
          <p:cNvPr id="4" name="Text Placeholder 3"/>
          <p:cNvSpPr>
            <a:spLocks noGrp="1"/>
          </p:cNvSpPr>
          <p:nvPr>
            <p:ph type="body" sz="half" idx="2"/>
          </p:nvPr>
        </p:nvSpPr>
        <p:spPr/>
        <p:txBody>
          <a:bodyPr/>
          <a:lstStyle/>
          <a:p>
            <a:pPr marL="457200"/>
            <a:r>
              <a:rPr lang="en-GB" dirty="0"/>
              <a:t>Brown trout are one of the most genetically diverse vertebrates known. There is far more genetic variation present across British populations of wild brown trout than between any populations in the entire human race.</a:t>
            </a:r>
          </a:p>
          <a:p>
            <a:pPr marL="457200"/>
            <a:r>
              <a:rPr lang="en-GB" dirty="0"/>
              <a:t> Brown trout have between 38 and 42 pairs of chromosomes. Humans have only 23 pairs.</a:t>
            </a:r>
          </a:p>
          <a:p>
            <a:pPr marL="457200"/>
            <a:r>
              <a:rPr lang="en-GB" dirty="0" smtClean="0"/>
              <a:t>. </a:t>
            </a:r>
            <a:r>
              <a:rPr lang="en-GB" dirty="0"/>
              <a:t>Brown trout (including sea trout) belong to a single, polytypic, species. They are</a:t>
            </a:r>
            <a:r>
              <a:rPr lang="en-GB" dirty="0" smtClean="0"/>
              <a:t>, however</a:t>
            </a:r>
            <a:r>
              <a:rPr lang="en-GB" dirty="0"/>
              <a:t>, so variable and adaptable that attempts have been made to assign them to at least 50 separate species.</a:t>
            </a:r>
          </a:p>
          <a:p>
            <a:endParaRPr lang="en-GB" dirty="0"/>
          </a:p>
        </p:txBody>
      </p:sp>
    </p:spTree>
    <p:extLst>
      <p:ext uri="{BB962C8B-B14F-4D97-AF65-F5344CB8AC3E}">
        <p14:creationId xmlns:p14="http://schemas.microsoft.com/office/powerpoint/2010/main" val="15052110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small trout!!!</a:t>
            </a:r>
            <a:endParaRPr lang="en-GB" dirty="0"/>
          </a:p>
        </p:txBody>
      </p:sp>
      <p:sp>
        <p:nvSpPr>
          <p:cNvPr id="3" name="Text Placeholder 2"/>
          <p:cNvSpPr>
            <a:spLocks noGrp="1"/>
          </p:cNvSpPr>
          <p:nvPr>
            <p:ph type="body" idx="1"/>
          </p:nvPr>
        </p:nvSpPr>
        <p:spPr/>
        <p:txBody>
          <a:bodyPr/>
          <a:lstStyle/>
          <a:p>
            <a:r>
              <a:rPr lang="en-GB" dirty="0" err="1" smtClean="0"/>
              <a:t>alevens</a:t>
            </a:r>
            <a:endParaRPr lang="en-GB" dirty="0"/>
          </a:p>
        </p:txBody>
      </p:sp>
      <p:sp>
        <p:nvSpPr>
          <p:cNvPr id="4" name="Content Placeholder 3"/>
          <p:cNvSpPr>
            <a:spLocks noGrp="1"/>
          </p:cNvSpPr>
          <p:nvPr>
            <p:ph sz="half" idx="2"/>
          </p:nvPr>
        </p:nvSpPr>
        <p:spPr/>
        <p:txBody>
          <a:bodyPr>
            <a:normAutofit lnSpcReduction="10000"/>
          </a:bodyPr>
          <a:lstStyle/>
          <a:p>
            <a:r>
              <a:rPr lang="en-GB" dirty="0" err="1" smtClean="0"/>
              <a:t>Alevens</a:t>
            </a:r>
            <a:r>
              <a:rPr lang="en-GB" dirty="0" smtClean="0"/>
              <a:t> are like small minnows with a </a:t>
            </a:r>
            <a:r>
              <a:rPr lang="en-GB" dirty="0" err="1" smtClean="0"/>
              <a:t>yoak</a:t>
            </a:r>
            <a:r>
              <a:rPr lang="en-GB" dirty="0" smtClean="0"/>
              <a:t> sack. A </a:t>
            </a:r>
            <a:r>
              <a:rPr lang="en-GB" dirty="0" err="1" smtClean="0"/>
              <a:t>yoak</a:t>
            </a:r>
            <a:r>
              <a:rPr lang="en-GB" dirty="0" smtClean="0"/>
              <a:t> sack is a little sack at there bellies where they get there food from. </a:t>
            </a:r>
            <a:r>
              <a:rPr lang="en-GB" dirty="0" err="1" smtClean="0"/>
              <a:t>Alevens</a:t>
            </a:r>
            <a:r>
              <a:rPr lang="en-GB" dirty="0" smtClean="0"/>
              <a:t> </a:t>
            </a:r>
            <a:r>
              <a:rPr lang="en-GB" dirty="0" err="1" smtClean="0"/>
              <a:t>usally</a:t>
            </a:r>
            <a:r>
              <a:rPr lang="en-GB" dirty="0" smtClean="0"/>
              <a:t> like the water </a:t>
            </a:r>
            <a:r>
              <a:rPr lang="en-GB" dirty="0" err="1" smtClean="0"/>
              <a:t>temputer</a:t>
            </a:r>
            <a:r>
              <a:rPr lang="en-GB" dirty="0" smtClean="0"/>
              <a:t> to be round about 9-15 </a:t>
            </a:r>
            <a:r>
              <a:rPr lang="en-GB" dirty="0" err="1" smtClean="0"/>
              <a:t>deegrees</a:t>
            </a:r>
            <a:r>
              <a:rPr lang="en-GB" dirty="0" smtClean="0"/>
              <a:t>.</a:t>
            </a:r>
            <a:endParaRPr lang="en-GB" dirty="0"/>
          </a:p>
        </p:txBody>
      </p:sp>
      <p:sp>
        <p:nvSpPr>
          <p:cNvPr id="5" name="Text Placeholder 4"/>
          <p:cNvSpPr>
            <a:spLocks noGrp="1"/>
          </p:cNvSpPr>
          <p:nvPr>
            <p:ph type="body" sz="quarter" idx="3"/>
          </p:nvPr>
        </p:nvSpPr>
        <p:spPr/>
        <p:txBody>
          <a:bodyPr/>
          <a:lstStyle/>
          <a:p>
            <a:r>
              <a:rPr lang="en-GB" dirty="0" smtClean="0"/>
              <a:t>fry</a:t>
            </a:r>
            <a:endParaRPr lang="en-GB" dirty="0"/>
          </a:p>
        </p:txBody>
      </p:sp>
      <p:sp>
        <p:nvSpPr>
          <p:cNvPr id="6" name="Content Placeholder 5"/>
          <p:cNvSpPr>
            <a:spLocks noGrp="1"/>
          </p:cNvSpPr>
          <p:nvPr>
            <p:ph sz="quarter" idx="4"/>
          </p:nvPr>
        </p:nvSpPr>
        <p:spPr/>
        <p:txBody>
          <a:bodyPr/>
          <a:lstStyle/>
          <a:p>
            <a:r>
              <a:rPr lang="en-GB" dirty="0" smtClean="0"/>
              <a:t>A fry is small trout witch no longer has a </a:t>
            </a:r>
            <a:r>
              <a:rPr lang="en-GB" dirty="0" err="1" smtClean="0"/>
              <a:t>yoak</a:t>
            </a:r>
            <a:r>
              <a:rPr lang="en-GB" dirty="0" smtClean="0"/>
              <a:t> sack. So they need to find there own food in the wild and find there own part of a river (lakes sea)for the </a:t>
            </a:r>
            <a:r>
              <a:rPr lang="en-GB" dirty="0" err="1" smtClean="0"/>
              <a:t>temputer</a:t>
            </a:r>
            <a:r>
              <a:rPr lang="en-GB" dirty="0" smtClean="0"/>
              <a:t> they like  </a:t>
            </a:r>
            <a:endParaRPr lang="en-GB" dirty="0"/>
          </a:p>
        </p:txBody>
      </p:sp>
    </p:spTree>
    <p:extLst>
      <p:ext uri="{BB962C8B-B14F-4D97-AF65-F5344CB8AC3E}">
        <p14:creationId xmlns:p14="http://schemas.microsoft.com/office/powerpoint/2010/main" val="13511241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Clyde in </a:t>
            </a:r>
            <a:r>
              <a:rPr lang="en-GB" smtClean="0"/>
              <a:t>the classroom!!!</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3593" y="3175040"/>
            <a:ext cx="4722282" cy="3541712"/>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6508" y="3175040"/>
            <a:ext cx="4722283" cy="3541712"/>
          </a:xfrm>
          <a:prstGeom prst="rect">
            <a:avLst/>
          </a:prstGeom>
        </p:spPr>
      </p:pic>
    </p:spTree>
    <p:extLst>
      <p:ext uri="{BB962C8B-B14F-4D97-AF65-F5344CB8AC3E}">
        <p14:creationId xmlns:p14="http://schemas.microsoft.com/office/powerpoint/2010/main" val="1821950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Clyde in the classroom facts!!!</a:t>
            </a:r>
            <a:endParaRPr lang="en-GB" dirty="0"/>
          </a:p>
        </p:txBody>
      </p:sp>
      <p:sp>
        <p:nvSpPr>
          <p:cNvPr id="3" name="Content Placeholder 2"/>
          <p:cNvSpPr>
            <a:spLocks noGrp="1"/>
          </p:cNvSpPr>
          <p:nvPr>
            <p:ph idx="1"/>
          </p:nvPr>
        </p:nvSpPr>
        <p:spPr/>
        <p:txBody>
          <a:bodyPr>
            <a:normAutofit lnSpcReduction="10000"/>
          </a:bodyPr>
          <a:lstStyle/>
          <a:p>
            <a:r>
              <a:rPr lang="en-GB" dirty="0" smtClean="0"/>
              <a:t>Clyde in the classroom is project that includes MILLIONS!!! Of exiting things.</a:t>
            </a:r>
          </a:p>
          <a:p>
            <a:r>
              <a:rPr lang="en-GB" dirty="0" smtClean="0"/>
              <a:t>You can never feed the fish in the fake </a:t>
            </a:r>
            <a:r>
              <a:rPr lang="en-GB" dirty="0" err="1" smtClean="0"/>
              <a:t>redd</a:t>
            </a:r>
            <a:r>
              <a:rPr lang="en-GB" dirty="0"/>
              <a:t> </a:t>
            </a:r>
            <a:r>
              <a:rPr lang="en-GB" dirty="0" smtClean="0"/>
              <a:t>(</a:t>
            </a:r>
            <a:r>
              <a:rPr lang="en-GB" dirty="0" err="1" smtClean="0"/>
              <a:t>redd</a:t>
            </a:r>
            <a:r>
              <a:rPr lang="en-GB" dirty="0" smtClean="0"/>
              <a:t> is a den)or in </a:t>
            </a:r>
            <a:r>
              <a:rPr lang="en-GB" dirty="0" err="1" smtClean="0"/>
              <a:t>genrel</a:t>
            </a:r>
            <a:r>
              <a:rPr lang="en-GB" dirty="0" smtClean="0"/>
              <a:t> because it could kill them.</a:t>
            </a:r>
          </a:p>
          <a:p>
            <a:r>
              <a:rPr lang="en-GB" dirty="0" smtClean="0"/>
              <a:t>Never ever put tap water in the </a:t>
            </a:r>
            <a:r>
              <a:rPr lang="en-GB" dirty="0" err="1" smtClean="0"/>
              <a:t>redd</a:t>
            </a:r>
            <a:r>
              <a:rPr lang="en-GB" dirty="0" smtClean="0"/>
              <a:t> (the water needs to be </a:t>
            </a:r>
            <a:r>
              <a:rPr lang="en-GB" dirty="0" err="1" smtClean="0"/>
              <a:t>cloirn</a:t>
            </a:r>
            <a:r>
              <a:rPr lang="en-GB" dirty="0" smtClean="0"/>
              <a:t> free or it could kill them.</a:t>
            </a:r>
          </a:p>
          <a:p>
            <a:r>
              <a:rPr lang="en-GB" dirty="0" smtClean="0"/>
              <a:t>Always keep the lid closed not unless you are putting ice bottles in or </a:t>
            </a:r>
            <a:r>
              <a:rPr lang="en-GB" dirty="0" err="1" smtClean="0"/>
              <a:t>cheking</a:t>
            </a:r>
            <a:r>
              <a:rPr lang="en-GB" dirty="0" smtClean="0"/>
              <a:t> the temperature.</a:t>
            </a:r>
            <a:endParaRPr lang="en-GB" dirty="0"/>
          </a:p>
        </p:txBody>
      </p:sp>
    </p:spTree>
    <p:extLst>
      <p:ext uri="{BB962C8B-B14F-4D97-AF65-F5344CB8AC3E}">
        <p14:creationId xmlns:p14="http://schemas.microsoft.com/office/powerpoint/2010/main" val="13480213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effectLst>
                  <a:outerShdw blurRad="38100" dist="38100" dir="2700000" algn="tl">
                    <a:srgbClr val="000000">
                      <a:alpha val="43137"/>
                    </a:srgbClr>
                  </a:outerShdw>
                </a:effectLst>
              </a:rPr>
              <a:t>The river </a:t>
            </a:r>
            <a:r>
              <a:rPr lang="en-GB" u="sng" dirty="0" err="1" smtClean="0">
                <a:effectLst>
                  <a:outerShdw blurRad="38100" dist="38100" dir="2700000" algn="tl">
                    <a:srgbClr val="000000">
                      <a:alpha val="43137"/>
                    </a:srgbClr>
                  </a:outerShdw>
                </a:effectLst>
              </a:rPr>
              <a:t>clyde</a:t>
            </a:r>
            <a:r>
              <a:rPr lang="en-GB" u="sng" dirty="0" smtClean="0">
                <a:effectLst>
                  <a:outerShdw blurRad="38100" dist="38100" dir="2700000" algn="tl">
                    <a:srgbClr val="000000">
                      <a:alpha val="43137"/>
                    </a:srgbClr>
                  </a:outerShdw>
                </a:effectLst>
              </a:rPr>
              <a:t> !!!</a:t>
            </a:r>
            <a:endParaRPr lang="en-GB"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4815" y="1973764"/>
            <a:ext cx="9905999" cy="4337825"/>
          </a:xfrm>
        </p:spPr>
        <p:txBody>
          <a:bodyPr/>
          <a:lstStyle/>
          <a:p>
            <a:pPr marL="0" marR="0">
              <a:spcBef>
                <a:spcPts val="0"/>
              </a:spcBef>
              <a:spcAft>
                <a:spcPts val="0"/>
              </a:spcAft>
            </a:pPr>
            <a:r>
              <a:rPr lang="en-GB" dirty="0">
                <a:latin typeface="Arial" panose="020B0604020202020204" pitchFamily="34" charset="0"/>
              </a:rPr>
              <a:t>M.C.A.A Control the </a:t>
            </a:r>
            <a:r>
              <a:rPr lang="en-GB" dirty="0">
                <a:solidFill>
                  <a:srgbClr val="000000"/>
                </a:solidFill>
                <a:latin typeface="Arial" panose="020B0604020202020204" pitchFamily="34" charset="0"/>
                <a:hlinkClick r:id="rId2"/>
              </a:rPr>
              <a:t>lower</a:t>
            </a:r>
            <a:r>
              <a:rPr lang="en-GB" dirty="0">
                <a:latin typeface="Arial" panose="020B0604020202020204" pitchFamily="34" charset="0"/>
              </a:rPr>
              <a:t> part of the River Clyde from </a:t>
            </a:r>
            <a:r>
              <a:rPr lang="en-GB" dirty="0" err="1">
                <a:latin typeface="Arial" panose="020B0604020202020204" pitchFamily="34" charset="0"/>
              </a:rPr>
              <a:t>Dalmarnock</a:t>
            </a:r>
            <a:r>
              <a:rPr lang="en-GB" dirty="0">
                <a:latin typeface="Arial" panose="020B0604020202020204" pitchFamily="34" charset="0"/>
              </a:rPr>
              <a:t> Bridge in Glasgow, upriver to </a:t>
            </a:r>
            <a:r>
              <a:rPr lang="en-GB" dirty="0" err="1">
                <a:latin typeface="Arial" panose="020B0604020202020204" pitchFamily="34" charset="0"/>
              </a:rPr>
              <a:t>Bothwell</a:t>
            </a:r>
            <a:r>
              <a:rPr lang="en-GB" dirty="0">
                <a:latin typeface="Arial" panose="020B0604020202020204" pitchFamily="34" charset="0"/>
              </a:rPr>
              <a:t> Bridge in Lanarkshire.</a:t>
            </a:r>
            <a:endParaRPr lang="en-GB" dirty="0"/>
          </a:p>
          <a:p>
            <a:pPr marL="0" marR="0">
              <a:spcBef>
                <a:spcPts val="0"/>
              </a:spcBef>
              <a:spcAft>
                <a:spcPts val="0"/>
              </a:spcAft>
            </a:pPr>
            <a:r>
              <a:rPr lang="en-GB" dirty="0">
                <a:latin typeface="Arial" panose="020B0604020202020204" pitchFamily="34" charset="0"/>
              </a:rPr>
              <a:t>Fishing for all species </a:t>
            </a:r>
            <a:r>
              <a:rPr lang="en-GB" dirty="0" smtClean="0">
                <a:latin typeface="Arial" panose="020B0604020202020204" pitchFamily="34" charset="0"/>
              </a:rPr>
              <a:t>fishing </a:t>
            </a:r>
            <a:r>
              <a:rPr lang="en-GB" dirty="0">
                <a:latin typeface="Arial" panose="020B0604020202020204" pitchFamily="34" charset="0"/>
              </a:rPr>
              <a:t>the river, permits are NOT on sale from bailiffs or river warden. including coarse species is by permit only, you must purchase a permit prior to </a:t>
            </a:r>
            <a:endParaRPr lang="en-GB" dirty="0"/>
          </a:p>
          <a:p>
            <a:pPr marL="0" indent="0">
              <a:buNone/>
            </a:pPr>
            <a:endParaRPr lang="en-GB" dirty="0"/>
          </a:p>
        </p:txBody>
      </p:sp>
    </p:spTree>
    <p:extLst>
      <p:ext uri="{BB962C8B-B14F-4D97-AF65-F5344CB8AC3E}">
        <p14:creationId xmlns:p14="http://schemas.microsoft.com/office/powerpoint/2010/main" val="2538574589"/>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river </a:t>
            </a:r>
            <a:r>
              <a:rPr lang="en-GB" dirty="0" err="1" smtClean="0"/>
              <a:t>clyde</a:t>
            </a:r>
            <a:r>
              <a:rPr lang="en-GB" dirty="0" smtClean="0"/>
              <a:t> facts!!!</a:t>
            </a:r>
            <a:endParaRPr lang="en-GB" dirty="0"/>
          </a:p>
        </p:txBody>
      </p:sp>
      <p:sp>
        <p:nvSpPr>
          <p:cNvPr id="3" name="Content Placeholder 2"/>
          <p:cNvSpPr>
            <a:spLocks noGrp="1"/>
          </p:cNvSpPr>
          <p:nvPr>
            <p:ph idx="1"/>
          </p:nvPr>
        </p:nvSpPr>
        <p:spPr/>
        <p:txBody>
          <a:bodyPr/>
          <a:lstStyle/>
          <a:p>
            <a:r>
              <a:rPr lang="en-GB" dirty="0">
                <a:solidFill>
                  <a:srgbClr val="FFFFFF"/>
                </a:solidFill>
              </a:rPr>
              <a:t>The River Clyde is Scotland’s third longest river and the 9th longest in the UK. It is 109 miles long and flows from near </a:t>
            </a:r>
            <a:r>
              <a:rPr lang="en-GB" dirty="0" err="1">
                <a:solidFill>
                  <a:srgbClr val="FFFFFF"/>
                </a:solidFill>
              </a:rPr>
              <a:t>Daer</a:t>
            </a:r>
            <a:r>
              <a:rPr lang="en-GB" dirty="0">
                <a:solidFill>
                  <a:srgbClr val="FFFFFF"/>
                </a:solidFill>
              </a:rPr>
              <a:t> Water to the Firth of Clyde</a:t>
            </a:r>
            <a:r>
              <a:rPr lang="en-GB" dirty="0" smtClean="0">
                <a:solidFill>
                  <a:srgbClr val="FFFFFF"/>
                </a:solidFill>
              </a:rPr>
              <a:t>.</a:t>
            </a:r>
          </a:p>
          <a:p>
            <a:r>
              <a:rPr lang="en-GB" dirty="0">
                <a:solidFill>
                  <a:srgbClr val="FFFFFF"/>
                </a:solidFill>
              </a:rPr>
              <a:t>There are over 70 bridges spanning the River Clyde, including the distinctive Clyde Arc. The Clyde Tunnel, which opened in 1963, took 7 years to build and is the length of 7 football pitches.</a:t>
            </a:r>
            <a:endParaRPr lang="en-GB" dirty="0"/>
          </a:p>
        </p:txBody>
      </p:sp>
    </p:spTree>
    <p:extLst>
      <p:ext uri="{BB962C8B-B14F-4D97-AF65-F5344CB8AC3E}">
        <p14:creationId xmlns:p14="http://schemas.microsoft.com/office/powerpoint/2010/main" val="644690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Pollution!!!</a:t>
            </a:r>
            <a:endParaRPr lang="en-GB" dirty="0"/>
          </a:p>
        </p:txBody>
      </p:sp>
      <p:sp>
        <p:nvSpPr>
          <p:cNvPr id="3" name="Content Placeholder 2"/>
          <p:cNvSpPr>
            <a:spLocks noGrp="1"/>
          </p:cNvSpPr>
          <p:nvPr>
            <p:ph idx="1"/>
          </p:nvPr>
        </p:nvSpPr>
        <p:spPr/>
        <p:txBody>
          <a:bodyPr/>
          <a:lstStyle/>
          <a:p>
            <a:r>
              <a:rPr lang="en-GB" dirty="0"/>
              <a:t>Water covers over 70% of the Earth’s surface. It is a very important resource for people and the environment. </a:t>
            </a:r>
            <a:br>
              <a:rPr lang="en-GB" dirty="0"/>
            </a:br>
            <a:r>
              <a:rPr lang="en-GB" dirty="0"/>
              <a:t/>
            </a:r>
            <a:br>
              <a:rPr lang="en-GB" dirty="0"/>
            </a:br>
            <a:r>
              <a:rPr lang="en-GB" dirty="0"/>
              <a:t>Water pollution affects drinking water, rivers, lakes and oceans all over the world. In many developing countries, it is usually a leading cause of death, by people drinking from polluted water sources. </a:t>
            </a:r>
            <a:br>
              <a:rPr lang="en-GB" dirty="0"/>
            </a:br>
            <a:endParaRPr lang="en-GB" dirty="0"/>
          </a:p>
        </p:txBody>
      </p:sp>
    </p:spTree>
    <p:extLst>
      <p:ext uri="{BB962C8B-B14F-4D97-AF65-F5344CB8AC3E}">
        <p14:creationId xmlns:p14="http://schemas.microsoft.com/office/powerpoint/2010/main" val="401560661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Goodbye!!!!!!!!!!!!!!!!!!!!!!!!!!!!!!!!!!!!!!!!!!!!!!!!!!!!!!!!!!!!!!!!!.</a:t>
            </a:r>
            <a:endParaRPr lang="en-GB" dirty="0"/>
          </a:p>
        </p:txBody>
      </p:sp>
      <p:pic>
        <p:nvPicPr>
          <p:cNvPr id="5" name="Content Placeholder 4"/>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23096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73</TotalTime>
  <Words>386</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All About Fish!!!</vt:lpstr>
      <vt:lpstr>Brown trout!!!</vt:lpstr>
      <vt:lpstr> small trout!!!</vt:lpstr>
      <vt:lpstr>Clyde in the classroom!!!</vt:lpstr>
      <vt:lpstr>Clyde in the classroom facts!!!</vt:lpstr>
      <vt:lpstr>The river clyde !!!</vt:lpstr>
      <vt:lpstr>More river clyde facts!!!</vt:lpstr>
      <vt:lpstr>Pollution!!!</vt:lpstr>
      <vt:lpstr>Goodbye!!!!!!!!!!!!!!!!!!!!!!!!!!!!!!!!!!!!!!!!!!!!!!!!!!!!!!!!!!!!!!!!!.</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Clyde In The Classroom!!!</dc:title>
  <dc:creator>temp</dc:creator>
  <cp:lastModifiedBy>temp</cp:lastModifiedBy>
  <cp:revision>17</cp:revision>
  <dcterms:created xsi:type="dcterms:W3CDTF">2017-02-23T12:56:55Z</dcterms:created>
  <dcterms:modified xsi:type="dcterms:W3CDTF">2017-02-24T11:32:58Z</dcterms:modified>
</cp:coreProperties>
</file>