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4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4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7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9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8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7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4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9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36" r:id="rId6"/>
    <p:sldLayoutId id="2147483732" r:id="rId7"/>
    <p:sldLayoutId id="2147483733" r:id="rId8"/>
    <p:sldLayoutId id="2147483734" r:id="rId9"/>
    <p:sldLayoutId id="2147483735" r:id="rId10"/>
    <p:sldLayoutId id="214748373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V-8YsyghbU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8581" y="643467"/>
            <a:ext cx="3562483" cy="3569241"/>
          </a:xfrm>
        </p:spPr>
        <p:txBody>
          <a:bodyPr>
            <a:normAutofit/>
          </a:bodyPr>
          <a:lstStyle/>
          <a:p>
            <a:r>
              <a:rPr lang="en-GB" sz="5800" dirty="0"/>
              <a:t>Introduction to philosophy – lesson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8581" y="4631161"/>
            <a:ext cx="3562483" cy="15694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/>
              <a:t>Our Lady's High School</a:t>
            </a:r>
          </a:p>
          <a:p>
            <a:r>
              <a:rPr lang="en-GB"/>
              <a:t>Religious Education Department</a:t>
            </a:r>
          </a:p>
          <a:p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FA8BA"/>
          </a:solidFill>
          <a:ln w="38100" cap="rnd">
            <a:solidFill>
              <a:srgbClr val="7FA8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53D30-3B53-462C-B3A0-92742EB46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2" t="3240" r="-7" b="11541"/>
          <a:stretch/>
        </p:blipFill>
        <p:spPr>
          <a:xfrm>
            <a:off x="320040" y="1386502"/>
            <a:ext cx="7214616" cy="40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6FF75-88D8-4EA3-A212-855DA78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647" y="1421784"/>
            <a:ext cx="3562483" cy="25532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5800" dirty="0"/>
              <a:t>Watch the video about </a:t>
            </a:r>
            <a:r>
              <a:rPr lang="en-GB" sz="5800" dirty="0"/>
              <a:t>induction</a:t>
            </a:r>
            <a:br>
              <a:rPr lang="en-GB" sz="5800" dirty="0"/>
            </a:br>
            <a:r>
              <a:rPr lang="en-GB" sz="5800" dirty="0"/>
              <a:t>&amp;</a:t>
            </a:r>
            <a:br>
              <a:rPr lang="en-GB" sz="5800" dirty="0"/>
            </a:br>
            <a:r>
              <a:rPr lang="en-GB" sz="5800" dirty="0"/>
              <a:t>deduction</a:t>
            </a:r>
            <a:endParaRPr lang="en-US" sz="5800" dirty="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FA8BA"/>
          </a:solidFill>
          <a:ln w="38100" cap="rnd">
            <a:solidFill>
              <a:srgbClr val="7FA8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5DE64-FA95-4664-B1CA-D49FCE7F7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7893" y="4913429"/>
            <a:ext cx="3932237" cy="12271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Take some notes whilst you watch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56961-B213-1A42-B274-A7E328EFED69}"/>
              </a:ext>
            </a:extLst>
          </p:cNvPr>
          <p:cNvSpPr txBox="1"/>
          <p:nvPr/>
        </p:nvSpPr>
        <p:spPr>
          <a:xfrm>
            <a:off x="1016580" y="832466"/>
            <a:ext cx="2354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youtu.be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IV-8YsyghbU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20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FA8BA"/>
          </a:solidFill>
          <a:ln w="38100" cap="rnd">
            <a:solidFill>
              <a:srgbClr val="7FA8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36C935-2ADD-2540-82B6-655D4C87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real?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7593D-F163-1E48-A151-17DE6EFA9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4151086" cy="4251960"/>
          </a:xfrm>
        </p:spPr>
        <p:txBody>
          <a:bodyPr>
            <a:normAutofit/>
          </a:bodyPr>
          <a:lstStyle/>
          <a:p>
            <a:r>
              <a:rPr lang="en-GB" dirty="0"/>
              <a:t>Consider the difference between what is real and what you think is real.</a:t>
            </a:r>
          </a:p>
          <a:p>
            <a:r>
              <a:rPr lang="en-GB" dirty="0"/>
              <a:t>Do you think that it is possible that our understanding of reality is not reality at all?  Explain your answer.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E6A307E-4980-C341-857C-85E42D16A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89" y="1690688"/>
            <a:ext cx="5818586" cy="42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FBFF1-5B03-42CE-B550-0AB08DA9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6600" dirty="0"/>
              <a:t>What is real?</a:t>
            </a:r>
            <a:endParaRPr lang="en-US" sz="6600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FA8BA"/>
          </a:solidFill>
          <a:ln w="38100" cap="rnd">
            <a:solidFill>
              <a:srgbClr val="7FA8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D3B84-26FB-4F0E-BDDE-F5EFF7274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Explain the difference between appearance and reality.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F92CFF6-9F71-D340-AAF2-E97B6F075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r="386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566601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2C41"/>
      </a:dk2>
      <a:lt2>
        <a:srgbClr val="E8E4E2"/>
      </a:lt2>
      <a:accent1>
        <a:srgbClr val="7FA8BA"/>
      </a:accent1>
      <a:accent2>
        <a:srgbClr val="7F8FBA"/>
      </a:accent2>
      <a:accent3>
        <a:srgbClr val="9D96C6"/>
      </a:accent3>
      <a:accent4>
        <a:srgbClr val="A07FBA"/>
      </a:accent4>
      <a:accent5>
        <a:srgbClr val="C392C4"/>
      </a:accent5>
      <a:accent6>
        <a:srgbClr val="BA7FA3"/>
      </a:accent6>
      <a:hlink>
        <a:srgbClr val="A9765F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The Hand</vt:lpstr>
      <vt:lpstr>The Serif Hand Black</vt:lpstr>
      <vt:lpstr>SketchyVTI</vt:lpstr>
      <vt:lpstr>Introduction to philosophy – lesson 4</vt:lpstr>
      <vt:lpstr>Watch the video about induction &amp; deduction</vt:lpstr>
      <vt:lpstr>What is real?</vt:lpstr>
      <vt:lpstr>What is real?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Mr Winning</cp:lastModifiedBy>
  <cp:revision>58</cp:revision>
  <dcterms:created xsi:type="dcterms:W3CDTF">2020-04-29T10:23:05Z</dcterms:created>
  <dcterms:modified xsi:type="dcterms:W3CDTF">2020-05-20T17:33:55Z</dcterms:modified>
</cp:coreProperties>
</file>