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Ogilvie" userId="2ac61e46-8bca-402f-93a4-2d88c817e2be" providerId="ADAL" clId="{24D59819-8BE8-2947-906A-F0D48BBF2C66}"/>
    <pc:docChg chg="undo custSel delSld modSld">
      <pc:chgData name="Mrs Ogilvie" userId="2ac61e46-8bca-402f-93a4-2d88c817e2be" providerId="ADAL" clId="{24D59819-8BE8-2947-906A-F0D48BBF2C66}" dt="2020-05-18T10:08:14.976" v="555" actId="14100"/>
      <pc:docMkLst>
        <pc:docMk/>
      </pc:docMkLst>
      <pc:sldChg chg="addSp delSp modSp">
        <pc:chgData name="Mrs Ogilvie" userId="2ac61e46-8bca-402f-93a4-2d88c817e2be" providerId="ADAL" clId="{24D59819-8BE8-2947-906A-F0D48BBF2C66}" dt="2020-05-18T10:06:28.632" v="534" actId="1076"/>
        <pc:sldMkLst>
          <pc:docMk/>
          <pc:sldMk cId="3465080736" sldId="257"/>
        </pc:sldMkLst>
        <pc:spChg chg="del">
          <ac:chgData name="Mrs Ogilvie" userId="2ac61e46-8bca-402f-93a4-2d88c817e2be" providerId="ADAL" clId="{24D59819-8BE8-2947-906A-F0D48BBF2C66}" dt="2020-05-18T09:31:49.579" v="0" actId="478"/>
          <ac:spMkLst>
            <pc:docMk/>
            <pc:sldMk cId="3465080736" sldId="257"/>
            <ac:spMk id="2" creationId="{7CF33403-4862-1242-9074-6916558D6BEB}"/>
          </ac:spMkLst>
        </pc:spChg>
        <pc:spChg chg="add mod">
          <ac:chgData name="Mrs Ogilvie" userId="2ac61e46-8bca-402f-93a4-2d88c817e2be" providerId="ADAL" clId="{24D59819-8BE8-2947-906A-F0D48BBF2C66}" dt="2020-05-18T09:31:53.919" v="1" actId="22"/>
          <ac:spMkLst>
            <pc:docMk/>
            <pc:sldMk cId="3465080736" sldId="257"/>
            <ac:spMk id="4" creationId="{8B112881-A88F-BC47-B03C-A995EF281C77}"/>
          </ac:spMkLst>
        </pc:spChg>
        <pc:spChg chg="mod">
          <ac:chgData name="Mrs Ogilvie" userId="2ac61e46-8bca-402f-93a4-2d88c817e2be" providerId="ADAL" clId="{24D59819-8BE8-2947-906A-F0D48BBF2C66}" dt="2020-05-18T09:32:30.646" v="71" actId="20577"/>
          <ac:spMkLst>
            <pc:docMk/>
            <pc:sldMk cId="3465080736" sldId="257"/>
            <ac:spMk id="5" creationId="{86B93191-C6DA-0B43-ACC1-6BAD82E4B221}"/>
          </ac:spMkLst>
        </pc:spChg>
        <pc:picChg chg="del">
          <ac:chgData name="Mrs Ogilvie" userId="2ac61e46-8bca-402f-93a4-2d88c817e2be" providerId="ADAL" clId="{24D59819-8BE8-2947-906A-F0D48BBF2C66}" dt="2020-05-18T10:06:09.239" v="529" actId="478"/>
          <ac:picMkLst>
            <pc:docMk/>
            <pc:sldMk cId="3465080736" sldId="257"/>
            <ac:picMk id="6" creationId="{202454AC-9125-264C-A433-689FA681D1AA}"/>
          </ac:picMkLst>
        </pc:picChg>
        <pc:picChg chg="add mod">
          <ac:chgData name="Mrs Ogilvie" userId="2ac61e46-8bca-402f-93a4-2d88c817e2be" providerId="ADAL" clId="{24D59819-8BE8-2947-906A-F0D48BBF2C66}" dt="2020-05-18T10:06:28.632" v="534" actId="1076"/>
          <ac:picMkLst>
            <pc:docMk/>
            <pc:sldMk cId="3465080736" sldId="257"/>
            <ac:picMk id="7" creationId="{621CC01D-3331-5940-A4FF-4D7CCCB53A1C}"/>
          </ac:picMkLst>
        </pc:picChg>
      </pc:sldChg>
      <pc:sldChg chg="addSp delSp modSp">
        <pc:chgData name="Mrs Ogilvie" userId="2ac61e46-8bca-402f-93a4-2d88c817e2be" providerId="ADAL" clId="{24D59819-8BE8-2947-906A-F0D48BBF2C66}" dt="2020-05-18T10:07:14.560" v="546" actId="1076"/>
        <pc:sldMkLst>
          <pc:docMk/>
          <pc:sldMk cId="2227805041" sldId="258"/>
        </pc:sldMkLst>
        <pc:spChg chg="mod">
          <ac:chgData name="Mrs Ogilvie" userId="2ac61e46-8bca-402f-93a4-2d88c817e2be" providerId="ADAL" clId="{24D59819-8BE8-2947-906A-F0D48BBF2C66}" dt="2020-05-18T10:07:07.584" v="542" actId="1076"/>
          <ac:spMkLst>
            <pc:docMk/>
            <pc:sldMk cId="2227805041" sldId="258"/>
            <ac:spMk id="5" creationId="{055D4D0E-8052-364E-80BA-5A30AE4BFF3D}"/>
          </ac:spMkLst>
        </pc:spChg>
        <pc:picChg chg="add del">
          <ac:chgData name="Mrs Ogilvie" userId="2ac61e46-8bca-402f-93a4-2d88c817e2be" providerId="ADAL" clId="{24D59819-8BE8-2947-906A-F0D48BBF2C66}" dt="2020-05-18T10:06:44.801" v="537" actId="22"/>
          <ac:picMkLst>
            <pc:docMk/>
            <pc:sldMk cId="2227805041" sldId="258"/>
            <ac:picMk id="3" creationId="{E25C8421-EDA5-4048-85B5-AC19B205E248}"/>
          </ac:picMkLst>
        </pc:picChg>
        <pc:picChg chg="add mod">
          <ac:chgData name="Mrs Ogilvie" userId="2ac61e46-8bca-402f-93a4-2d88c817e2be" providerId="ADAL" clId="{24D59819-8BE8-2947-906A-F0D48BBF2C66}" dt="2020-05-18T10:07:14.560" v="546" actId="1076"/>
          <ac:picMkLst>
            <pc:docMk/>
            <pc:sldMk cId="2227805041" sldId="258"/>
            <ac:picMk id="4" creationId="{F728691D-9434-174A-8D67-B5498E8C418D}"/>
          </ac:picMkLst>
        </pc:picChg>
        <pc:picChg chg="del">
          <ac:chgData name="Mrs Ogilvie" userId="2ac61e46-8bca-402f-93a4-2d88c817e2be" providerId="ADAL" clId="{24D59819-8BE8-2947-906A-F0D48BBF2C66}" dt="2020-05-18T10:06:35.079" v="535" actId="21"/>
          <ac:picMkLst>
            <pc:docMk/>
            <pc:sldMk cId="2227805041" sldId="258"/>
            <ac:picMk id="6" creationId="{BA0780BA-C5CC-5546-B566-11B139C8837B}"/>
          </ac:picMkLst>
        </pc:picChg>
      </pc:sldChg>
      <pc:sldChg chg="addSp delSp modSp">
        <pc:chgData name="Mrs Ogilvie" userId="2ac61e46-8bca-402f-93a4-2d88c817e2be" providerId="ADAL" clId="{24D59819-8BE8-2947-906A-F0D48BBF2C66}" dt="2020-05-18T10:07:47.232" v="550" actId="14100"/>
        <pc:sldMkLst>
          <pc:docMk/>
          <pc:sldMk cId="1902533859" sldId="259"/>
        </pc:sldMkLst>
        <pc:spChg chg="mod">
          <ac:chgData name="Mrs Ogilvie" userId="2ac61e46-8bca-402f-93a4-2d88c817e2be" providerId="ADAL" clId="{24D59819-8BE8-2947-906A-F0D48BBF2C66}" dt="2020-05-18T09:59:57.901" v="288" actId="27636"/>
          <ac:spMkLst>
            <pc:docMk/>
            <pc:sldMk cId="1902533859" sldId="259"/>
            <ac:spMk id="3" creationId="{FEF8BCB9-8774-3C4C-9F41-DD2B0E902CD9}"/>
          </ac:spMkLst>
        </pc:spChg>
        <pc:picChg chg="add mod">
          <ac:chgData name="Mrs Ogilvie" userId="2ac61e46-8bca-402f-93a4-2d88c817e2be" providerId="ADAL" clId="{24D59819-8BE8-2947-906A-F0D48BBF2C66}" dt="2020-05-18T10:07:47.232" v="550" actId="14100"/>
          <ac:picMkLst>
            <pc:docMk/>
            <pc:sldMk cId="1902533859" sldId="259"/>
            <ac:picMk id="2" creationId="{E9156C81-2C10-7841-90AF-673B55537AFC}"/>
          </ac:picMkLst>
        </pc:picChg>
        <pc:picChg chg="del">
          <ac:chgData name="Mrs Ogilvie" userId="2ac61e46-8bca-402f-93a4-2d88c817e2be" providerId="ADAL" clId="{24D59819-8BE8-2947-906A-F0D48BBF2C66}" dt="2020-05-18T10:07:20.377" v="547" actId="478"/>
          <ac:picMkLst>
            <pc:docMk/>
            <pc:sldMk cId="1902533859" sldId="259"/>
            <ac:picMk id="14" creationId="{DEB9671F-962A-8D4A-B5BE-222646560DE6}"/>
          </ac:picMkLst>
        </pc:picChg>
      </pc:sldChg>
      <pc:sldChg chg="modSp del">
        <pc:chgData name="Mrs Ogilvie" userId="2ac61e46-8bca-402f-93a4-2d88c817e2be" providerId="ADAL" clId="{24D59819-8BE8-2947-906A-F0D48BBF2C66}" dt="2020-05-18T10:04:49.264" v="524" actId="2696"/>
        <pc:sldMkLst>
          <pc:docMk/>
          <pc:sldMk cId="210707700" sldId="260"/>
        </pc:sldMkLst>
        <pc:spChg chg="mod">
          <ac:chgData name="Mrs Ogilvie" userId="2ac61e46-8bca-402f-93a4-2d88c817e2be" providerId="ADAL" clId="{24D59819-8BE8-2947-906A-F0D48BBF2C66}" dt="2020-05-18T10:00:13.746" v="290" actId="27636"/>
          <ac:spMkLst>
            <pc:docMk/>
            <pc:sldMk cId="210707700" sldId="260"/>
            <ac:spMk id="3" creationId="{12714D3E-AF96-4D42-BE6C-45C5DAE1168B}"/>
          </ac:spMkLst>
        </pc:spChg>
      </pc:sldChg>
      <pc:sldChg chg="del">
        <pc:chgData name="Mrs Ogilvie" userId="2ac61e46-8bca-402f-93a4-2d88c817e2be" providerId="ADAL" clId="{24D59819-8BE8-2947-906A-F0D48BBF2C66}" dt="2020-05-18T10:04:51.525" v="525" actId="2696"/>
        <pc:sldMkLst>
          <pc:docMk/>
          <pc:sldMk cId="4229901150" sldId="261"/>
        </pc:sldMkLst>
      </pc:sldChg>
      <pc:sldChg chg="del">
        <pc:chgData name="Mrs Ogilvie" userId="2ac61e46-8bca-402f-93a4-2d88c817e2be" providerId="ADAL" clId="{24D59819-8BE8-2947-906A-F0D48BBF2C66}" dt="2020-05-18T10:04:53.201" v="526" actId="2696"/>
        <pc:sldMkLst>
          <pc:docMk/>
          <pc:sldMk cId="4125553077" sldId="262"/>
        </pc:sldMkLst>
      </pc:sldChg>
      <pc:sldChg chg="del">
        <pc:chgData name="Mrs Ogilvie" userId="2ac61e46-8bca-402f-93a4-2d88c817e2be" providerId="ADAL" clId="{24D59819-8BE8-2947-906A-F0D48BBF2C66}" dt="2020-05-18T10:04:54.804" v="527" actId="2696"/>
        <pc:sldMkLst>
          <pc:docMk/>
          <pc:sldMk cId="3885052211" sldId="264"/>
        </pc:sldMkLst>
      </pc:sldChg>
      <pc:sldChg chg="del">
        <pc:chgData name="Mrs Ogilvie" userId="2ac61e46-8bca-402f-93a4-2d88c817e2be" providerId="ADAL" clId="{24D59819-8BE8-2947-906A-F0D48BBF2C66}" dt="2020-05-18T10:04:56.537" v="528" actId="2696"/>
        <pc:sldMkLst>
          <pc:docMk/>
          <pc:sldMk cId="3989311788" sldId="265"/>
        </pc:sldMkLst>
      </pc:sldChg>
      <pc:sldChg chg="addSp delSp modSp">
        <pc:chgData name="Mrs Ogilvie" userId="2ac61e46-8bca-402f-93a4-2d88c817e2be" providerId="ADAL" clId="{24D59819-8BE8-2947-906A-F0D48BBF2C66}" dt="2020-05-18T10:08:14.976" v="555" actId="14100"/>
        <pc:sldMkLst>
          <pc:docMk/>
          <pc:sldMk cId="1600165700" sldId="266"/>
        </pc:sldMkLst>
        <pc:spChg chg="mod">
          <ac:chgData name="Mrs Ogilvie" userId="2ac61e46-8bca-402f-93a4-2d88c817e2be" providerId="ADAL" clId="{24D59819-8BE8-2947-906A-F0D48BBF2C66}" dt="2020-05-18T10:04:29.660" v="523" actId="20577"/>
          <ac:spMkLst>
            <pc:docMk/>
            <pc:sldMk cId="1600165700" sldId="266"/>
            <ac:spMk id="15" creationId="{19A34458-ABAC-564A-933E-0D50EE991580}"/>
          </ac:spMkLst>
        </pc:spChg>
        <pc:picChg chg="add mod">
          <ac:chgData name="Mrs Ogilvie" userId="2ac61e46-8bca-402f-93a4-2d88c817e2be" providerId="ADAL" clId="{24D59819-8BE8-2947-906A-F0D48BBF2C66}" dt="2020-05-18T10:08:14.976" v="555" actId="14100"/>
          <ac:picMkLst>
            <pc:docMk/>
            <pc:sldMk cId="1600165700" sldId="266"/>
            <ac:picMk id="2" creationId="{67A070DF-4327-7F49-AB5E-69A2A58FB910}"/>
          </ac:picMkLst>
        </pc:picChg>
        <pc:picChg chg="del">
          <ac:chgData name="Mrs Ogilvie" userId="2ac61e46-8bca-402f-93a4-2d88c817e2be" providerId="ADAL" clId="{24D59819-8BE8-2947-906A-F0D48BBF2C66}" dt="2020-05-18T10:07:54.101" v="551" actId="478"/>
          <ac:picMkLst>
            <pc:docMk/>
            <pc:sldMk cId="1600165700" sldId="266"/>
            <ac:picMk id="6" creationId="{C4B5391E-4508-134B-AA94-FD8EC9071E02}"/>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5/18/20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5/18/20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5/18/20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A3FBD5-EFF3-CF4B-B96D-8DBC612395FC}"/>
              </a:ext>
            </a:extLst>
          </p:cNvPr>
          <p:cNvSpPr>
            <a:spLocks noGrp="1"/>
          </p:cNvSpPr>
          <p:nvPr>
            <p:ph type="subTitle" idx="1"/>
          </p:nvPr>
        </p:nvSpPr>
        <p:spPr>
          <a:xfrm>
            <a:off x="1230550" y="4777380"/>
            <a:ext cx="8825658" cy="861420"/>
          </a:xfrm>
        </p:spPr>
        <p:txBody>
          <a:bodyPr>
            <a:normAutofit fontScale="70000" lnSpcReduction="20000"/>
          </a:bodyPr>
          <a:lstStyle/>
          <a:p>
            <a:r>
              <a:rPr lang="en-GB" dirty="0"/>
              <a:t>I</a:t>
            </a:r>
            <a:r>
              <a:rPr lang="en-US" sz="1800" dirty="0"/>
              <a:t> have considered the Christian vision of the dignity</a:t>
            </a:r>
            <a:r>
              <a:rPr lang="en-GB" sz="1800" dirty="0"/>
              <a:t> </a:t>
            </a:r>
            <a:r>
              <a:rPr lang="en-US" sz="1800" dirty="0"/>
              <a:t>of the human person, made in the image and likeness of God.</a:t>
            </a:r>
            <a:endParaRPr lang="en-GB" sz="1800" dirty="0"/>
          </a:p>
          <a:p>
            <a:r>
              <a:rPr lang="en-US" sz="1800" dirty="0"/>
              <a:t>I have reflected upon how this has contributed to my becoming the person I am today</a:t>
            </a:r>
            <a:r>
              <a:rPr lang="en-GB" sz="1800" dirty="0"/>
              <a:t> 3-02A.</a:t>
            </a:r>
            <a:endParaRPr lang="en-US" sz="1800" dirty="0"/>
          </a:p>
          <a:p>
            <a:endParaRPr lang="en-US" dirty="0"/>
          </a:p>
        </p:txBody>
      </p:sp>
      <p:pic>
        <p:nvPicPr>
          <p:cNvPr id="4" name="Picture 4">
            <a:extLst>
              <a:ext uri="{FF2B5EF4-FFF2-40B4-BE49-F238E27FC236}">
                <a16:creationId xmlns:a16="http://schemas.microsoft.com/office/drawing/2014/main" id="{B8F9312E-CC65-BD49-BFAC-E6B0ECA79C7E}"/>
              </a:ext>
            </a:extLst>
          </p:cNvPr>
          <p:cNvPicPr>
            <a:picLocks noChangeAspect="1"/>
          </p:cNvPicPr>
          <p:nvPr/>
        </p:nvPicPr>
        <p:blipFill>
          <a:blip r:embed="rId2"/>
          <a:stretch>
            <a:fillRect/>
          </a:stretch>
        </p:blipFill>
        <p:spPr>
          <a:xfrm>
            <a:off x="1794095" y="481262"/>
            <a:ext cx="7230672" cy="3795397"/>
          </a:xfrm>
          <a:prstGeom prst="rect">
            <a:avLst/>
          </a:prstGeom>
        </p:spPr>
      </p:pic>
      <p:pic>
        <p:nvPicPr>
          <p:cNvPr id="8" name="Picture 8">
            <a:extLst>
              <a:ext uri="{FF2B5EF4-FFF2-40B4-BE49-F238E27FC236}">
                <a16:creationId xmlns:a16="http://schemas.microsoft.com/office/drawing/2014/main" id="{4F26A4EC-96B8-1249-A077-34311F10E40B}"/>
              </a:ext>
            </a:extLst>
          </p:cNvPr>
          <p:cNvPicPr>
            <a:picLocks noChangeAspect="1"/>
          </p:cNvPicPr>
          <p:nvPr/>
        </p:nvPicPr>
        <p:blipFill>
          <a:blip r:embed="rId3"/>
          <a:stretch>
            <a:fillRect/>
          </a:stretch>
        </p:blipFill>
        <p:spPr>
          <a:xfrm>
            <a:off x="10045892" y="0"/>
            <a:ext cx="1320800" cy="1524000"/>
          </a:xfrm>
          <a:prstGeom prst="rect">
            <a:avLst/>
          </a:prstGeom>
        </p:spPr>
      </p:pic>
    </p:spTree>
    <p:extLst>
      <p:ext uri="{BB962C8B-B14F-4D97-AF65-F5344CB8AC3E}">
        <p14:creationId xmlns:p14="http://schemas.microsoft.com/office/powerpoint/2010/main" val="271507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B93191-C6DA-0B43-ACC1-6BAD82E4B221}"/>
              </a:ext>
            </a:extLst>
          </p:cNvPr>
          <p:cNvSpPr>
            <a:spLocks noGrp="1"/>
          </p:cNvSpPr>
          <p:nvPr>
            <p:ph idx="1"/>
          </p:nvPr>
        </p:nvSpPr>
        <p:spPr>
          <a:xfrm>
            <a:off x="1154954" y="3178024"/>
            <a:ext cx="4941046" cy="3416300"/>
          </a:xfrm>
        </p:spPr>
        <p:txBody>
          <a:bodyPr>
            <a:normAutofit/>
          </a:bodyPr>
          <a:lstStyle/>
          <a:p>
            <a:r>
              <a:rPr lang="en-US" sz="2800" dirty="0"/>
              <a:t>An explanation of The Backpack Project and a short description of an exciting delivery for children in Liberia.</a:t>
            </a:r>
          </a:p>
        </p:txBody>
      </p:sp>
      <p:pic>
        <p:nvPicPr>
          <p:cNvPr id="11" name="Picture 8">
            <a:extLst>
              <a:ext uri="{FF2B5EF4-FFF2-40B4-BE49-F238E27FC236}">
                <a16:creationId xmlns:a16="http://schemas.microsoft.com/office/drawing/2014/main" id="{4BEF1182-843D-CF45-856D-AB43B507E44A}"/>
              </a:ext>
            </a:extLst>
          </p:cNvPr>
          <p:cNvPicPr>
            <a:picLocks noChangeAspect="1"/>
          </p:cNvPicPr>
          <p:nvPr/>
        </p:nvPicPr>
        <p:blipFill>
          <a:blip r:embed="rId2"/>
          <a:stretch>
            <a:fillRect/>
          </a:stretch>
        </p:blipFill>
        <p:spPr>
          <a:xfrm>
            <a:off x="10045892" y="0"/>
            <a:ext cx="1320800" cy="1524000"/>
          </a:xfrm>
          <a:prstGeom prst="rect">
            <a:avLst/>
          </a:prstGeom>
        </p:spPr>
      </p:pic>
      <p:sp>
        <p:nvSpPr>
          <p:cNvPr id="4" name="Title 3">
            <a:extLst>
              <a:ext uri="{FF2B5EF4-FFF2-40B4-BE49-F238E27FC236}">
                <a16:creationId xmlns:a16="http://schemas.microsoft.com/office/drawing/2014/main" id="{8B112881-A88F-BC47-B03C-A995EF281C77}"/>
              </a:ext>
            </a:extLst>
          </p:cNvPr>
          <p:cNvSpPr>
            <a:spLocks noGrp="1"/>
          </p:cNvSpPr>
          <p:nvPr>
            <p:ph type="title"/>
          </p:nvPr>
        </p:nvSpPr>
        <p:spPr/>
        <p:txBody>
          <a:bodyPr/>
          <a:lstStyle/>
          <a:p>
            <a:r>
              <a:rPr lang="en-US"/>
              <a:t>Gifts from a faraway land</a:t>
            </a:r>
          </a:p>
        </p:txBody>
      </p:sp>
      <p:pic>
        <p:nvPicPr>
          <p:cNvPr id="7" name="Picture 7">
            <a:extLst>
              <a:ext uri="{FF2B5EF4-FFF2-40B4-BE49-F238E27FC236}">
                <a16:creationId xmlns:a16="http://schemas.microsoft.com/office/drawing/2014/main" id="{621CC01D-3331-5940-A4FF-4D7CCCB53A1C}"/>
              </a:ext>
            </a:extLst>
          </p:cNvPr>
          <p:cNvPicPr>
            <a:picLocks noChangeAspect="1"/>
          </p:cNvPicPr>
          <p:nvPr/>
        </p:nvPicPr>
        <p:blipFill>
          <a:blip r:embed="rId3"/>
          <a:stretch>
            <a:fillRect/>
          </a:stretch>
        </p:blipFill>
        <p:spPr>
          <a:xfrm>
            <a:off x="6749967" y="3097814"/>
            <a:ext cx="5246508" cy="2957763"/>
          </a:xfrm>
          <a:prstGeom prst="rect">
            <a:avLst/>
          </a:prstGeom>
        </p:spPr>
      </p:pic>
    </p:spTree>
    <p:extLst>
      <p:ext uri="{BB962C8B-B14F-4D97-AF65-F5344CB8AC3E}">
        <p14:creationId xmlns:p14="http://schemas.microsoft.com/office/powerpoint/2010/main" val="346508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44A7-2E1B-704E-928D-7DC91CD7F085}"/>
              </a:ext>
            </a:extLst>
          </p:cNvPr>
          <p:cNvSpPr>
            <a:spLocks noGrp="1"/>
          </p:cNvSpPr>
          <p:nvPr>
            <p:ph type="title"/>
          </p:nvPr>
        </p:nvSpPr>
        <p:spPr/>
        <p:txBody>
          <a:bodyPr/>
          <a:lstStyle/>
          <a:p>
            <a:r>
              <a:rPr lang="en-GB" dirty="0"/>
              <a:t>Mary’s Meals</a:t>
            </a:r>
            <a:endParaRPr lang="en-US" dirty="0"/>
          </a:p>
        </p:txBody>
      </p:sp>
      <p:pic>
        <p:nvPicPr>
          <p:cNvPr id="11" name="Picture 8">
            <a:extLst>
              <a:ext uri="{FF2B5EF4-FFF2-40B4-BE49-F238E27FC236}">
                <a16:creationId xmlns:a16="http://schemas.microsoft.com/office/drawing/2014/main" id="{EF425674-6C71-6544-8E46-E163789FB106}"/>
              </a:ext>
            </a:extLst>
          </p:cNvPr>
          <p:cNvPicPr>
            <a:picLocks noChangeAspect="1"/>
          </p:cNvPicPr>
          <p:nvPr/>
        </p:nvPicPr>
        <p:blipFill>
          <a:blip r:embed="rId2"/>
          <a:stretch>
            <a:fillRect/>
          </a:stretch>
        </p:blipFill>
        <p:spPr>
          <a:xfrm>
            <a:off x="10045892" y="0"/>
            <a:ext cx="1320800" cy="1524000"/>
          </a:xfrm>
          <a:prstGeom prst="rect">
            <a:avLst/>
          </a:prstGeom>
        </p:spPr>
      </p:pic>
      <p:sp>
        <p:nvSpPr>
          <p:cNvPr id="5" name="Content Placeholder 4">
            <a:extLst>
              <a:ext uri="{FF2B5EF4-FFF2-40B4-BE49-F238E27FC236}">
                <a16:creationId xmlns:a16="http://schemas.microsoft.com/office/drawing/2014/main" id="{055D4D0E-8052-364E-80BA-5A30AE4BFF3D}"/>
              </a:ext>
            </a:extLst>
          </p:cNvPr>
          <p:cNvSpPr>
            <a:spLocks noGrp="1"/>
          </p:cNvSpPr>
          <p:nvPr>
            <p:ph idx="1"/>
          </p:nvPr>
        </p:nvSpPr>
        <p:spPr>
          <a:xfrm>
            <a:off x="453113" y="2590425"/>
            <a:ext cx="8436888" cy="3416300"/>
          </a:xfrm>
        </p:spPr>
        <p:txBody>
          <a:bodyPr>
            <a:normAutofit fontScale="85000" lnSpcReduction="10000"/>
          </a:bodyPr>
          <a:lstStyle/>
          <a:p>
            <a:r>
              <a:rPr lang="en-US" dirty="0"/>
              <a:t>Another new initiative born in Liberia, which ran parallel to and complemented Mary’s Meals, was our Backpack Project. In Malawi and Liberia we had begun to notice that many of the children coming to school because of the meals had nothing with which to learn– no pencils, jotters or any other basics. When we talked about this someone suggested that we adapt our ‘Shoebox Appeals’, through which children in Scotland had for many years been filling shoeboxes with gifts for impoverished children in Eastern Europe, in order to address this need. We began to ask schools to invite their pupils to fill school bags with basic educational items so we could ship these to Africa. The response from schools was overwhelming. The teachers loved the project because it allowed them to introduce a strong educational element about the places and people to which these gifts would be sent, and also because the filling of a backpack allowed a child to learn that they, personally, could do something to help a child in poverty. In Liberia, and then Malawi, the distribution of backpacks became the most joyous of events and another incentive for children to come to school.</a:t>
            </a:r>
          </a:p>
        </p:txBody>
      </p:sp>
      <p:pic>
        <p:nvPicPr>
          <p:cNvPr id="4" name="Picture 7">
            <a:extLst>
              <a:ext uri="{FF2B5EF4-FFF2-40B4-BE49-F238E27FC236}">
                <a16:creationId xmlns:a16="http://schemas.microsoft.com/office/drawing/2014/main" id="{F728691D-9434-174A-8D67-B5498E8C418D}"/>
              </a:ext>
            </a:extLst>
          </p:cNvPr>
          <p:cNvPicPr>
            <a:picLocks noChangeAspect="1"/>
          </p:cNvPicPr>
          <p:nvPr/>
        </p:nvPicPr>
        <p:blipFill>
          <a:blip r:embed="rId3"/>
          <a:stretch>
            <a:fillRect/>
          </a:stretch>
        </p:blipFill>
        <p:spPr>
          <a:xfrm>
            <a:off x="8890001" y="2904786"/>
            <a:ext cx="3147287" cy="2095118"/>
          </a:xfrm>
          <a:prstGeom prst="rect">
            <a:avLst/>
          </a:prstGeom>
        </p:spPr>
      </p:pic>
    </p:spTree>
    <p:extLst>
      <p:ext uri="{BB962C8B-B14F-4D97-AF65-F5344CB8AC3E}">
        <p14:creationId xmlns:p14="http://schemas.microsoft.com/office/powerpoint/2010/main" val="222780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8BCB9-8774-3C4C-9F41-DD2B0E902CD9}"/>
              </a:ext>
            </a:extLst>
          </p:cNvPr>
          <p:cNvSpPr>
            <a:spLocks noGrp="1"/>
          </p:cNvSpPr>
          <p:nvPr>
            <p:ph idx="1"/>
          </p:nvPr>
        </p:nvSpPr>
        <p:spPr>
          <a:xfrm>
            <a:off x="882813" y="2951238"/>
            <a:ext cx="7508260" cy="3416300"/>
          </a:xfrm>
        </p:spPr>
        <p:txBody>
          <a:bodyPr>
            <a:normAutofit fontScale="85000" lnSpcReduction="10000"/>
          </a:bodyPr>
          <a:lstStyle/>
          <a:p>
            <a:r>
              <a:rPr lang="en-US" dirty="0"/>
              <a:t>‘You know, there are more possessions in one of these backpacks than an entire household would normally own here,’ Joseph, our Liberian Head of Operations observed as we bounced towards a village school with another truck of backpacks, part of a container-load recently arrived from Glasgow into the port in Monrovia. I </a:t>
            </a:r>
            <a:r>
              <a:rPr lang="en-US" dirty="0" err="1"/>
              <a:t>marvelled</a:t>
            </a:r>
            <a:r>
              <a:rPr lang="en-US" dirty="0"/>
              <a:t> once again at the excitement and unbridled joy of the kids who unpacked the backpacks in their classrooms, showing each other, with looks of disbelief, the exercise books, crayons, tennis balls and T-shirts that had just been given to them from someone they did not know in a faraway land. And later, when I visited some of their homes in the village, I did a little mental assessment and concluded that Joseph’s startling statement was certainly no exaggeration. In the years to come many people – including primary-school kids (and others), all over the UK, Ireland, Germany, Austria, Croatia and Italy – took part in this project, selecting items from our list and placing them with love in their backpacks. When I last checked we had sent over 400,000 of these bags to children in Liberia and Malawi.</a:t>
            </a:r>
          </a:p>
        </p:txBody>
      </p:sp>
      <p:pic>
        <p:nvPicPr>
          <p:cNvPr id="5" name="Picture 8">
            <a:extLst>
              <a:ext uri="{FF2B5EF4-FFF2-40B4-BE49-F238E27FC236}">
                <a16:creationId xmlns:a16="http://schemas.microsoft.com/office/drawing/2014/main" id="{A16FB69E-4013-9548-A846-373E316405A7}"/>
              </a:ext>
            </a:extLst>
          </p:cNvPr>
          <p:cNvPicPr>
            <a:picLocks noChangeAspect="1"/>
          </p:cNvPicPr>
          <p:nvPr/>
        </p:nvPicPr>
        <p:blipFill>
          <a:blip r:embed="rId2"/>
          <a:stretch>
            <a:fillRect/>
          </a:stretch>
        </p:blipFill>
        <p:spPr>
          <a:xfrm>
            <a:off x="10045892" y="0"/>
            <a:ext cx="1320800" cy="1524000"/>
          </a:xfrm>
          <a:prstGeom prst="rect">
            <a:avLst/>
          </a:prstGeom>
        </p:spPr>
      </p:pic>
      <p:sp>
        <p:nvSpPr>
          <p:cNvPr id="13" name="Title 1">
            <a:extLst>
              <a:ext uri="{FF2B5EF4-FFF2-40B4-BE49-F238E27FC236}">
                <a16:creationId xmlns:a16="http://schemas.microsoft.com/office/drawing/2014/main" id="{06080FD0-2B6B-F049-A9AA-82397608F89A}"/>
              </a:ext>
            </a:extLst>
          </p:cNvPr>
          <p:cNvSpPr>
            <a:spLocks noGrp="1"/>
          </p:cNvSpPr>
          <p:nvPr>
            <p:ph type="title"/>
          </p:nvPr>
        </p:nvSpPr>
        <p:spPr>
          <a:xfrm>
            <a:off x="1154954" y="973668"/>
            <a:ext cx="8761413" cy="706964"/>
          </a:xfrm>
        </p:spPr>
        <p:txBody>
          <a:bodyPr/>
          <a:lstStyle/>
          <a:p>
            <a:r>
              <a:rPr lang="en-GB"/>
              <a:t>Likuni phala</a:t>
            </a:r>
            <a:endParaRPr lang="en-US" dirty="0"/>
          </a:p>
        </p:txBody>
      </p:sp>
      <p:pic>
        <p:nvPicPr>
          <p:cNvPr id="2" name="Picture 3">
            <a:extLst>
              <a:ext uri="{FF2B5EF4-FFF2-40B4-BE49-F238E27FC236}">
                <a16:creationId xmlns:a16="http://schemas.microsoft.com/office/drawing/2014/main" id="{E9156C81-2C10-7841-90AF-673B55537AFC}"/>
              </a:ext>
            </a:extLst>
          </p:cNvPr>
          <p:cNvPicPr>
            <a:picLocks noChangeAspect="1"/>
          </p:cNvPicPr>
          <p:nvPr/>
        </p:nvPicPr>
        <p:blipFill>
          <a:blip r:embed="rId3"/>
          <a:stretch>
            <a:fillRect/>
          </a:stretch>
        </p:blipFill>
        <p:spPr>
          <a:xfrm>
            <a:off x="8523438" y="3332079"/>
            <a:ext cx="3462703" cy="1814763"/>
          </a:xfrm>
          <a:prstGeom prst="rect">
            <a:avLst/>
          </a:prstGeom>
        </p:spPr>
      </p:pic>
    </p:spTree>
    <p:extLst>
      <p:ext uri="{BB962C8B-B14F-4D97-AF65-F5344CB8AC3E}">
        <p14:creationId xmlns:p14="http://schemas.microsoft.com/office/powerpoint/2010/main" val="190253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5BC2559-FDD4-D64A-B761-1B8E4ACA8C09}"/>
              </a:ext>
            </a:extLst>
          </p:cNvPr>
          <p:cNvPicPr>
            <a:picLocks noChangeAspect="1"/>
          </p:cNvPicPr>
          <p:nvPr/>
        </p:nvPicPr>
        <p:blipFill>
          <a:blip r:embed="rId2"/>
          <a:stretch>
            <a:fillRect/>
          </a:stretch>
        </p:blipFill>
        <p:spPr>
          <a:xfrm>
            <a:off x="10045892" y="0"/>
            <a:ext cx="1320800" cy="1524000"/>
          </a:xfrm>
          <a:prstGeom prst="rect">
            <a:avLst/>
          </a:prstGeom>
        </p:spPr>
      </p:pic>
      <p:sp>
        <p:nvSpPr>
          <p:cNvPr id="9" name="Title 1">
            <a:extLst>
              <a:ext uri="{FF2B5EF4-FFF2-40B4-BE49-F238E27FC236}">
                <a16:creationId xmlns:a16="http://schemas.microsoft.com/office/drawing/2014/main" id="{4F2B0488-1A53-D447-9F87-A1B989C5F93C}"/>
              </a:ext>
            </a:extLst>
          </p:cNvPr>
          <p:cNvSpPr txBox="1">
            <a:spLocks/>
          </p:cNvSpPr>
          <p:nvPr/>
        </p:nvSpPr>
        <p:spPr bwMode="gray">
          <a:xfrm>
            <a:off x="1307354"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Task</a:t>
            </a:r>
            <a:endParaRPr lang="en-US" dirty="0"/>
          </a:p>
        </p:txBody>
      </p:sp>
      <p:sp>
        <p:nvSpPr>
          <p:cNvPr id="15" name="Content Placeholder 2">
            <a:extLst>
              <a:ext uri="{FF2B5EF4-FFF2-40B4-BE49-F238E27FC236}">
                <a16:creationId xmlns:a16="http://schemas.microsoft.com/office/drawing/2014/main" id="{19A34458-ABAC-564A-933E-0D50EE991580}"/>
              </a:ext>
            </a:extLst>
          </p:cNvPr>
          <p:cNvSpPr txBox="1">
            <a:spLocks noGrp="1"/>
          </p:cNvSpPr>
          <p:nvPr>
            <p:ph idx="1"/>
          </p:nvPr>
        </p:nvSpPr>
        <p:spPr>
          <a:xfrm>
            <a:off x="531813" y="2603500"/>
            <a:ext cx="7038975" cy="34163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1400" b="1" dirty="0"/>
              <a:t>Now answer the following questions:</a:t>
            </a:r>
          </a:p>
          <a:p>
            <a:r>
              <a:rPr lang="en-GB" sz="1400" dirty="0"/>
              <a:t>1. What is the best gift that you have ever received and how did it make you feel?</a:t>
            </a:r>
          </a:p>
          <a:p>
            <a:r>
              <a:rPr lang="en-GB" sz="1400" dirty="0"/>
              <a:t>2. If you could only keep three of your possessions, what would they be and why?</a:t>
            </a:r>
          </a:p>
          <a:p>
            <a:r>
              <a:rPr lang="en-GB" sz="1400" dirty="0"/>
              <a:t>3. If you were to involve your class or school in The Backpack Project how would you go about it?</a:t>
            </a:r>
          </a:p>
          <a:p>
            <a:r>
              <a:rPr lang="en-GB" sz="1400" dirty="0"/>
              <a:t>Now look up the meanings of the word.</a:t>
            </a:r>
          </a:p>
          <a:p>
            <a:pPr>
              <a:buFont typeface="Wingdings" pitchFamily="2" charset="2"/>
              <a:buChar char="Ø"/>
            </a:pPr>
            <a:r>
              <a:rPr lang="en-GB" sz="1400" dirty="0"/>
              <a:t>Initiative</a:t>
            </a:r>
          </a:p>
          <a:p>
            <a:pPr>
              <a:buFont typeface="Wingdings" pitchFamily="2" charset="2"/>
              <a:buChar char="Ø"/>
            </a:pPr>
            <a:r>
              <a:rPr lang="en-GB" sz="1400" dirty="0"/>
              <a:t>Write down its meaning.</a:t>
            </a:r>
          </a:p>
        </p:txBody>
      </p:sp>
      <p:pic>
        <p:nvPicPr>
          <p:cNvPr id="2" name="Picture 2">
            <a:extLst>
              <a:ext uri="{FF2B5EF4-FFF2-40B4-BE49-F238E27FC236}">
                <a16:creationId xmlns:a16="http://schemas.microsoft.com/office/drawing/2014/main" id="{67A070DF-4327-7F49-AB5E-69A2A58FB910}"/>
              </a:ext>
            </a:extLst>
          </p:cNvPr>
          <p:cNvPicPr>
            <a:picLocks noChangeAspect="1"/>
          </p:cNvPicPr>
          <p:nvPr/>
        </p:nvPicPr>
        <p:blipFill>
          <a:blip r:embed="rId3"/>
          <a:stretch>
            <a:fillRect/>
          </a:stretch>
        </p:blipFill>
        <p:spPr>
          <a:xfrm>
            <a:off x="7570788" y="2959099"/>
            <a:ext cx="4343817" cy="2903071"/>
          </a:xfrm>
          <a:prstGeom prst="rect">
            <a:avLst/>
          </a:prstGeom>
        </p:spPr>
      </p:pic>
    </p:spTree>
    <p:extLst>
      <p:ext uri="{BB962C8B-B14F-4D97-AF65-F5344CB8AC3E}">
        <p14:creationId xmlns:p14="http://schemas.microsoft.com/office/powerpoint/2010/main" val="1600165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Ion Boardroom</vt:lpstr>
      <vt:lpstr>PowerPoint Presentation</vt:lpstr>
      <vt:lpstr>Gifts from a faraway land</vt:lpstr>
      <vt:lpstr>Mary’s Meals</vt:lpstr>
      <vt:lpstr>Likuni phala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Meals</dc:title>
  <dc:creator>Allison Ogilvie</dc:creator>
  <cp:lastModifiedBy>Allison Ogilvie</cp:lastModifiedBy>
  <cp:revision>10</cp:revision>
  <dcterms:created xsi:type="dcterms:W3CDTF">2020-04-28T07:14:40Z</dcterms:created>
  <dcterms:modified xsi:type="dcterms:W3CDTF">2020-05-18T10:08:25Z</dcterms:modified>
</cp:coreProperties>
</file>