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Ogilvie" userId="2ac61e46-8bca-402f-93a4-2d88c817e2be" providerId="ADAL" clId="{7CD74C41-5751-434A-8A00-5C784336F3BE}"/>
    <pc:docChg chg="undo custSel addSld delSld modSld">
      <pc:chgData name="Mrs Ogilvie" userId="2ac61e46-8bca-402f-93a4-2d88c817e2be" providerId="ADAL" clId="{7CD74C41-5751-434A-8A00-5C784336F3BE}" dt="2020-04-28T10:32:56.733" v="491" actId="20577"/>
      <pc:docMkLst>
        <pc:docMk/>
      </pc:docMkLst>
      <pc:sldChg chg="addSp delSp modSp">
        <pc:chgData name="Mrs Ogilvie" userId="2ac61e46-8bca-402f-93a4-2d88c817e2be" providerId="ADAL" clId="{7CD74C41-5751-434A-8A00-5C784336F3BE}" dt="2020-04-28T10:04:00.271" v="197" actId="1076"/>
        <pc:sldMkLst>
          <pc:docMk/>
          <pc:sldMk cId="3465080736" sldId="257"/>
        </pc:sldMkLst>
        <pc:spChg chg="mod">
          <ac:chgData name="Mrs Ogilvie" userId="2ac61e46-8bca-402f-93a4-2d88c817e2be" providerId="ADAL" clId="{7CD74C41-5751-434A-8A00-5C784336F3BE}" dt="2020-04-28T10:04:00.271" v="197" actId="1076"/>
          <ac:spMkLst>
            <pc:docMk/>
            <pc:sldMk cId="3465080736" sldId="257"/>
            <ac:spMk id="5" creationId="{86B93191-C6DA-0B43-ACC1-6BAD82E4B221}"/>
          </ac:spMkLst>
        </pc:spChg>
        <pc:picChg chg="add mod">
          <ac:chgData name="Mrs Ogilvie" userId="2ac61e46-8bca-402f-93a4-2d88c817e2be" providerId="ADAL" clId="{7CD74C41-5751-434A-8A00-5C784336F3BE}" dt="2020-04-28T10:03:55.180" v="195" actId="14100"/>
          <ac:picMkLst>
            <pc:docMk/>
            <pc:sldMk cId="3465080736" sldId="257"/>
            <ac:picMk id="3" creationId="{EFBCEC3F-6938-4B46-99BD-35A3E56DFF9E}"/>
          </ac:picMkLst>
        </pc:picChg>
        <pc:picChg chg="del">
          <ac:chgData name="Mrs Ogilvie" userId="2ac61e46-8bca-402f-93a4-2d88c817e2be" providerId="ADAL" clId="{7CD74C41-5751-434A-8A00-5C784336F3BE}" dt="2020-04-28T10:03:45.788" v="192" actId="21"/>
          <ac:picMkLst>
            <pc:docMk/>
            <pc:sldMk cId="3465080736" sldId="257"/>
            <ac:picMk id="8" creationId="{3CB7F4F6-5CF6-3540-8704-C8E8BB5C9680}"/>
          </ac:picMkLst>
        </pc:picChg>
      </pc:sldChg>
      <pc:sldChg chg="modSp">
        <pc:chgData name="Mrs Ogilvie" userId="2ac61e46-8bca-402f-93a4-2d88c817e2be" providerId="ADAL" clId="{7CD74C41-5751-434A-8A00-5C784336F3BE}" dt="2020-04-28T10:06:23.573" v="217" actId="1076"/>
        <pc:sldMkLst>
          <pc:docMk/>
          <pc:sldMk cId="2227805041" sldId="258"/>
        </pc:sldMkLst>
        <pc:spChg chg="mod">
          <ac:chgData name="Mrs Ogilvie" userId="2ac61e46-8bca-402f-93a4-2d88c817e2be" providerId="ADAL" clId="{7CD74C41-5751-434A-8A00-5C784336F3BE}" dt="2020-04-28T10:06:23.573" v="217" actId="1076"/>
          <ac:spMkLst>
            <pc:docMk/>
            <pc:sldMk cId="2227805041" sldId="258"/>
            <ac:spMk id="3" creationId="{7070B644-46A0-CE4D-96DC-3E168DE3C094}"/>
          </ac:spMkLst>
        </pc:spChg>
        <pc:picChg chg="mod">
          <ac:chgData name="Mrs Ogilvie" userId="2ac61e46-8bca-402f-93a4-2d88c817e2be" providerId="ADAL" clId="{7CD74C41-5751-434A-8A00-5C784336F3BE}" dt="2020-04-28T10:06:18.196" v="216" actId="1076"/>
          <ac:picMkLst>
            <pc:docMk/>
            <pc:sldMk cId="2227805041" sldId="258"/>
            <ac:picMk id="8" creationId="{DE01DDCC-A530-2645-922A-58A7356CE8D6}"/>
          </ac:picMkLst>
        </pc:picChg>
      </pc:sldChg>
      <pc:sldChg chg="modSp">
        <pc:chgData name="Mrs Ogilvie" userId="2ac61e46-8bca-402f-93a4-2d88c817e2be" providerId="ADAL" clId="{7CD74C41-5751-434A-8A00-5C784336F3BE}" dt="2020-04-28T10:07:21.652" v="240" actId="20577"/>
        <pc:sldMkLst>
          <pc:docMk/>
          <pc:sldMk cId="1902533859" sldId="259"/>
        </pc:sldMkLst>
        <pc:spChg chg="mod">
          <ac:chgData name="Mrs Ogilvie" userId="2ac61e46-8bca-402f-93a4-2d88c817e2be" providerId="ADAL" clId="{7CD74C41-5751-434A-8A00-5C784336F3BE}" dt="2020-04-28T10:07:21.652" v="240" actId="20577"/>
          <ac:spMkLst>
            <pc:docMk/>
            <pc:sldMk cId="1902533859" sldId="259"/>
            <ac:spMk id="2" creationId="{82DF1D2A-30AC-634B-A95F-38BA3C556A34}"/>
          </ac:spMkLst>
        </pc:spChg>
        <pc:spChg chg="mod">
          <ac:chgData name="Mrs Ogilvie" userId="2ac61e46-8bca-402f-93a4-2d88c817e2be" providerId="ADAL" clId="{7CD74C41-5751-434A-8A00-5C784336F3BE}" dt="2020-04-28T10:05:44.508" v="210" actId="1076"/>
          <ac:spMkLst>
            <pc:docMk/>
            <pc:sldMk cId="1902533859" sldId="259"/>
            <ac:spMk id="3" creationId="{FEF8BCB9-8774-3C4C-9F41-DD2B0E902CD9}"/>
          </ac:spMkLst>
        </pc:spChg>
      </pc:sldChg>
      <pc:sldChg chg="modSp">
        <pc:chgData name="Mrs Ogilvie" userId="2ac61e46-8bca-402f-93a4-2d88c817e2be" providerId="ADAL" clId="{7CD74C41-5751-434A-8A00-5C784336F3BE}" dt="2020-04-28T10:07:36.722" v="264" actId="20577"/>
        <pc:sldMkLst>
          <pc:docMk/>
          <pc:sldMk cId="210707700" sldId="260"/>
        </pc:sldMkLst>
        <pc:spChg chg="mod">
          <ac:chgData name="Mrs Ogilvie" userId="2ac61e46-8bca-402f-93a4-2d88c817e2be" providerId="ADAL" clId="{7CD74C41-5751-434A-8A00-5C784336F3BE}" dt="2020-04-28T10:07:36.722" v="264" actId="20577"/>
          <ac:spMkLst>
            <pc:docMk/>
            <pc:sldMk cId="210707700" sldId="260"/>
            <ac:spMk id="2" creationId="{D2E81D50-7A44-B442-8183-54535C281747}"/>
          </ac:spMkLst>
        </pc:spChg>
        <pc:spChg chg="mod">
          <ac:chgData name="Mrs Ogilvie" userId="2ac61e46-8bca-402f-93a4-2d88c817e2be" providerId="ADAL" clId="{7CD74C41-5751-434A-8A00-5C784336F3BE}" dt="2020-04-28T10:06:52.933" v="219" actId="27636"/>
          <ac:spMkLst>
            <pc:docMk/>
            <pc:sldMk cId="210707700" sldId="260"/>
            <ac:spMk id="3" creationId="{12714D3E-AF96-4D42-BE6C-45C5DAE1168B}"/>
          </ac:spMkLst>
        </pc:spChg>
      </pc:sldChg>
      <pc:sldChg chg="addSp delSp modSp">
        <pc:chgData name="Mrs Ogilvie" userId="2ac61e46-8bca-402f-93a4-2d88c817e2be" providerId="ADAL" clId="{7CD74C41-5751-434A-8A00-5C784336F3BE}" dt="2020-04-28T10:12:57.471" v="346" actId="1076"/>
        <pc:sldMkLst>
          <pc:docMk/>
          <pc:sldMk cId="4229901150" sldId="261"/>
        </pc:sldMkLst>
        <pc:spChg chg="mod">
          <ac:chgData name="Mrs Ogilvie" userId="2ac61e46-8bca-402f-93a4-2d88c817e2be" providerId="ADAL" clId="{7CD74C41-5751-434A-8A00-5C784336F3BE}" dt="2020-04-28T10:07:46.334" v="285" actId="20577"/>
          <ac:spMkLst>
            <pc:docMk/>
            <pc:sldMk cId="4229901150" sldId="261"/>
            <ac:spMk id="2" creationId="{EC569961-5E43-ED4C-ADD1-C531D03513A1}"/>
          </ac:spMkLst>
        </pc:spChg>
        <pc:spChg chg="mod">
          <ac:chgData name="Mrs Ogilvie" userId="2ac61e46-8bca-402f-93a4-2d88c817e2be" providerId="ADAL" clId="{7CD74C41-5751-434A-8A00-5C784336F3BE}" dt="2020-04-28T10:10:02.362" v="332" actId="14100"/>
          <ac:spMkLst>
            <pc:docMk/>
            <pc:sldMk cId="4229901150" sldId="261"/>
            <ac:spMk id="3" creationId="{AFD75137-B18A-C74D-A1CD-773EB41D6CBB}"/>
          </ac:spMkLst>
        </pc:spChg>
        <pc:picChg chg="add mod">
          <ac:chgData name="Mrs Ogilvie" userId="2ac61e46-8bca-402f-93a4-2d88c817e2be" providerId="ADAL" clId="{7CD74C41-5751-434A-8A00-5C784336F3BE}" dt="2020-04-28T10:12:57.471" v="346" actId="1076"/>
          <ac:picMkLst>
            <pc:docMk/>
            <pc:sldMk cId="4229901150" sldId="261"/>
            <ac:picMk id="4" creationId="{F03248B6-3E10-4447-AFF0-0E47196DCFEA}"/>
          </ac:picMkLst>
        </pc:picChg>
        <pc:picChg chg="del mod">
          <ac:chgData name="Mrs Ogilvie" userId="2ac61e46-8bca-402f-93a4-2d88c817e2be" providerId="ADAL" clId="{7CD74C41-5751-434A-8A00-5C784336F3BE}" dt="2020-04-28T10:10:06.350" v="333" actId="478"/>
          <ac:picMkLst>
            <pc:docMk/>
            <pc:sldMk cId="4229901150" sldId="261"/>
            <ac:picMk id="6" creationId="{9298A923-44AF-AD4A-B5A6-1E8546BD1731}"/>
          </ac:picMkLst>
        </pc:picChg>
        <pc:picChg chg="add mod">
          <ac:chgData name="Mrs Ogilvie" userId="2ac61e46-8bca-402f-93a4-2d88c817e2be" providerId="ADAL" clId="{7CD74C41-5751-434A-8A00-5C784336F3BE}" dt="2020-04-28T10:12:26.432" v="338" actId="1076"/>
          <ac:picMkLst>
            <pc:docMk/>
            <pc:sldMk cId="4229901150" sldId="261"/>
            <ac:picMk id="8" creationId="{B2A16EEB-3508-C041-8EF8-15343E82138F}"/>
          </ac:picMkLst>
        </pc:picChg>
        <pc:picChg chg="add mod">
          <ac:chgData name="Mrs Ogilvie" userId="2ac61e46-8bca-402f-93a4-2d88c817e2be" providerId="ADAL" clId="{7CD74C41-5751-434A-8A00-5C784336F3BE}" dt="2020-04-28T10:12:46.203" v="343" actId="1076"/>
          <ac:picMkLst>
            <pc:docMk/>
            <pc:sldMk cId="4229901150" sldId="261"/>
            <ac:picMk id="10" creationId="{ADD0C353-7068-AC49-8949-9BEF644F532E}"/>
          </ac:picMkLst>
        </pc:picChg>
      </pc:sldChg>
      <pc:sldChg chg="addSp delSp modSp">
        <pc:chgData name="Mrs Ogilvie" userId="2ac61e46-8bca-402f-93a4-2d88c817e2be" providerId="ADAL" clId="{7CD74C41-5751-434A-8A00-5C784336F3BE}" dt="2020-04-28T10:22:50.711" v="438" actId="1076"/>
        <pc:sldMkLst>
          <pc:docMk/>
          <pc:sldMk cId="4125553077" sldId="262"/>
        </pc:sldMkLst>
        <pc:spChg chg="mod">
          <ac:chgData name="Mrs Ogilvie" userId="2ac61e46-8bca-402f-93a4-2d88c817e2be" providerId="ADAL" clId="{7CD74C41-5751-434A-8A00-5C784336F3BE}" dt="2020-04-28T10:07:55.313" v="306" actId="20577"/>
          <ac:spMkLst>
            <pc:docMk/>
            <pc:sldMk cId="4125553077" sldId="262"/>
            <ac:spMk id="2" creationId="{BAFF2DF1-72DE-4740-912F-A4A935D2A32B}"/>
          </ac:spMkLst>
        </pc:spChg>
        <pc:spChg chg="mod">
          <ac:chgData name="Mrs Ogilvie" userId="2ac61e46-8bca-402f-93a4-2d88c817e2be" providerId="ADAL" clId="{7CD74C41-5751-434A-8A00-5C784336F3BE}" dt="2020-04-28T10:22:47.106" v="436" actId="1076"/>
          <ac:spMkLst>
            <pc:docMk/>
            <pc:sldMk cId="4125553077" sldId="262"/>
            <ac:spMk id="3" creationId="{A199465E-92CE-5B47-8762-6EBA3140FE04}"/>
          </ac:spMkLst>
        </pc:spChg>
        <pc:picChg chg="add mod">
          <ac:chgData name="Mrs Ogilvie" userId="2ac61e46-8bca-402f-93a4-2d88c817e2be" providerId="ADAL" clId="{7CD74C41-5751-434A-8A00-5C784336F3BE}" dt="2020-04-28T10:22:50.711" v="438" actId="1076"/>
          <ac:picMkLst>
            <pc:docMk/>
            <pc:sldMk cId="4125553077" sldId="262"/>
            <ac:picMk id="4" creationId="{57B5393C-F7C5-EA4A-81B5-E196ED482B45}"/>
          </ac:picMkLst>
        </pc:picChg>
        <pc:picChg chg="del">
          <ac:chgData name="Mrs Ogilvie" userId="2ac61e46-8bca-402f-93a4-2d88c817e2be" providerId="ADAL" clId="{7CD74C41-5751-434A-8A00-5C784336F3BE}" dt="2020-04-28T10:14:16.390" v="348" actId="21"/>
          <ac:picMkLst>
            <pc:docMk/>
            <pc:sldMk cId="4125553077" sldId="262"/>
            <ac:picMk id="6" creationId="{5B712E62-B961-874D-9B86-909633A8F75B}"/>
          </ac:picMkLst>
        </pc:picChg>
      </pc:sldChg>
      <pc:sldChg chg="modSp">
        <pc:chgData name="Mrs Ogilvie" userId="2ac61e46-8bca-402f-93a4-2d88c817e2be" providerId="ADAL" clId="{7CD74C41-5751-434A-8A00-5C784336F3BE}" dt="2020-04-28T10:32:56.733" v="491" actId="20577"/>
        <pc:sldMkLst>
          <pc:docMk/>
          <pc:sldMk cId="4002502021" sldId="263"/>
        </pc:sldMkLst>
        <pc:spChg chg="mod">
          <ac:chgData name="Mrs Ogilvie" userId="2ac61e46-8bca-402f-93a4-2d88c817e2be" providerId="ADAL" clId="{7CD74C41-5751-434A-8A00-5C784336F3BE}" dt="2020-04-28T10:32:56.733" v="491" actId="20577"/>
          <ac:spMkLst>
            <pc:docMk/>
            <pc:sldMk cId="4002502021" sldId="263"/>
            <ac:spMk id="3" creationId="{EFA09C04-3414-FB4E-9D92-7D96DDEEDEA6}"/>
          </ac:spMkLst>
        </pc:spChg>
      </pc:sldChg>
      <pc:sldChg chg="new del">
        <pc:chgData name="Mrs Ogilvie" userId="2ac61e46-8bca-402f-93a4-2d88c817e2be" providerId="ADAL" clId="{7CD74C41-5751-434A-8A00-5C784336F3BE}" dt="2020-04-28T10:14:33.087" v="352" actId="680"/>
        <pc:sldMkLst>
          <pc:docMk/>
          <pc:sldMk cId="1957404837" sldId="264"/>
        </pc:sldMkLst>
      </pc:sldChg>
      <pc:sldChg chg="addSp modSp new">
        <pc:chgData name="Mrs Ogilvie" userId="2ac61e46-8bca-402f-93a4-2d88c817e2be" providerId="ADAL" clId="{7CD74C41-5751-434A-8A00-5C784336F3BE}" dt="2020-04-28T10:23:56.601" v="446" actId="1038"/>
        <pc:sldMkLst>
          <pc:docMk/>
          <pc:sldMk cId="3885052211" sldId="264"/>
        </pc:sldMkLst>
        <pc:spChg chg="mod">
          <ac:chgData name="Mrs Ogilvie" userId="2ac61e46-8bca-402f-93a4-2d88c817e2be" providerId="ADAL" clId="{7CD74C41-5751-434A-8A00-5C784336F3BE}" dt="2020-04-28T10:14:50.408" v="371" actId="20577"/>
          <ac:spMkLst>
            <pc:docMk/>
            <pc:sldMk cId="3885052211" sldId="264"/>
            <ac:spMk id="2" creationId="{24423C77-E8B9-254C-8CA3-91E807A9F050}"/>
          </ac:spMkLst>
        </pc:spChg>
        <pc:spChg chg="mod">
          <ac:chgData name="Mrs Ogilvie" userId="2ac61e46-8bca-402f-93a4-2d88c817e2be" providerId="ADAL" clId="{7CD74C41-5751-434A-8A00-5C784336F3BE}" dt="2020-04-28T10:23:56.601" v="446" actId="1038"/>
          <ac:spMkLst>
            <pc:docMk/>
            <pc:sldMk cId="3885052211" sldId="264"/>
            <ac:spMk id="3" creationId="{3CA4F14F-1204-9449-8F4A-8E51A990F3F0}"/>
          </ac:spMkLst>
        </pc:spChg>
        <pc:picChg chg="add">
          <ac:chgData name="Mrs Ogilvie" userId="2ac61e46-8bca-402f-93a4-2d88c817e2be" providerId="ADAL" clId="{7CD74C41-5751-434A-8A00-5C784336F3BE}" dt="2020-04-28T10:21:09.345" v="425" actId="22"/>
          <ac:picMkLst>
            <pc:docMk/>
            <pc:sldMk cId="3885052211" sldId="264"/>
            <ac:picMk id="5" creationId="{4F222598-0FFD-2045-B3AB-4DABC40C04F6}"/>
          </ac:picMkLst>
        </pc:picChg>
        <pc:picChg chg="add mod">
          <ac:chgData name="Mrs Ogilvie" userId="2ac61e46-8bca-402f-93a4-2d88c817e2be" providerId="ADAL" clId="{7CD74C41-5751-434A-8A00-5C784336F3BE}" dt="2020-04-28T10:23:42.550" v="444" actId="1076"/>
          <ac:picMkLst>
            <pc:docMk/>
            <pc:sldMk cId="3885052211" sldId="264"/>
            <ac:picMk id="6" creationId="{DD3B0DAB-728B-9C4B-A46A-A695B04ACE98}"/>
          </ac:picMkLst>
        </pc:picChg>
      </pc:sldChg>
      <pc:sldChg chg="new del">
        <pc:chgData name="Mrs Ogilvie" userId="2ac61e46-8bca-402f-93a4-2d88c817e2be" providerId="ADAL" clId="{7CD74C41-5751-434A-8A00-5C784336F3BE}" dt="2020-04-28T10:14:32.242" v="351" actId="680"/>
        <pc:sldMkLst>
          <pc:docMk/>
          <pc:sldMk cId="2225025805" sldId="265"/>
        </pc:sldMkLst>
      </pc:sldChg>
      <pc:sldChg chg="addSp delSp modSp new">
        <pc:chgData name="Mrs Ogilvie" userId="2ac61e46-8bca-402f-93a4-2d88c817e2be" providerId="ADAL" clId="{7CD74C41-5751-434A-8A00-5C784336F3BE}" dt="2020-04-28T10:25:02.863" v="458" actId="1076"/>
        <pc:sldMkLst>
          <pc:docMk/>
          <pc:sldMk cId="3989311788" sldId="265"/>
        </pc:sldMkLst>
        <pc:spChg chg="mod">
          <ac:chgData name="Mrs Ogilvie" userId="2ac61e46-8bca-402f-93a4-2d88c817e2be" providerId="ADAL" clId="{7CD74C41-5751-434A-8A00-5C784336F3BE}" dt="2020-04-28T10:16:26.456" v="393" actId="20577"/>
          <ac:spMkLst>
            <pc:docMk/>
            <pc:sldMk cId="3989311788" sldId="265"/>
            <ac:spMk id="2" creationId="{6CEEEAD0-318A-1C42-8282-38CD88AAFBC8}"/>
          </ac:spMkLst>
        </pc:spChg>
        <pc:spChg chg="mod">
          <ac:chgData name="Mrs Ogilvie" userId="2ac61e46-8bca-402f-93a4-2d88c817e2be" providerId="ADAL" clId="{7CD74C41-5751-434A-8A00-5C784336F3BE}" dt="2020-04-28T10:25:02.863" v="458" actId="1076"/>
          <ac:spMkLst>
            <pc:docMk/>
            <pc:sldMk cId="3989311788" sldId="265"/>
            <ac:spMk id="3" creationId="{AFCF6918-3F26-7146-B907-2092587FCF59}"/>
          </ac:spMkLst>
        </pc:spChg>
        <pc:picChg chg="add">
          <ac:chgData name="Mrs Ogilvie" userId="2ac61e46-8bca-402f-93a4-2d88c817e2be" providerId="ADAL" clId="{7CD74C41-5751-434A-8A00-5C784336F3BE}" dt="2020-04-28T10:21:12.710" v="426" actId="22"/>
          <ac:picMkLst>
            <pc:docMk/>
            <pc:sldMk cId="3989311788" sldId="265"/>
            <ac:picMk id="5" creationId="{2E4A02E2-3079-2E45-ADCE-E041878E0F60}"/>
          </ac:picMkLst>
        </pc:picChg>
        <pc:picChg chg="add del">
          <ac:chgData name="Mrs Ogilvie" userId="2ac61e46-8bca-402f-93a4-2d88c817e2be" providerId="ADAL" clId="{7CD74C41-5751-434A-8A00-5C784336F3BE}" dt="2020-04-28T10:24:30.206" v="448" actId="22"/>
          <ac:picMkLst>
            <pc:docMk/>
            <pc:sldMk cId="3989311788" sldId="265"/>
            <ac:picMk id="7" creationId="{054C8E75-61E2-E34D-B557-6F8D71277D13}"/>
          </ac:picMkLst>
        </pc:picChg>
        <pc:picChg chg="add mod">
          <ac:chgData name="Mrs Ogilvie" userId="2ac61e46-8bca-402f-93a4-2d88c817e2be" providerId="ADAL" clId="{7CD74C41-5751-434A-8A00-5C784336F3BE}" dt="2020-04-28T10:24:42.273" v="452" actId="1076"/>
          <ac:picMkLst>
            <pc:docMk/>
            <pc:sldMk cId="3989311788" sldId="265"/>
            <ac:picMk id="8" creationId="{01E8CDF0-DACD-C440-8C29-62ACA399B627}"/>
          </ac:picMkLst>
        </pc:picChg>
      </pc:sldChg>
      <pc:sldChg chg="addSp modSp new">
        <pc:chgData name="Mrs Ogilvie" userId="2ac61e46-8bca-402f-93a4-2d88c817e2be" providerId="ADAL" clId="{7CD74C41-5751-434A-8A00-5C784336F3BE}" dt="2020-04-28T10:26:01.732" v="467" actId="1076"/>
        <pc:sldMkLst>
          <pc:docMk/>
          <pc:sldMk cId="1600165700" sldId="266"/>
        </pc:sldMkLst>
        <pc:spChg chg="mod">
          <ac:chgData name="Mrs Ogilvie" userId="2ac61e46-8bca-402f-93a4-2d88c817e2be" providerId="ADAL" clId="{7CD74C41-5751-434A-8A00-5C784336F3BE}" dt="2020-04-28T10:17:24.119" v="404" actId="20577"/>
          <ac:spMkLst>
            <pc:docMk/>
            <pc:sldMk cId="1600165700" sldId="266"/>
            <ac:spMk id="2" creationId="{F8EFCFA4-5AC6-B44F-B721-6C870ADB345D}"/>
          </ac:spMkLst>
        </pc:spChg>
        <pc:spChg chg="mod">
          <ac:chgData name="Mrs Ogilvie" userId="2ac61e46-8bca-402f-93a4-2d88c817e2be" providerId="ADAL" clId="{7CD74C41-5751-434A-8A00-5C784336F3BE}" dt="2020-04-28T10:25:45.838" v="464" actId="1076"/>
          <ac:spMkLst>
            <pc:docMk/>
            <pc:sldMk cId="1600165700" sldId="266"/>
            <ac:spMk id="3" creationId="{15D2698F-F832-9C4A-BD22-8D6A0B0595EC}"/>
          </ac:spMkLst>
        </pc:spChg>
        <pc:picChg chg="add">
          <ac:chgData name="Mrs Ogilvie" userId="2ac61e46-8bca-402f-93a4-2d88c817e2be" providerId="ADAL" clId="{7CD74C41-5751-434A-8A00-5C784336F3BE}" dt="2020-04-28T10:21:15.457" v="427" actId="22"/>
          <ac:picMkLst>
            <pc:docMk/>
            <pc:sldMk cId="1600165700" sldId="266"/>
            <ac:picMk id="5" creationId="{25BC2559-FDD4-D64A-B761-1B8E4ACA8C09}"/>
          </ac:picMkLst>
        </pc:picChg>
        <pc:picChg chg="add mod">
          <ac:chgData name="Mrs Ogilvie" userId="2ac61e46-8bca-402f-93a4-2d88c817e2be" providerId="ADAL" clId="{7CD74C41-5751-434A-8A00-5C784336F3BE}" dt="2020-04-28T10:26:01.732" v="467" actId="1076"/>
          <ac:picMkLst>
            <pc:docMk/>
            <pc:sldMk cId="1600165700" sldId="266"/>
            <ac:picMk id="6" creationId="{C4B5391E-4508-134B-AA94-FD8EC9071E02}"/>
          </ac:picMkLst>
        </pc:picChg>
      </pc:sldChg>
      <pc:sldChg chg="addSp modSp new">
        <pc:chgData name="Mrs Ogilvie" userId="2ac61e46-8bca-402f-93a4-2d88c817e2be" providerId="ADAL" clId="{7CD74C41-5751-434A-8A00-5C784336F3BE}" dt="2020-04-28T10:29:17.070" v="475" actId="1076"/>
        <pc:sldMkLst>
          <pc:docMk/>
          <pc:sldMk cId="1328847485" sldId="267"/>
        </pc:sldMkLst>
        <pc:spChg chg="mod">
          <ac:chgData name="Mrs Ogilvie" userId="2ac61e46-8bca-402f-93a4-2d88c817e2be" providerId="ADAL" clId="{7CD74C41-5751-434A-8A00-5C784336F3BE}" dt="2020-04-28T10:19:32.529" v="415" actId="20577"/>
          <ac:spMkLst>
            <pc:docMk/>
            <pc:sldMk cId="1328847485" sldId="267"/>
            <ac:spMk id="2" creationId="{C36BAE84-0C0C-4F42-B38B-182D69A237AF}"/>
          </ac:spMkLst>
        </pc:spChg>
        <pc:spChg chg="mod">
          <ac:chgData name="Mrs Ogilvie" userId="2ac61e46-8bca-402f-93a4-2d88c817e2be" providerId="ADAL" clId="{7CD74C41-5751-434A-8A00-5C784336F3BE}" dt="2020-04-28T10:29:07.403" v="472" actId="14100"/>
          <ac:spMkLst>
            <pc:docMk/>
            <pc:sldMk cId="1328847485" sldId="267"/>
            <ac:spMk id="3" creationId="{D3178BB8-66DB-E148-8DF5-7EDB826C60E7}"/>
          </ac:spMkLst>
        </pc:spChg>
        <pc:picChg chg="add">
          <ac:chgData name="Mrs Ogilvie" userId="2ac61e46-8bca-402f-93a4-2d88c817e2be" providerId="ADAL" clId="{7CD74C41-5751-434A-8A00-5C784336F3BE}" dt="2020-04-28T10:21:18.139" v="428" actId="22"/>
          <ac:picMkLst>
            <pc:docMk/>
            <pc:sldMk cId="1328847485" sldId="267"/>
            <ac:picMk id="5" creationId="{71605F33-80CF-3B47-A132-BE84156BF7B3}"/>
          </ac:picMkLst>
        </pc:picChg>
        <pc:picChg chg="add mod">
          <ac:chgData name="Mrs Ogilvie" userId="2ac61e46-8bca-402f-93a4-2d88c817e2be" providerId="ADAL" clId="{7CD74C41-5751-434A-8A00-5C784336F3BE}" dt="2020-04-28T10:29:17.070" v="475" actId="1076"/>
          <ac:picMkLst>
            <pc:docMk/>
            <pc:sldMk cId="1328847485" sldId="267"/>
            <ac:picMk id="6" creationId="{BF99ECC4-0402-454D-9B5E-C7EBB91A574F}"/>
          </ac:picMkLst>
        </pc:picChg>
      </pc:sldChg>
      <pc:sldChg chg="addSp modSp new">
        <pc:chgData name="Mrs Ogilvie" userId="2ac61e46-8bca-402f-93a4-2d88c817e2be" providerId="ADAL" clId="{7CD74C41-5751-434A-8A00-5C784336F3BE}" dt="2020-04-28T10:30:19.615" v="482" actId="1076"/>
        <pc:sldMkLst>
          <pc:docMk/>
          <pc:sldMk cId="3007025287" sldId="268"/>
        </pc:sldMkLst>
        <pc:spChg chg="mod">
          <ac:chgData name="Mrs Ogilvie" userId="2ac61e46-8bca-402f-93a4-2d88c817e2be" providerId="ADAL" clId="{7CD74C41-5751-434A-8A00-5C784336F3BE}" dt="2020-04-28T10:20:08.090" v="422" actId="20577"/>
          <ac:spMkLst>
            <pc:docMk/>
            <pc:sldMk cId="3007025287" sldId="268"/>
            <ac:spMk id="2" creationId="{27C53F4D-BD28-BD40-99D0-AF1BA83F02BC}"/>
          </ac:spMkLst>
        </pc:spChg>
        <pc:spChg chg="mod">
          <ac:chgData name="Mrs Ogilvie" userId="2ac61e46-8bca-402f-93a4-2d88c817e2be" providerId="ADAL" clId="{7CD74C41-5751-434A-8A00-5C784336F3BE}" dt="2020-04-28T10:30:19.615" v="482" actId="1076"/>
          <ac:spMkLst>
            <pc:docMk/>
            <pc:sldMk cId="3007025287" sldId="268"/>
            <ac:spMk id="3" creationId="{5FCB2896-C91C-F44E-90D4-CAFD1A0FE403}"/>
          </ac:spMkLst>
        </pc:spChg>
        <pc:picChg chg="add">
          <ac:chgData name="Mrs Ogilvie" userId="2ac61e46-8bca-402f-93a4-2d88c817e2be" providerId="ADAL" clId="{7CD74C41-5751-434A-8A00-5C784336F3BE}" dt="2020-04-28T10:21:20.842" v="429" actId="22"/>
          <ac:picMkLst>
            <pc:docMk/>
            <pc:sldMk cId="3007025287" sldId="268"/>
            <ac:picMk id="5" creationId="{4517D625-F739-0C43-8C8E-8588AE23D06D}"/>
          </ac:picMkLst>
        </pc:picChg>
        <pc:picChg chg="add mod">
          <ac:chgData name="Mrs Ogilvie" userId="2ac61e46-8bca-402f-93a4-2d88c817e2be" providerId="ADAL" clId="{7CD74C41-5751-434A-8A00-5C784336F3BE}" dt="2020-04-28T10:30:02.398" v="479" actId="1076"/>
          <ac:picMkLst>
            <pc:docMk/>
            <pc:sldMk cId="3007025287" sldId="268"/>
            <ac:picMk id="6" creationId="{8A2347D7-676A-9747-9F0E-18CEEDA5D4A1}"/>
          </ac:picMkLst>
        </pc:picChg>
      </pc:sldChg>
    </pc:docChg>
  </pc:docChgLst>
  <pc:docChgLst>
    <pc:chgData name="Mrs Ogilvie" userId="2ac61e46-8bca-402f-93a4-2d88c817e2be" providerId="ADAL" clId="{24D59819-8BE8-2947-906A-F0D48BBF2C66}"/>
    <pc:docChg chg="undo custSel delSld modSld">
      <pc:chgData name="Mrs Ogilvie" userId="2ac61e46-8bca-402f-93a4-2d88c817e2be" providerId="ADAL" clId="{24D59819-8BE8-2947-906A-F0D48BBF2C66}" dt="2020-05-18T09:05:37.104" v="530" actId="1076"/>
      <pc:docMkLst>
        <pc:docMk/>
      </pc:docMkLst>
      <pc:sldChg chg="modSp">
        <pc:chgData name="Mrs Ogilvie" userId="2ac61e46-8bca-402f-93a4-2d88c817e2be" providerId="ADAL" clId="{24D59819-8BE8-2947-906A-F0D48BBF2C66}" dt="2020-05-18T09:05:37.104" v="530" actId="1076"/>
        <pc:sldMkLst>
          <pc:docMk/>
          <pc:sldMk cId="2715073493" sldId="256"/>
        </pc:sldMkLst>
        <pc:picChg chg="mod">
          <ac:chgData name="Mrs Ogilvie" userId="2ac61e46-8bca-402f-93a4-2d88c817e2be" providerId="ADAL" clId="{24D59819-8BE8-2947-906A-F0D48BBF2C66}" dt="2020-05-18T09:05:37.104" v="530" actId="1076"/>
          <ac:picMkLst>
            <pc:docMk/>
            <pc:sldMk cId="2715073493" sldId="256"/>
            <ac:picMk id="4" creationId="{B8F9312E-CC65-BD49-BFAC-E6B0ECA79C7E}"/>
          </ac:picMkLst>
        </pc:picChg>
      </pc:sldChg>
      <pc:sldChg chg="addSp delSp modSp">
        <pc:chgData name="Mrs Ogilvie" userId="2ac61e46-8bca-402f-93a4-2d88c817e2be" providerId="ADAL" clId="{24D59819-8BE8-2947-906A-F0D48BBF2C66}" dt="2020-05-18T08:59:03.949" v="464" actId="1076"/>
        <pc:sldMkLst>
          <pc:docMk/>
          <pc:sldMk cId="3465080736" sldId="257"/>
        </pc:sldMkLst>
        <pc:spChg chg="mod">
          <ac:chgData name="Mrs Ogilvie" userId="2ac61e46-8bca-402f-93a4-2d88c817e2be" providerId="ADAL" clId="{24D59819-8BE8-2947-906A-F0D48BBF2C66}" dt="2020-05-18T07:19:19.269" v="1" actId="22"/>
          <ac:spMkLst>
            <pc:docMk/>
            <pc:sldMk cId="3465080736" sldId="257"/>
            <ac:spMk id="2" creationId="{7CF33403-4862-1242-9074-6916558D6BEB}"/>
          </ac:spMkLst>
        </pc:spChg>
        <pc:spChg chg="mod">
          <ac:chgData name="Mrs Ogilvie" userId="2ac61e46-8bca-402f-93a4-2d88c817e2be" providerId="ADAL" clId="{24D59819-8BE8-2947-906A-F0D48BBF2C66}" dt="2020-05-18T07:19:54.999" v="18" actId="20577"/>
          <ac:spMkLst>
            <pc:docMk/>
            <pc:sldMk cId="3465080736" sldId="257"/>
            <ac:spMk id="5" creationId="{86B93191-C6DA-0B43-ACC1-6BAD82E4B221}"/>
          </ac:spMkLst>
        </pc:spChg>
        <pc:spChg chg="add del">
          <ac:chgData name="Mrs Ogilvie" userId="2ac61e46-8bca-402f-93a4-2d88c817e2be" providerId="ADAL" clId="{24D59819-8BE8-2947-906A-F0D48BBF2C66}" dt="2020-05-18T08:58:15.821" v="456" actId="22"/>
          <ac:spMkLst>
            <pc:docMk/>
            <pc:sldMk cId="3465080736" sldId="257"/>
            <ac:spMk id="7" creationId="{FE3C8419-E52B-184D-90A3-ED487052677F}"/>
          </ac:spMkLst>
        </pc:spChg>
        <pc:picChg chg="del">
          <ac:chgData name="Mrs Ogilvie" userId="2ac61e46-8bca-402f-93a4-2d88c817e2be" providerId="ADAL" clId="{24D59819-8BE8-2947-906A-F0D48BBF2C66}" dt="2020-05-18T08:58:42.037" v="458" actId="478"/>
          <ac:picMkLst>
            <pc:docMk/>
            <pc:sldMk cId="3465080736" sldId="257"/>
            <ac:picMk id="3" creationId="{EFBCEC3F-6938-4B46-99BD-35A3E56DFF9E}"/>
          </ac:picMkLst>
        </pc:picChg>
        <pc:picChg chg="add mod">
          <ac:chgData name="Mrs Ogilvie" userId="2ac61e46-8bca-402f-93a4-2d88c817e2be" providerId="ADAL" clId="{24D59819-8BE8-2947-906A-F0D48BBF2C66}" dt="2020-05-18T08:59:03.949" v="464" actId="1076"/>
          <ac:picMkLst>
            <pc:docMk/>
            <pc:sldMk cId="3465080736" sldId="257"/>
            <ac:picMk id="6" creationId="{202454AC-9125-264C-A433-689FA681D1AA}"/>
          </ac:picMkLst>
        </pc:picChg>
      </pc:sldChg>
      <pc:sldChg chg="addSp delSp modSp">
        <pc:chgData name="Mrs Ogilvie" userId="2ac61e46-8bca-402f-93a4-2d88c817e2be" providerId="ADAL" clId="{24D59819-8BE8-2947-906A-F0D48BBF2C66}" dt="2020-05-18T08:59:46.633" v="470" actId="14100"/>
        <pc:sldMkLst>
          <pc:docMk/>
          <pc:sldMk cId="2227805041" sldId="258"/>
        </pc:sldMkLst>
        <pc:spChg chg="del">
          <ac:chgData name="Mrs Ogilvie" userId="2ac61e46-8bca-402f-93a4-2d88c817e2be" providerId="ADAL" clId="{24D59819-8BE8-2947-906A-F0D48BBF2C66}" dt="2020-05-18T07:27:55.208" v="19" actId="478"/>
          <ac:spMkLst>
            <pc:docMk/>
            <pc:sldMk cId="2227805041" sldId="258"/>
            <ac:spMk id="3" creationId="{7070B644-46A0-CE4D-96DC-3E168DE3C094}"/>
          </ac:spMkLst>
        </pc:spChg>
        <pc:spChg chg="add mod">
          <ac:chgData name="Mrs Ogilvie" userId="2ac61e46-8bca-402f-93a4-2d88c817e2be" providerId="ADAL" clId="{24D59819-8BE8-2947-906A-F0D48BBF2C66}" dt="2020-05-18T08:59:43.884" v="469" actId="14100"/>
          <ac:spMkLst>
            <pc:docMk/>
            <pc:sldMk cId="2227805041" sldId="258"/>
            <ac:spMk id="5" creationId="{055D4D0E-8052-364E-80BA-5A30AE4BFF3D}"/>
          </ac:spMkLst>
        </pc:spChg>
        <pc:picChg chg="add mod">
          <ac:chgData name="Mrs Ogilvie" userId="2ac61e46-8bca-402f-93a4-2d88c817e2be" providerId="ADAL" clId="{24D59819-8BE8-2947-906A-F0D48BBF2C66}" dt="2020-05-18T08:59:46.633" v="470" actId="14100"/>
          <ac:picMkLst>
            <pc:docMk/>
            <pc:sldMk cId="2227805041" sldId="258"/>
            <ac:picMk id="6" creationId="{BA0780BA-C5CC-5546-B566-11B139C8837B}"/>
          </ac:picMkLst>
        </pc:picChg>
        <pc:picChg chg="del">
          <ac:chgData name="Mrs Ogilvie" userId="2ac61e46-8bca-402f-93a4-2d88c817e2be" providerId="ADAL" clId="{24D59819-8BE8-2947-906A-F0D48BBF2C66}" dt="2020-05-18T07:28:39.248" v="21" actId="21"/>
          <ac:picMkLst>
            <pc:docMk/>
            <pc:sldMk cId="2227805041" sldId="258"/>
            <ac:picMk id="8" creationId="{DE01DDCC-A530-2645-922A-58A7356CE8D6}"/>
          </ac:picMkLst>
        </pc:picChg>
      </pc:sldChg>
      <pc:sldChg chg="addSp delSp modSp">
        <pc:chgData name="Mrs Ogilvie" userId="2ac61e46-8bca-402f-93a4-2d88c817e2be" providerId="ADAL" clId="{24D59819-8BE8-2947-906A-F0D48BBF2C66}" dt="2020-05-18T09:00:19.504" v="477" actId="14100"/>
        <pc:sldMkLst>
          <pc:docMk/>
          <pc:sldMk cId="1902533859" sldId="259"/>
        </pc:sldMkLst>
        <pc:spChg chg="del">
          <ac:chgData name="Mrs Ogilvie" userId="2ac61e46-8bca-402f-93a4-2d88c817e2be" providerId="ADAL" clId="{24D59819-8BE8-2947-906A-F0D48BBF2C66}" dt="2020-05-18T07:29:18.976" v="26" actId="21"/>
          <ac:spMkLst>
            <pc:docMk/>
            <pc:sldMk cId="1902533859" sldId="259"/>
            <ac:spMk id="2" creationId="{82DF1D2A-30AC-634B-A95F-38BA3C556A34}"/>
          </ac:spMkLst>
        </pc:spChg>
        <pc:spChg chg="mod">
          <ac:chgData name="Mrs Ogilvie" userId="2ac61e46-8bca-402f-93a4-2d88c817e2be" providerId="ADAL" clId="{24D59819-8BE8-2947-906A-F0D48BBF2C66}" dt="2020-05-18T07:30:33.581" v="34" actId="20577"/>
          <ac:spMkLst>
            <pc:docMk/>
            <pc:sldMk cId="1902533859" sldId="259"/>
            <ac:spMk id="3" creationId="{FEF8BCB9-8774-3C4C-9F41-DD2B0E902CD9}"/>
          </ac:spMkLst>
        </pc:spChg>
        <pc:spChg chg="add del">
          <ac:chgData name="Mrs Ogilvie" userId="2ac61e46-8bca-402f-93a4-2d88c817e2be" providerId="ADAL" clId="{24D59819-8BE8-2947-906A-F0D48BBF2C66}" dt="2020-05-18T07:29:03.121" v="23" actId="21"/>
          <ac:spMkLst>
            <pc:docMk/>
            <pc:sldMk cId="1902533859" sldId="259"/>
            <ac:spMk id="4" creationId="{51C27E5F-FF4B-B147-B0CD-44C037E5214F}"/>
          </ac:spMkLst>
        </pc:spChg>
        <pc:spChg chg="add del mod">
          <ac:chgData name="Mrs Ogilvie" userId="2ac61e46-8bca-402f-93a4-2d88c817e2be" providerId="ADAL" clId="{24D59819-8BE8-2947-906A-F0D48BBF2C66}" dt="2020-05-18T07:29:26.540" v="28" actId="21"/>
          <ac:spMkLst>
            <pc:docMk/>
            <pc:sldMk cId="1902533859" sldId="259"/>
            <ac:spMk id="9" creationId="{465AB1E4-9470-A746-9F91-F4EF986293E3}"/>
          </ac:spMkLst>
        </pc:spChg>
        <pc:spChg chg="add del mod">
          <ac:chgData name="Mrs Ogilvie" userId="2ac61e46-8bca-402f-93a4-2d88c817e2be" providerId="ADAL" clId="{24D59819-8BE8-2947-906A-F0D48BBF2C66}" dt="2020-05-18T07:29:22.780" v="27" actId="21"/>
          <ac:spMkLst>
            <pc:docMk/>
            <pc:sldMk cId="1902533859" sldId="259"/>
            <ac:spMk id="11" creationId="{72DA70A2-7AB3-164F-BFFB-56A311764277}"/>
          </ac:spMkLst>
        </pc:spChg>
        <pc:spChg chg="add mod">
          <ac:chgData name="Mrs Ogilvie" userId="2ac61e46-8bca-402f-93a4-2d88c817e2be" providerId="ADAL" clId="{24D59819-8BE8-2947-906A-F0D48BBF2C66}" dt="2020-05-18T07:29:35.501" v="29" actId="22"/>
          <ac:spMkLst>
            <pc:docMk/>
            <pc:sldMk cId="1902533859" sldId="259"/>
            <ac:spMk id="13" creationId="{06080FD0-2B6B-F049-A9AA-82397608F89A}"/>
          </ac:spMkLst>
        </pc:spChg>
        <pc:picChg chg="del">
          <ac:chgData name="Mrs Ogilvie" userId="2ac61e46-8bca-402f-93a4-2d88c817e2be" providerId="ADAL" clId="{24D59819-8BE8-2947-906A-F0D48BBF2C66}" dt="2020-05-18T09:00:00.402" v="471" actId="478"/>
          <ac:picMkLst>
            <pc:docMk/>
            <pc:sldMk cId="1902533859" sldId="259"/>
            <ac:picMk id="6" creationId="{80BAB83D-2CA7-224C-80D7-7322B185068D}"/>
          </ac:picMkLst>
        </pc:picChg>
        <pc:picChg chg="add mod">
          <ac:chgData name="Mrs Ogilvie" userId="2ac61e46-8bca-402f-93a4-2d88c817e2be" providerId="ADAL" clId="{24D59819-8BE8-2947-906A-F0D48BBF2C66}" dt="2020-05-18T09:00:19.504" v="477" actId="14100"/>
          <ac:picMkLst>
            <pc:docMk/>
            <pc:sldMk cId="1902533859" sldId="259"/>
            <ac:picMk id="14" creationId="{DEB9671F-962A-8D4A-B5BE-222646560DE6}"/>
          </ac:picMkLst>
        </pc:picChg>
      </pc:sldChg>
      <pc:sldChg chg="addSp delSp modSp">
        <pc:chgData name="Mrs Ogilvie" userId="2ac61e46-8bca-402f-93a4-2d88c817e2be" providerId="ADAL" clId="{24D59819-8BE8-2947-906A-F0D48BBF2C66}" dt="2020-05-18T09:00:42.110" v="482" actId="14100"/>
        <pc:sldMkLst>
          <pc:docMk/>
          <pc:sldMk cId="210707700" sldId="260"/>
        </pc:sldMkLst>
        <pc:spChg chg="del mod">
          <ac:chgData name="Mrs Ogilvie" userId="2ac61e46-8bca-402f-93a4-2d88c817e2be" providerId="ADAL" clId="{24D59819-8BE8-2947-906A-F0D48BBF2C66}" dt="2020-05-18T07:31:04.078" v="41" actId="22"/>
          <ac:spMkLst>
            <pc:docMk/>
            <pc:sldMk cId="210707700" sldId="260"/>
            <ac:spMk id="2" creationId="{D2E81D50-7A44-B442-8183-54535C281747}"/>
          </ac:spMkLst>
        </pc:spChg>
        <pc:spChg chg="mod">
          <ac:chgData name="Mrs Ogilvie" userId="2ac61e46-8bca-402f-93a4-2d88c817e2be" providerId="ADAL" clId="{24D59819-8BE8-2947-906A-F0D48BBF2C66}" dt="2020-05-18T07:31:30.292" v="45" actId="27636"/>
          <ac:spMkLst>
            <pc:docMk/>
            <pc:sldMk cId="210707700" sldId="260"/>
            <ac:spMk id="3" creationId="{12714D3E-AF96-4D42-BE6C-45C5DAE1168B}"/>
          </ac:spMkLst>
        </pc:spChg>
        <pc:spChg chg="add mod">
          <ac:chgData name="Mrs Ogilvie" userId="2ac61e46-8bca-402f-93a4-2d88c817e2be" providerId="ADAL" clId="{24D59819-8BE8-2947-906A-F0D48BBF2C66}" dt="2020-05-18T07:31:04.078" v="41" actId="22"/>
          <ac:spMkLst>
            <pc:docMk/>
            <pc:sldMk cId="210707700" sldId="260"/>
            <ac:spMk id="4" creationId="{5294178B-BB7D-EA4A-A0D3-9666F4124A47}"/>
          </ac:spMkLst>
        </pc:spChg>
        <pc:picChg chg="del">
          <ac:chgData name="Mrs Ogilvie" userId="2ac61e46-8bca-402f-93a4-2d88c817e2be" providerId="ADAL" clId="{24D59819-8BE8-2947-906A-F0D48BBF2C66}" dt="2020-05-18T09:00:24.680" v="478" actId="478"/>
          <ac:picMkLst>
            <pc:docMk/>
            <pc:sldMk cId="210707700" sldId="260"/>
            <ac:picMk id="6" creationId="{64465490-FFD9-6C47-A1DC-43CC295968DA}"/>
          </ac:picMkLst>
        </pc:picChg>
        <pc:picChg chg="add mod">
          <ac:chgData name="Mrs Ogilvie" userId="2ac61e46-8bca-402f-93a4-2d88c817e2be" providerId="ADAL" clId="{24D59819-8BE8-2947-906A-F0D48BBF2C66}" dt="2020-05-18T09:00:42.110" v="482" actId="14100"/>
          <ac:picMkLst>
            <pc:docMk/>
            <pc:sldMk cId="210707700" sldId="260"/>
            <ac:picMk id="8" creationId="{6C3D8B66-888A-E949-93F0-D6735CB5AFBE}"/>
          </ac:picMkLst>
        </pc:picChg>
      </pc:sldChg>
      <pc:sldChg chg="addSp delSp modSp">
        <pc:chgData name="Mrs Ogilvie" userId="2ac61e46-8bca-402f-93a4-2d88c817e2be" providerId="ADAL" clId="{24D59819-8BE8-2947-906A-F0D48BBF2C66}" dt="2020-05-18T09:02:24.135" v="493" actId="1076"/>
        <pc:sldMkLst>
          <pc:docMk/>
          <pc:sldMk cId="4229901150" sldId="261"/>
        </pc:sldMkLst>
        <pc:spChg chg="del mod">
          <ac:chgData name="Mrs Ogilvie" userId="2ac61e46-8bca-402f-93a4-2d88c817e2be" providerId="ADAL" clId="{24D59819-8BE8-2947-906A-F0D48BBF2C66}" dt="2020-05-18T07:32:41.496" v="54" actId="22"/>
          <ac:spMkLst>
            <pc:docMk/>
            <pc:sldMk cId="4229901150" sldId="261"/>
            <ac:spMk id="2" creationId="{EC569961-5E43-ED4C-ADD1-C531D03513A1}"/>
          </ac:spMkLst>
        </pc:spChg>
        <pc:spChg chg="mod">
          <ac:chgData name="Mrs Ogilvie" userId="2ac61e46-8bca-402f-93a4-2d88c817e2be" providerId="ADAL" clId="{24D59819-8BE8-2947-906A-F0D48BBF2C66}" dt="2020-05-18T09:02:24.135" v="493" actId="1076"/>
          <ac:spMkLst>
            <pc:docMk/>
            <pc:sldMk cId="4229901150" sldId="261"/>
            <ac:spMk id="3" creationId="{AFD75137-B18A-C74D-A1CD-773EB41D6CBB}"/>
          </ac:spMkLst>
        </pc:spChg>
        <pc:spChg chg="add mod">
          <ac:chgData name="Mrs Ogilvie" userId="2ac61e46-8bca-402f-93a4-2d88c817e2be" providerId="ADAL" clId="{24D59819-8BE8-2947-906A-F0D48BBF2C66}" dt="2020-05-18T07:32:41.496" v="54" actId="22"/>
          <ac:spMkLst>
            <pc:docMk/>
            <pc:sldMk cId="4229901150" sldId="261"/>
            <ac:spMk id="6" creationId="{7CAA538E-42CF-AC44-AA24-FA9C6A0D678F}"/>
          </ac:spMkLst>
        </pc:spChg>
        <pc:picChg chg="del">
          <ac:chgData name="Mrs Ogilvie" userId="2ac61e46-8bca-402f-93a4-2d88c817e2be" providerId="ADAL" clId="{24D59819-8BE8-2947-906A-F0D48BBF2C66}" dt="2020-05-18T09:01:43.452" v="483" actId="478"/>
          <ac:picMkLst>
            <pc:docMk/>
            <pc:sldMk cId="4229901150" sldId="261"/>
            <ac:picMk id="4" creationId="{F03248B6-3E10-4447-AFF0-0E47196DCFEA}"/>
          </ac:picMkLst>
        </pc:picChg>
        <pc:picChg chg="add mod">
          <ac:chgData name="Mrs Ogilvie" userId="2ac61e46-8bca-402f-93a4-2d88c817e2be" providerId="ADAL" clId="{24D59819-8BE8-2947-906A-F0D48BBF2C66}" dt="2020-05-18T09:02:20.345" v="492" actId="1076"/>
          <ac:picMkLst>
            <pc:docMk/>
            <pc:sldMk cId="4229901150" sldId="261"/>
            <ac:picMk id="7" creationId="{54F3AA71-5C2D-E34D-95CF-700D972725ED}"/>
          </ac:picMkLst>
        </pc:picChg>
        <pc:picChg chg="del">
          <ac:chgData name="Mrs Ogilvie" userId="2ac61e46-8bca-402f-93a4-2d88c817e2be" providerId="ADAL" clId="{24D59819-8BE8-2947-906A-F0D48BBF2C66}" dt="2020-05-18T09:01:45.649" v="484" actId="478"/>
          <ac:picMkLst>
            <pc:docMk/>
            <pc:sldMk cId="4229901150" sldId="261"/>
            <ac:picMk id="8" creationId="{B2A16EEB-3508-C041-8EF8-15343E82138F}"/>
          </ac:picMkLst>
        </pc:picChg>
        <pc:picChg chg="del">
          <ac:chgData name="Mrs Ogilvie" userId="2ac61e46-8bca-402f-93a4-2d88c817e2be" providerId="ADAL" clId="{24D59819-8BE8-2947-906A-F0D48BBF2C66}" dt="2020-05-18T09:01:47.752" v="485" actId="478"/>
          <ac:picMkLst>
            <pc:docMk/>
            <pc:sldMk cId="4229901150" sldId="261"/>
            <ac:picMk id="10" creationId="{ADD0C353-7068-AC49-8949-9BEF644F532E}"/>
          </ac:picMkLst>
        </pc:picChg>
      </pc:sldChg>
      <pc:sldChg chg="addSp delSp modSp">
        <pc:chgData name="Mrs Ogilvie" userId="2ac61e46-8bca-402f-93a4-2d88c817e2be" providerId="ADAL" clId="{24D59819-8BE8-2947-906A-F0D48BBF2C66}" dt="2020-05-18T09:03:15.483" v="500" actId="14100"/>
        <pc:sldMkLst>
          <pc:docMk/>
          <pc:sldMk cId="4125553077" sldId="262"/>
        </pc:sldMkLst>
        <pc:spChg chg="del mod">
          <ac:chgData name="Mrs Ogilvie" userId="2ac61e46-8bca-402f-93a4-2d88c817e2be" providerId="ADAL" clId="{24D59819-8BE8-2947-906A-F0D48BBF2C66}" dt="2020-05-18T07:32:53.209" v="61" actId="22"/>
          <ac:spMkLst>
            <pc:docMk/>
            <pc:sldMk cId="4125553077" sldId="262"/>
            <ac:spMk id="2" creationId="{BAFF2DF1-72DE-4740-912F-A4A935D2A32B}"/>
          </ac:spMkLst>
        </pc:spChg>
        <pc:spChg chg="mod">
          <ac:chgData name="Mrs Ogilvie" userId="2ac61e46-8bca-402f-93a4-2d88c817e2be" providerId="ADAL" clId="{24D59819-8BE8-2947-906A-F0D48BBF2C66}" dt="2020-05-18T07:33:22.493" v="63" actId="22"/>
          <ac:spMkLst>
            <pc:docMk/>
            <pc:sldMk cId="4125553077" sldId="262"/>
            <ac:spMk id="3" creationId="{A199465E-92CE-5B47-8762-6EBA3140FE04}"/>
          </ac:spMkLst>
        </pc:spChg>
        <pc:spChg chg="add mod">
          <ac:chgData name="Mrs Ogilvie" userId="2ac61e46-8bca-402f-93a4-2d88c817e2be" providerId="ADAL" clId="{24D59819-8BE8-2947-906A-F0D48BBF2C66}" dt="2020-05-18T07:32:53.209" v="61" actId="22"/>
          <ac:spMkLst>
            <pc:docMk/>
            <pc:sldMk cId="4125553077" sldId="262"/>
            <ac:spMk id="7" creationId="{DF3AF62F-6498-5B4E-A32F-23D396EE6EF6}"/>
          </ac:spMkLst>
        </pc:spChg>
        <pc:picChg chg="del">
          <ac:chgData name="Mrs Ogilvie" userId="2ac61e46-8bca-402f-93a4-2d88c817e2be" providerId="ADAL" clId="{24D59819-8BE8-2947-906A-F0D48BBF2C66}" dt="2020-05-18T09:02:36.372" v="494" actId="478"/>
          <ac:picMkLst>
            <pc:docMk/>
            <pc:sldMk cId="4125553077" sldId="262"/>
            <ac:picMk id="4" creationId="{57B5393C-F7C5-EA4A-81B5-E196ED482B45}"/>
          </ac:picMkLst>
        </pc:picChg>
        <pc:picChg chg="add mod">
          <ac:chgData name="Mrs Ogilvie" userId="2ac61e46-8bca-402f-93a4-2d88c817e2be" providerId="ADAL" clId="{24D59819-8BE8-2947-906A-F0D48BBF2C66}" dt="2020-05-18T09:03:15.483" v="500" actId="14100"/>
          <ac:picMkLst>
            <pc:docMk/>
            <pc:sldMk cId="4125553077" sldId="262"/>
            <ac:picMk id="8" creationId="{986472AC-AD98-F64B-BCE1-9D587736425B}"/>
          </ac:picMkLst>
        </pc:picChg>
      </pc:sldChg>
      <pc:sldChg chg="modSp del">
        <pc:chgData name="Mrs Ogilvie" userId="2ac61e46-8bca-402f-93a4-2d88c817e2be" providerId="ADAL" clId="{24D59819-8BE8-2947-906A-F0D48BBF2C66}" dt="2020-05-18T09:04:48.108" v="513" actId="2696"/>
        <pc:sldMkLst>
          <pc:docMk/>
          <pc:sldMk cId="4002502021" sldId="263"/>
        </pc:sldMkLst>
        <pc:spChg chg="mod">
          <ac:chgData name="Mrs Ogilvie" userId="2ac61e46-8bca-402f-93a4-2d88c817e2be" providerId="ADAL" clId="{24D59819-8BE8-2947-906A-F0D48BBF2C66}" dt="2020-05-18T07:40:17.982" v="104" actId="1076"/>
          <ac:spMkLst>
            <pc:docMk/>
            <pc:sldMk cId="4002502021" sldId="263"/>
            <ac:spMk id="3" creationId="{EFA09C04-3414-FB4E-9D92-7D96DDEEDEA6}"/>
          </ac:spMkLst>
        </pc:spChg>
      </pc:sldChg>
      <pc:sldChg chg="addSp delSp modSp">
        <pc:chgData name="Mrs Ogilvie" userId="2ac61e46-8bca-402f-93a4-2d88c817e2be" providerId="ADAL" clId="{24D59819-8BE8-2947-906A-F0D48BBF2C66}" dt="2020-05-18T09:03:39.484" v="505" actId="1076"/>
        <pc:sldMkLst>
          <pc:docMk/>
          <pc:sldMk cId="3885052211" sldId="264"/>
        </pc:sldMkLst>
        <pc:spChg chg="del mod">
          <ac:chgData name="Mrs Ogilvie" userId="2ac61e46-8bca-402f-93a4-2d88c817e2be" providerId="ADAL" clId="{24D59819-8BE8-2947-906A-F0D48BBF2C66}" dt="2020-05-18T07:34:37.486" v="75" actId="22"/>
          <ac:spMkLst>
            <pc:docMk/>
            <pc:sldMk cId="3885052211" sldId="264"/>
            <ac:spMk id="2" creationId="{24423C77-E8B9-254C-8CA3-91E807A9F050}"/>
          </ac:spMkLst>
        </pc:spChg>
        <pc:spChg chg="mod">
          <ac:chgData name="Mrs Ogilvie" userId="2ac61e46-8bca-402f-93a4-2d88c817e2be" providerId="ADAL" clId="{24D59819-8BE8-2947-906A-F0D48BBF2C66}" dt="2020-05-18T07:36:23.492" v="87" actId="1076"/>
          <ac:spMkLst>
            <pc:docMk/>
            <pc:sldMk cId="3885052211" sldId="264"/>
            <ac:spMk id="3" creationId="{3CA4F14F-1204-9449-8F4A-8E51A990F3F0}"/>
          </ac:spMkLst>
        </pc:spChg>
        <pc:spChg chg="add mod">
          <ac:chgData name="Mrs Ogilvie" userId="2ac61e46-8bca-402f-93a4-2d88c817e2be" providerId="ADAL" clId="{24D59819-8BE8-2947-906A-F0D48BBF2C66}" dt="2020-05-18T07:34:37.486" v="75" actId="22"/>
          <ac:spMkLst>
            <pc:docMk/>
            <pc:sldMk cId="3885052211" sldId="264"/>
            <ac:spMk id="4" creationId="{18477B93-8F8F-9D4C-8B77-5982FEC959DE}"/>
          </ac:spMkLst>
        </pc:spChg>
        <pc:picChg chg="del">
          <ac:chgData name="Mrs Ogilvie" userId="2ac61e46-8bca-402f-93a4-2d88c817e2be" providerId="ADAL" clId="{24D59819-8BE8-2947-906A-F0D48BBF2C66}" dt="2020-05-18T09:03:21.486" v="501" actId="478"/>
          <ac:picMkLst>
            <pc:docMk/>
            <pc:sldMk cId="3885052211" sldId="264"/>
            <ac:picMk id="6" creationId="{DD3B0DAB-728B-9C4B-A46A-A695B04ACE98}"/>
          </ac:picMkLst>
        </pc:picChg>
        <pc:picChg chg="add mod">
          <ac:chgData name="Mrs Ogilvie" userId="2ac61e46-8bca-402f-93a4-2d88c817e2be" providerId="ADAL" clId="{24D59819-8BE8-2947-906A-F0D48BBF2C66}" dt="2020-05-18T09:03:39.484" v="505" actId="1076"/>
          <ac:picMkLst>
            <pc:docMk/>
            <pc:sldMk cId="3885052211" sldId="264"/>
            <ac:picMk id="8" creationId="{FDB1667C-2988-CB44-9D09-D2D945B2992A}"/>
          </ac:picMkLst>
        </pc:picChg>
      </pc:sldChg>
      <pc:sldChg chg="addSp delSp modSp">
        <pc:chgData name="Mrs Ogilvie" userId="2ac61e46-8bca-402f-93a4-2d88c817e2be" providerId="ADAL" clId="{24D59819-8BE8-2947-906A-F0D48BBF2C66}" dt="2020-05-18T09:04:04.802" v="510" actId="1076"/>
        <pc:sldMkLst>
          <pc:docMk/>
          <pc:sldMk cId="3989311788" sldId="265"/>
        </pc:sldMkLst>
        <pc:spChg chg="del mod">
          <ac:chgData name="Mrs Ogilvie" userId="2ac61e46-8bca-402f-93a4-2d88c817e2be" providerId="ADAL" clId="{24D59819-8BE8-2947-906A-F0D48BBF2C66}" dt="2020-05-18T07:36:15.904" v="85" actId="22"/>
          <ac:spMkLst>
            <pc:docMk/>
            <pc:sldMk cId="3989311788" sldId="265"/>
            <ac:spMk id="2" creationId="{6CEEEAD0-318A-1C42-8282-38CD88AAFBC8}"/>
          </ac:spMkLst>
        </pc:spChg>
        <pc:spChg chg="mod">
          <ac:chgData name="Mrs Ogilvie" userId="2ac61e46-8bca-402f-93a4-2d88c817e2be" providerId="ADAL" clId="{24D59819-8BE8-2947-906A-F0D48BBF2C66}" dt="2020-05-18T07:35:55.519" v="78" actId="22"/>
          <ac:spMkLst>
            <pc:docMk/>
            <pc:sldMk cId="3989311788" sldId="265"/>
            <ac:spMk id="3" creationId="{AFCF6918-3F26-7146-B907-2092587FCF59}"/>
          </ac:spMkLst>
        </pc:spChg>
        <pc:spChg chg="add mod">
          <ac:chgData name="Mrs Ogilvie" userId="2ac61e46-8bca-402f-93a4-2d88c817e2be" providerId="ADAL" clId="{24D59819-8BE8-2947-906A-F0D48BBF2C66}" dt="2020-05-18T07:36:15.904" v="85" actId="22"/>
          <ac:spMkLst>
            <pc:docMk/>
            <pc:sldMk cId="3989311788" sldId="265"/>
            <ac:spMk id="4" creationId="{035A7E5A-F80E-E74D-A85D-F97967E4C182}"/>
          </ac:spMkLst>
        </pc:spChg>
        <pc:picChg chg="add mod">
          <ac:chgData name="Mrs Ogilvie" userId="2ac61e46-8bca-402f-93a4-2d88c817e2be" providerId="ADAL" clId="{24D59819-8BE8-2947-906A-F0D48BBF2C66}" dt="2020-05-18T09:04:04.802" v="510" actId="1076"/>
          <ac:picMkLst>
            <pc:docMk/>
            <pc:sldMk cId="3989311788" sldId="265"/>
            <ac:picMk id="7" creationId="{E92F7782-99FC-8845-BA8C-3640065E5FF1}"/>
          </ac:picMkLst>
        </pc:picChg>
        <pc:picChg chg="del">
          <ac:chgData name="Mrs Ogilvie" userId="2ac61e46-8bca-402f-93a4-2d88c817e2be" providerId="ADAL" clId="{24D59819-8BE8-2947-906A-F0D48BBF2C66}" dt="2020-05-18T09:03:47.644" v="506" actId="478"/>
          <ac:picMkLst>
            <pc:docMk/>
            <pc:sldMk cId="3989311788" sldId="265"/>
            <ac:picMk id="8" creationId="{01E8CDF0-DACD-C440-8C29-62ACA399B627}"/>
          </ac:picMkLst>
        </pc:picChg>
      </pc:sldChg>
      <pc:sldChg chg="addSp delSp modSp">
        <pc:chgData name="Mrs Ogilvie" userId="2ac61e46-8bca-402f-93a4-2d88c817e2be" providerId="ADAL" clId="{24D59819-8BE8-2947-906A-F0D48BBF2C66}" dt="2020-05-18T09:04:58.876" v="529" actId="20577"/>
        <pc:sldMkLst>
          <pc:docMk/>
          <pc:sldMk cId="1600165700" sldId="266"/>
        </pc:sldMkLst>
        <pc:spChg chg="del mod">
          <ac:chgData name="Mrs Ogilvie" userId="2ac61e46-8bca-402f-93a4-2d88c817e2be" providerId="ADAL" clId="{24D59819-8BE8-2947-906A-F0D48BBF2C66}" dt="2020-05-18T07:39:07.178" v="98" actId="478"/>
          <ac:spMkLst>
            <pc:docMk/>
            <pc:sldMk cId="1600165700" sldId="266"/>
            <ac:spMk id="2" creationId="{F8EFCFA4-5AC6-B44F-B721-6C870ADB345D}"/>
          </ac:spMkLst>
        </pc:spChg>
        <pc:spChg chg="del mod">
          <ac:chgData name="Mrs Ogilvie" userId="2ac61e46-8bca-402f-93a4-2d88c817e2be" providerId="ADAL" clId="{24D59819-8BE8-2947-906A-F0D48BBF2C66}" dt="2020-05-18T07:40:27.491" v="105" actId="22"/>
          <ac:spMkLst>
            <pc:docMk/>
            <pc:sldMk cId="1600165700" sldId="266"/>
            <ac:spMk id="3" creationId="{15D2698F-F832-9C4A-BD22-8D6A0B0595EC}"/>
          </ac:spMkLst>
        </pc:spChg>
        <pc:spChg chg="add del">
          <ac:chgData name="Mrs Ogilvie" userId="2ac61e46-8bca-402f-93a4-2d88c817e2be" providerId="ADAL" clId="{24D59819-8BE8-2947-906A-F0D48BBF2C66}" dt="2020-05-18T07:38:41.053" v="90" actId="22"/>
          <ac:spMkLst>
            <pc:docMk/>
            <pc:sldMk cId="1600165700" sldId="266"/>
            <ac:spMk id="4" creationId="{F70FE564-6752-304A-A409-00D0C720B1D3}"/>
          </ac:spMkLst>
        </pc:spChg>
        <pc:spChg chg="add mod">
          <ac:chgData name="Mrs Ogilvie" userId="2ac61e46-8bca-402f-93a4-2d88c817e2be" providerId="ADAL" clId="{24D59819-8BE8-2947-906A-F0D48BBF2C66}" dt="2020-05-18T09:04:58.876" v="529" actId="20577"/>
          <ac:spMkLst>
            <pc:docMk/>
            <pc:sldMk cId="1600165700" sldId="266"/>
            <ac:spMk id="9" creationId="{4F2B0488-1A53-D447-9F87-A1B989C5F93C}"/>
          </ac:spMkLst>
        </pc:spChg>
        <pc:spChg chg="add del">
          <ac:chgData name="Mrs Ogilvie" userId="2ac61e46-8bca-402f-93a4-2d88c817e2be" providerId="ADAL" clId="{24D59819-8BE8-2947-906A-F0D48BBF2C66}" dt="2020-05-18T07:39:44.357" v="100" actId="22"/>
          <ac:spMkLst>
            <pc:docMk/>
            <pc:sldMk cId="1600165700" sldId="266"/>
            <ac:spMk id="11" creationId="{0CF60446-05F4-6449-8FE6-F53D1E4F1974}"/>
          </ac:spMkLst>
        </pc:spChg>
        <pc:spChg chg="add del">
          <ac:chgData name="Mrs Ogilvie" userId="2ac61e46-8bca-402f-93a4-2d88c817e2be" providerId="ADAL" clId="{24D59819-8BE8-2947-906A-F0D48BBF2C66}" dt="2020-05-18T07:40:00.193" v="102" actId="22"/>
          <ac:spMkLst>
            <pc:docMk/>
            <pc:sldMk cId="1600165700" sldId="266"/>
            <ac:spMk id="13" creationId="{75083FD3-C323-6A4C-9E0A-0A3BD50E722F}"/>
          </ac:spMkLst>
        </pc:spChg>
        <pc:spChg chg="add mod">
          <ac:chgData name="Mrs Ogilvie" userId="2ac61e46-8bca-402f-93a4-2d88c817e2be" providerId="ADAL" clId="{24D59819-8BE8-2947-906A-F0D48BBF2C66}" dt="2020-05-18T08:55:37.114" v="454" actId="20577"/>
          <ac:spMkLst>
            <pc:docMk/>
            <pc:sldMk cId="1600165700" sldId="266"/>
            <ac:spMk id="15" creationId="{19A34458-ABAC-564A-933E-0D50EE991580}"/>
          </ac:spMkLst>
        </pc:spChg>
      </pc:sldChg>
      <pc:sldChg chg="del">
        <pc:chgData name="Mrs Ogilvie" userId="2ac61e46-8bca-402f-93a4-2d88c817e2be" providerId="ADAL" clId="{24D59819-8BE8-2947-906A-F0D48BBF2C66}" dt="2020-05-18T09:04:44.523" v="511" actId="2696"/>
        <pc:sldMkLst>
          <pc:docMk/>
          <pc:sldMk cId="1328847485" sldId="267"/>
        </pc:sldMkLst>
      </pc:sldChg>
      <pc:sldChg chg="del">
        <pc:chgData name="Mrs Ogilvie" userId="2ac61e46-8bca-402f-93a4-2d88c817e2be" providerId="ADAL" clId="{24D59819-8BE8-2947-906A-F0D48BBF2C66}" dt="2020-05-18T09:04:46.270" v="512" actId="2696"/>
        <pc:sldMkLst>
          <pc:docMk/>
          <pc:sldMk cId="3007025287" sldId="268"/>
        </pc:sldMkLst>
      </pc:sldChg>
    </pc:docChg>
  </pc:docChgLst>
  <pc:docChgLst>
    <pc:chgData name="Mrs Ogilvie" userId="2ac61e46-8bca-402f-93a4-2d88c817e2be" providerId="ADAL" clId="{112EE4CC-3A14-EE47-B241-421430371DC1}"/>
    <pc:docChg chg="custSel modSld">
      <pc:chgData name="Mrs Ogilvie" userId="2ac61e46-8bca-402f-93a4-2d88c817e2be" providerId="ADAL" clId="{112EE4CC-3A14-EE47-B241-421430371DC1}" dt="2020-04-28T10:37:52.219" v="268" actId="14100"/>
      <pc:docMkLst>
        <pc:docMk/>
      </pc:docMkLst>
      <pc:sldChg chg="modSp">
        <pc:chgData name="Mrs Ogilvie" userId="2ac61e46-8bca-402f-93a4-2d88c817e2be" providerId="ADAL" clId="{112EE4CC-3A14-EE47-B241-421430371DC1}" dt="2020-04-28T10:37:52.219" v="268" actId="14100"/>
        <pc:sldMkLst>
          <pc:docMk/>
          <pc:sldMk cId="4002502021" sldId="263"/>
        </pc:sldMkLst>
        <pc:spChg chg="mod">
          <ac:chgData name="Mrs Ogilvie" userId="2ac61e46-8bca-402f-93a4-2d88c817e2be" providerId="ADAL" clId="{112EE4CC-3A14-EE47-B241-421430371DC1}" dt="2020-04-28T10:37:36.256" v="264" actId="255"/>
          <ac:spMkLst>
            <pc:docMk/>
            <pc:sldMk cId="4002502021" sldId="263"/>
            <ac:spMk id="3" creationId="{EFA09C04-3414-FB4E-9D92-7D96DDEEDEA6}"/>
          </ac:spMkLst>
        </pc:spChg>
        <pc:picChg chg="mod">
          <ac:chgData name="Mrs Ogilvie" userId="2ac61e46-8bca-402f-93a4-2d88c817e2be" providerId="ADAL" clId="{112EE4CC-3A14-EE47-B241-421430371DC1}" dt="2020-04-28T10:37:52.219" v="268" actId="14100"/>
          <ac:picMkLst>
            <pc:docMk/>
            <pc:sldMk cId="4002502021" sldId="263"/>
            <ac:picMk id="6" creationId="{DDB3E9EE-8CD0-D244-97C7-909BD4B22CB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5/18/20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5/18/20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5/18/20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A3FBD5-EFF3-CF4B-B96D-8DBC612395FC}"/>
              </a:ext>
            </a:extLst>
          </p:cNvPr>
          <p:cNvSpPr>
            <a:spLocks noGrp="1"/>
          </p:cNvSpPr>
          <p:nvPr>
            <p:ph type="subTitle" idx="1"/>
          </p:nvPr>
        </p:nvSpPr>
        <p:spPr>
          <a:xfrm>
            <a:off x="1230550" y="4777380"/>
            <a:ext cx="8825658" cy="861420"/>
          </a:xfrm>
        </p:spPr>
        <p:txBody>
          <a:bodyPr>
            <a:normAutofit fontScale="70000" lnSpcReduction="20000"/>
          </a:bodyPr>
          <a:lstStyle/>
          <a:p>
            <a:r>
              <a:rPr lang="en-GB" dirty="0"/>
              <a:t>I</a:t>
            </a:r>
            <a:r>
              <a:rPr lang="en-US" sz="1800" dirty="0"/>
              <a:t> have considered the Christian vision of the dignity</a:t>
            </a:r>
            <a:r>
              <a:rPr lang="en-GB" sz="1800" dirty="0"/>
              <a:t> </a:t>
            </a:r>
            <a:r>
              <a:rPr lang="en-US" sz="1800" dirty="0"/>
              <a:t>of the human person, made in the image and likeness of God.</a:t>
            </a:r>
            <a:endParaRPr lang="en-GB" sz="1800" dirty="0"/>
          </a:p>
          <a:p>
            <a:r>
              <a:rPr lang="en-US" sz="1800" dirty="0"/>
              <a:t>I have reflected upon how this has contributed to my becoming the person I am today</a:t>
            </a:r>
            <a:r>
              <a:rPr lang="en-GB" sz="1800" dirty="0"/>
              <a:t> 3-02A.</a:t>
            </a:r>
            <a:endParaRPr lang="en-US" sz="1800" dirty="0"/>
          </a:p>
          <a:p>
            <a:endParaRPr lang="en-US" dirty="0"/>
          </a:p>
        </p:txBody>
      </p:sp>
      <p:pic>
        <p:nvPicPr>
          <p:cNvPr id="4" name="Picture 4">
            <a:extLst>
              <a:ext uri="{FF2B5EF4-FFF2-40B4-BE49-F238E27FC236}">
                <a16:creationId xmlns:a16="http://schemas.microsoft.com/office/drawing/2014/main" id="{B8F9312E-CC65-BD49-BFAC-E6B0ECA79C7E}"/>
              </a:ext>
            </a:extLst>
          </p:cNvPr>
          <p:cNvPicPr>
            <a:picLocks noChangeAspect="1"/>
          </p:cNvPicPr>
          <p:nvPr/>
        </p:nvPicPr>
        <p:blipFill>
          <a:blip r:embed="rId2"/>
          <a:stretch>
            <a:fillRect/>
          </a:stretch>
        </p:blipFill>
        <p:spPr>
          <a:xfrm>
            <a:off x="1794095" y="481262"/>
            <a:ext cx="7230672" cy="3795397"/>
          </a:xfrm>
          <a:prstGeom prst="rect">
            <a:avLst/>
          </a:prstGeom>
        </p:spPr>
      </p:pic>
      <p:pic>
        <p:nvPicPr>
          <p:cNvPr id="8" name="Picture 8">
            <a:extLst>
              <a:ext uri="{FF2B5EF4-FFF2-40B4-BE49-F238E27FC236}">
                <a16:creationId xmlns:a16="http://schemas.microsoft.com/office/drawing/2014/main" id="{4F26A4EC-96B8-1249-A077-34311F10E40B}"/>
              </a:ext>
            </a:extLst>
          </p:cNvPr>
          <p:cNvPicPr>
            <a:picLocks noChangeAspect="1"/>
          </p:cNvPicPr>
          <p:nvPr/>
        </p:nvPicPr>
        <p:blipFill>
          <a:blip r:embed="rId3"/>
          <a:stretch>
            <a:fillRect/>
          </a:stretch>
        </p:blipFill>
        <p:spPr>
          <a:xfrm>
            <a:off x="10045892" y="0"/>
            <a:ext cx="1320800" cy="1524000"/>
          </a:xfrm>
          <a:prstGeom prst="rect">
            <a:avLst/>
          </a:prstGeom>
        </p:spPr>
      </p:pic>
    </p:spTree>
    <p:extLst>
      <p:ext uri="{BB962C8B-B14F-4D97-AF65-F5344CB8AC3E}">
        <p14:creationId xmlns:p14="http://schemas.microsoft.com/office/powerpoint/2010/main" val="271507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5BC2559-FDD4-D64A-B761-1B8E4ACA8C09}"/>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6">
            <a:extLst>
              <a:ext uri="{FF2B5EF4-FFF2-40B4-BE49-F238E27FC236}">
                <a16:creationId xmlns:a16="http://schemas.microsoft.com/office/drawing/2014/main" id="{C4B5391E-4508-134B-AA94-FD8EC9071E02}"/>
              </a:ext>
            </a:extLst>
          </p:cNvPr>
          <p:cNvPicPr>
            <a:picLocks noChangeAspect="1"/>
          </p:cNvPicPr>
          <p:nvPr/>
        </p:nvPicPr>
        <p:blipFill>
          <a:blip r:embed="rId3"/>
          <a:stretch>
            <a:fillRect/>
          </a:stretch>
        </p:blipFill>
        <p:spPr>
          <a:xfrm>
            <a:off x="7686663" y="2808348"/>
            <a:ext cx="3831279" cy="2874161"/>
          </a:xfrm>
          <a:prstGeom prst="rect">
            <a:avLst/>
          </a:prstGeom>
        </p:spPr>
      </p:pic>
      <p:sp>
        <p:nvSpPr>
          <p:cNvPr id="9" name="Title 1">
            <a:extLst>
              <a:ext uri="{FF2B5EF4-FFF2-40B4-BE49-F238E27FC236}">
                <a16:creationId xmlns:a16="http://schemas.microsoft.com/office/drawing/2014/main" id="{4F2B0488-1A53-D447-9F87-A1B989C5F93C}"/>
              </a:ext>
            </a:extLst>
          </p:cNvPr>
          <p:cNvSpPr txBox="1">
            <a:spLocks/>
          </p:cNvSpPr>
          <p:nvPr/>
        </p:nvSpPr>
        <p:spPr bwMode="gray">
          <a:xfrm>
            <a:off x="1307354"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Task</a:t>
            </a:r>
            <a:endParaRPr lang="en-US" dirty="0"/>
          </a:p>
        </p:txBody>
      </p:sp>
      <p:sp>
        <p:nvSpPr>
          <p:cNvPr id="15" name="Content Placeholder 2">
            <a:extLst>
              <a:ext uri="{FF2B5EF4-FFF2-40B4-BE49-F238E27FC236}">
                <a16:creationId xmlns:a16="http://schemas.microsoft.com/office/drawing/2014/main" id="{19A34458-ABAC-564A-933E-0D50EE991580}"/>
              </a:ext>
            </a:extLst>
          </p:cNvPr>
          <p:cNvSpPr txBox="1">
            <a:spLocks noGrp="1"/>
          </p:cNvSpPr>
          <p:nvPr>
            <p:ph idx="1"/>
          </p:nvPr>
        </p:nvSpPr>
        <p:spPr>
          <a:xfrm>
            <a:off x="531813" y="2603500"/>
            <a:ext cx="7038975" cy="34163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1400" b="1" dirty="0"/>
              <a:t>Now answer the following questions:</a:t>
            </a:r>
          </a:p>
          <a:p>
            <a:r>
              <a:rPr lang="en-GB" sz="1400" dirty="0"/>
              <a:t>1. Why do you think that it is important that the Mary’s Meals programme is ‘owned’ by the local community?</a:t>
            </a:r>
          </a:p>
          <a:p>
            <a:r>
              <a:rPr lang="en-GB" sz="1400" dirty="0"/>
              <a:t>2. What are the benefits of purchasing local produce for the meals?</a:t>
            </a:r>
          </a:p>
          <a:p>
            <a:r>
              <a:rPr lang="en-GB" sz="1400" dirty="0"/>
              <a:t>3. What can you do to help people in need?</a:t>
            </a:r>
          </a:p>
          <a:p>
            <a:r>
              <a:rPr lang="en-GB" sz="1400" dirty="0"/>
              <a:t>4.  What do the following words mean:</a:t>
            </a:r>
          </a:p>
          <a:p>
            <a:pPr lvl="1"/>
            <a:r>
              <a:rPr lang="en-GB" sz="1400" dirty="0"/>
              <a:t>Vitamins</a:t>
            </a:r>
          </a:p>
          <a:p>
            <a:pPr lvl="1"/>
            <a:r>
              <a:rPr lang="en-GB" sz="1400" dirty="0"/>
              <a:t>Jostling</a:t>
            </a:r>
          </a:p>
          <a:p>
            <a:pPr lvl="1"/>
            <a:r>
              <a:rPr lang="en-GB" sz="1400" dirty="0" err="1"/>
              <a:t>Enrollment</a:t>
            </a:r>
            <a:endParaRPr lang="en-GB" sz="1400" dirty="0"/>
          </a:p>
          <a:p>
            <a:r>
              <a:rPr lang="en-GB" sz="1400" dirty="0"/>
              <a:t>Write a definition for each of the words.</a:t>
            </a:r>
          </a:p>
          <a:p>
            <a:endParaRPr lang="en-GB" sz="1400" dirty="0"/>
          </a:p>
        </p:txBody>
      </p:sp>
    </p:spTree>
    <p:extLst>
      <p:ext uri="{BB962C8B-B14F-4D97-AF65-F5344CB8AC3E}">
        <p14:creationId xmlns:p14="http://schemas.microsoft.com/office/powerpoint/2010/main" val="160016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3403-4862-1242-9074-6916558D6BEB}"/>
              </a:ext>
            </a:extLst>
          </p:cNvPr>
          <p:cNvSpPr>
            <a:spLocks noGrp="1"/>
          </p:cNvSpPr>
          <p:nvPr>
            <p:ph type="title"/>
          </p:nvPr>
        </p:nvSpPr>
        <p:spPr/>
        <p:txBody>
          <a:bodyPr/>
          <a:lstStyle/>
          <a:p>
            <a:r>
              <a:rPr lang="en-GB"/>
              <a:t>Likuni phala</a:t>
            </a:r>
            <a:endParaRPr lang="en-US" dirty="0"/>
          </a:p>
        </p:txBody>
      </p:sp>
      <p:sp>
        <p:nvSpPr>
          <p:cNvPr id="5" name="Content Placeholder 4">
            <a:extLst>
              <a:ext uri="{FF2B5EF4-FFF2-40B4-BE49-F238E27FC236}">
                <a16:creationId xmlns:a16="http://schemas.microsoft.com/office/drawing/2014/main" id="{86B93191-C6DA-0B43-ACC1-6BAD82E4B221}"/>
              </a:ext>
            </a:extLst>
          </p:cNvPr>
          <p:cNvSpPr>
            <a:spLocks noGrp="1"/>
          </p:cNvSpPr>
          <p:nvPr>
            <p:ph idx="1"/>
          </p:nvPr>
        </p:nvSpPr>
        <p:spPr>
          <a:xfrm>
            <a:off x="1154954" y="3178024"/>
            <a:ext cx="4941046" cy="3416300"/>
          </a:xfrm>
        </p:spPr>
        <p:txBody>
          <a:bodyPr>
            <a:normAutofit/>
          </a:bodyPr>
          <a:lstStyle/>
          <a:p>
            <a:r>
              <a:rPr lang="en-US" sz="2800" dirty="0">
                <a:solidFill>
                  <a:srgbClr val="767676"/>
                </a:solidFill>
                <a:latin typeface="ProximaNova-Bold"/>
              </a:rPr>
              <a:t>An account of the first school feeding by Mary’s Meals in two schools in Malawi.</a:t>
            </a:r>
            <a:endParaRPr lang="en-US" sz="2800" dirty="0"/>
          </a:p>
        </p:txBody>
      </p:sp>
      <p:pic>
        <p:nvPicPr>
          <p:cNvPr id="11" name="Picture 8">
            <a:extLst>
              <a:ext uri="{FF2B5EF4-FFF2-40B4-BE49-F238E27FC236}">
                <a16:creationId xmlns:a16="http://schemas.microsoft.com/office/drawing/2014/main" id="{4BEF1182-843D-CF45-856D-AB43B507E44A}"/>
              </a:ext>
            </a:extLst>
          </p:cNvPr>
          <p:cNvPicPr>
            <a:picLocks noChangeAspect="1"/>
          </p:cNvPicPr>
          <p:nvPr/>
        </p:nvPicPr>
        <p:blipFill>
          <a:blip r:embed="rId2"/>
          <a:stretch>
            <a:fillRect/>
          </a:stretch>
        </p:blipFill>
        <p:spPr>
          <a:xfrm>
            <a:off x="10045892" y="0"/>
            <a:ext cx="1320800" cy="1524000"/>
          </a:xfrm>
          <a:prstGeom prst="rect">
            <a:avLst/>
          </a:prstGeom>
        </p:spPr>
      </p:pic>
      <p:pic>
        <p:nvPicPr>
          <p:cNvPr id="6" name="Picture 7">
            <a:extLst>
              <a:ext uri="{FF2B5EF4-FFF2-40B4-BE49-F238E27FC236}">
                <a16:creationId xmlns:a16="http://schemas.microsoft.com/office/drawing/2014/main" id="{202454AC-9125-264C-A433-689FA681D1AA}"/>
              </a:ext>
            </a:extLst>
          </p:cNvPr>
          <p:cNvPicPr>
            <a:picLocks noChangeAspect="1"/>
          </p:cNvPicPr>
          <p:nvPr/>
        </p:nvPicPr>
        <p:blipFill>
          <a:blip r:embed="rId3"/>
          <a:stretch>
            <a:fillRect/>
          </a:stretch>
        </p:blipFill>
        <p:spPr>
          <a:xfrm>
            <a:off x="8490282" y="2717704"/>
            <a:ext cx="2304722" cy="2575865"/>
          </a:xfrm>
          <a:prstGeom prst="rect">
            <a:avLst/>
          </a:prstGeom>
        </p:spPr>
      </p:pic>
    </p:spTree>
    <p:extLst>
      <p:ext uri="{BB962C8B-B14F-4D97-AF65-F5344CB8AC3E}">
        <p14:creationId xmlns:p14="http://schemas.microsoft.com/office/powerpoint/2010/main" val="346508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4A7-2E1B-704E-928D-7DC91CD7F085}"/>
              </a:ext>
            </a:extLst>
          </p:cNvPr>
          <p:cNvSpPr>
            <a:spLocks noGrp="1"/>
          </p:cNvSpPr>
          <p:nvPr>
            <p:ph type="title"/>
          </p:nvPr>
        </p:nvSpPr>
        <p:spPr/>
        <p:txBody>
          <a:bodyPr/>
          <a:lstStyle/>
          <a:p>
            <a:r>
              <a:rPr lang="en-GB" dirty="0"/>
              <a:t>Mary’s Meals</a:t>
            </a:r>
            <a:endParaRPr lang="en-US" dirty="0"/>
          </a:p>
        </p:txBody>
      </p:sp>
      <p:pic>
        <p:nvPicPr>
          <p:cNvPr id="11" name="Picture 8">
            <a:extLst>
              <a:ext uri="{FF2B5EF4-FFF2-40B4-BE49-F238E27FC236}">
                <a16:creationId xmlns:a16="http://schemas.microsoft.com/office/drawing/2014/main" id="{EF425674-6C71-6544-8E46-E163789FB106}"/>
              </a:ext>
            </a:extLst>
          </p:cNvPr>
          <p:cNvPicPr>
            <a:picLocks noChangeAspect="1"/>
          </p:cNvPicPr>
          <p:nvPr/>
        </p:nvPicPr>
        <p:blipFill>
          <a:blip r:embed="rId2"/>
          <a:stretch>
            <a:fillRect/>
          </a:stretch>
        </p:blipFill>
        <p:spPr>
          <a:xfrm>
            <a:off x="10045892" y="0"/>
            <a:ext cx="1320800" cy="1524000"/>
          </a:xfrm>
          <a:prstGeom prst="rect">
            <a:avLst/>
          </a:prstGeom>
        </p:spPr>
      </p:pic>
      <p:sp>
        <p:nvSpPr>
          <p:cNvPr id="5" name="Content Placeholder 4">
            <a:extLst>
              <a:ext uri="{FF2B5EF4-FFF2-40B4-BE49-F238E27FC236}">
                <a16:creationId xmlns:a16="http://schemas.microsoft.com/office/drawing/2014/main" id="{055D4D0E-8052-364E-80BA-5A30AE4BFF3D}"/>
              </a:ext>
            </a:extLst>
          </p:cNvPr>
          <p:cNvSpPr>
            <a:spLocks noGrp="1"/>
          </p:cNvSpPr>
          <p:nvPr>
            <p:ph idx="1"/>
          </p:nvPr>
        </p:nvSpPr>
        <p:spPr>
          <a:xfrm>
            <a:off x="1088113" y="2670342"/>
            <a:ext cx="8436888" cy="3416300"/>
          </a:xfrm>
        </p:spPr>
        <p:txBody>
          <a:bodyPr/>
          <a:lstStyle/>
          <a:p>
            <a:r>
              <a:rPr lang="en-US"/>
              <a:t>From the outset we were convinced that Mary’s Meals could only be effective and long- lasting, if the local community ‘owned it’. We felt strongly that each school community needed to believe in this project and have a desire to support it at least as much as us. We wanted to avoid, at all costs, the mistake of imposing an idea on people; rather, we wanted it to be theirs more than ours. This would require a genuine respectful partnership in which the local community would give what they could to enable the provision of daily meals to their children, while we would support by providing the food and other required assistance that they were unable to afford. Specifically, this concept would depend on local volunteers making a commitment to organize and carry out the daily work of cooking and serving</a:t>
            </a:r>
          </a:p>
        </p:txBody>
      </p:sp>
      <p:pic>
        <p:nvPicPr>
          <p:cNvPr id="6" name="Picture 6">
            <a:extLst>
              <a:ext uri="{FF2B5EF4-FFF2-40B4-BE49-F238E27FC236}">
                <a16:creationId xmlns:a16="http://schemas.microsoft.com/office/drawing/2014/main" id="{BA0780BA-C5CC-5546-B566-11B139C8837B}"/>
              </a:ext>
            </a:extLst>
          </p:cNvPr>
          <p:cNvPicPr>
            <a:picLocks noChangeAspect="1"/>
          </p:cNvPicPr>
          <p:nvPr/>
        </p:nvPicPr>
        <p:blipFill>
          <a:blip r:embed="rId3"/>
          <a:stretch>
            <a:fillRect/>
          </a:stretch>
        </p:blipFill>
        <p:spPr>
          <a:xfrm>
            <a:off x="9525002" y="3058025"/>
            <a:ext cx="2622124" cy="2485317"/>
          </a:xfrm>
          <a:prstGeom prst="rect">
            <a:avLst/>
          </a:prstGeom>
        </p:spPr>
      </p:pic>
    </p:spTree>
    <p:extLst>
      <p:ext uri="{BB962C8B-B14F-4D97-AF65-F5344CB8AC3E}">
        <p14:creationId xmlns:p14="http://schemas.microsoft.com/office/powerpoint/2010/main" val="222780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8BCB9-8774-3C4C-9F41-DD2B0E902CD9}"/>
              </a:ext>
            </a:extLst>
          </p:cNvPr>
          <p:cNvSpPr>
            <a:spLocks noGrp="1"/>
          </p:cNvSpPr>
          <p:nvPr>
            <p:ph idx="1"/>
          </p:nvPr>
        </p:nvSpPr>
        <p:spPr>
          <a:xfrm>
            <a:off x="882813" y="2951238"/>
            <a:ext cx="7508260" cy="3416300"/>
          </a:xfrm>
        </p:spPr>
        <p:txBody>
          <a:bodyPr/>
          <a:lstStyle/>
          <a:p>
            <a:r>
              <a:rPr lang="en-GB" dirty="0"/>
              <a:t>the food. We were determined to ensure this was not seen as another emergency feeding project, but a very specific, community-owned intervention aimed at </a:t>
            </a:r>
            <a:r>
              <a:rPr lang="en-GB" dirty="0" err="1"/>
              <a:t>schoolchildrenand</a:t>
            </a:r>
            <a:r>
              <a:rPr lang="en-GB" dirty="0"/>
              <a:t> linked always to education. At </a:t>
            </a:r>
            <a:r>
              <a:rPr lang="en-GB" dirty="0" err="1"/>
              <a:t>Chilomoni</a:t>
            </a:r>
            <a:r>
              <a:rPr lang="en-GB" dirty="0"/>
              <a:t>, it became clear that the Parent Teachers’ Association (PTA) was the appropriate local body through which to </a:t>
            </a:r>
            <a:r>
              <a:rPr lang="en-GB" dirty="0" err="1"/>
              <a:t>organize</a:t>
            </a:r>
            <a:r>
              <a:rPr lang="en-GB" dirty="0"/>
              <a:t>. Following some community meetings at which a huge desire and enthusiasm for the Mary’s Meals project was amply demonstrated, the PTA agreed to take responsibility for </a:t>
            </a:r>
            <a:r>
              <a:rPr lang="en-GB" dirty="0" err="1"/>
              <a:t>organizing</a:t>
            </a:r>
            <a:r>
              <a:rPr lang="en-GB" dirty="0"/>
              <a:t> a rota of parents and grandparents who would take their turn in giving up a morning to prepare the meals.</a:t>
            </a:r>
            <a:endParaRPr lang="en-US" dirty="0"/>
          </a:p>
        </p:txBody>
      </p:sp>
      <p:pic>
        <p:nvPicPr>
          <p:cNvPr id="5" name="Picture 8">
            <a:extLst>
              <a:ext uri="{FF2B5EF4-FFF2-40B4-BE49-F238E27FC236}">
                <a16:creationId xmlns:a16="http://schemas.microsoft.com/office/drawing/2014/main" id="{A16FB69E-4013-9548-A846-373E316405A7}"/>
              </a:ext>
            </a:extLst>
          </p:cNvPr>
          <p:cNvPicPr>
            <a:picLocks noChangeAspect="1"/>
          </p:cNvPicPr>
          <p:nvPr/>
        </p:nvPicPr>
        <p:blipFill>
          <a:blip r:embed="rId2"/>
          <a:stretch>
            <a:fillRect/>
          </a:stretch>
        </p:blipFill>
        <p:spPr>
          <a:xfrm>
            <a:off x="10045892" y="0"/>
            <a:ext cx="1320800" cy="1524000"/>
          </a:xfrm>
          <a:prstGeom prst="rect">
            <a:avLst/>
          </a:prstGeom>
        </p:spPr>
      </p:pic>
      <p:sp>
        <p:nvSpPr>
          <p:cNvPr id="13" name="Title 1">
            <a:extLst>
              <a:ext uri="{FF2B5EF4-FFF2-40B4-BE49-F238E27FC236}">
                <a16:creationId xmlns:a16="http://schemas.microsoft.com/office/drawing/2014/main" id="{06080FD0-2B6B-F049-A9AA-82397608F89A}"/>
              </a:ext>
            </a:extLst>
          </p:cNvPr>
          <p:cNvSpPr>
            <a:spLocks noGrp="1"/>
          </p:cNvSpPr>
          <p:nvPr>
            <p:ph type="title"/>
          </p:nvPr>
        </p:nvSpPr>
        <p:spPr>
          <a:xfrm>
            <a:off x="1154954" y="973668"/>
            <a:ext cx="8761413" cy="706964"/>
          </a:xfrm>
        </p:spPr>
        <p:txBody>
          <a:bodyPr/>
          <a:lstStyle/>
          <a:p>
            <a:r>
              <a:rPr lang="en-GB"/>
              <a:t>Likuni phala</a:t>
            </a:r>
            <a:endParaRPr lang="en-US" dirty="0"/>
          </a:p>
        </p:txBody>
      </p:sp>
      <p:pic>
        <p:nvPicPr>
          <p:cNvPr id="14" name="Picture 14">
            <a:extLst>
              <a:ext uri="{FF2B5EF4-FFF2-40B4-BE49-F238E27FC236}">
                <a16:creationId xmlns:a16="http://schemas.microsoft.com/office/drawing/2014/main" id="{DEB9671F-962A-8D4A-B5BE-222646560DE6}"/>
              </a:ext>
            </a:extLst>
          </p:cNvPr>
          <p:cNvPicPr>
            <a:picLocks noChangeAspect="1"/>
          </p:cNvPicPr>
          <p:nvPr/>
        </p:nvPicPr>
        <p:blipFill>
          <a:blip r:embed="rId3"/>
          <a:stretch>
            <a:fillRect/>
          </a:stretch>
        </p:blipFill>
        <p:spPr>
          <a:xfrm>
            <a:off x="8522368" y="3124996"/>
            <a:ext cx="3669632" cy="2759336"/>
          </a:xfrm>
          <a:prstGeom prst="rect">
            <a:avLst/>
          </a:prstGeom>
        </p:spPr>
      </p:pic>
    </p:spTree>
    <p:extLst>
      <p:ext uri="{BB962C8B-B14F-4D97-AF65-F5344CB8AC3E}">
        <p14:creationId xmlns:p14="http://schemas.microsoft.com/office/powerpoint/2010/main" val="190253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14D3E-AF96-4D42-BE6C-45C5DAE1168B}"/>
              </a:ext>
            </a:extLst>
          </p:cNvPr>
          <p:cNvSpPr>
            <a:spLocks noGrp="1"/>
          </p:cNvSpPr>
          <p:nvPr>
            <p:ph idx="1"/>
          </p:nvPr>
        </p:nvSpPr>
        <p:spPr>
          <a:xfrm>
            <a:off x="1154955" y="2603500"/>
            <a:ext cx="6241284" cy="3416300"/>
          </a:xfrm>
        </p:spPr>
        <p:txBody>
          <a:bodyPr>
            <a:normAutofit fontScale="70000" lnSpcReduction="20000"/>
          </a:bodyPr>
          <a:lstStyle/>
          <a:p>
            <a:r>
              <a:rPr lang="en-US" dirty="0"/>
              <a:t>Another thing we felt very strongly about was that, whenever possible, the food we provided should be locally grown rather than imported. We wanted to support the economy of the country and the local farmers at every opportunity. In Malawi there was an extremely popular porridge for children called </a:t>
            </a:r>
            <a:r>
              <a:rPr lang="en-US" dirty="0" err="1"/>
              <a:t>Likuni</a:t>
            </a:r>
            <a:r>
              <a:rPr lang="en-US" dirty="0"/>
              <a:t> </a:t>
            </a:r>
            <a:r>
              <a:rPr lang="en-US" dirty="0" err="1"/>
              <a:t>Phala</a:t>
            </a:r>
            <a:r>
              <a:rPr lang="en-US" dirty="0"/>
              <a:t> (‘</a:t>
            </a:r>
            <a:r>
              <a:rPr lang="en-US" dirty="0" err="1"/>
              <a:t>Likuni</a:t>
            </a:r>
            <a:r>
              <a:rPr lang="en-US" dirty="0"/>
              <a:t>’ being the name of the place where the dish had been carefully formulated for growing children by some pioneering nuns several years earlier, while ‘</a:t>
            </a:r>
            <a:r>
              <a:rPr lang="en-US" dirty="0" err="1"/>
              <a:t>Phala</a:t>
            </a:r>
            <a:r>
              <a:rPr lang="en-US" dirty="0"/>
              <a:t>’ simply means porridge). It consists of maize, soya and sugar, and is fortified with vitamins and minerals. It has become the dish of choice for Malawian children and their families. Gay knew a company who manufactured </a:t>
            </a:r>
            <a:r>
              <a:rPr lang="en-US" dirty="0" err="1"/>
              <a:t>Likuni</a:t>
            </a:r>
            <a:r>
              <a:rPr lang="en-US" dirty="0"/>
              <a:t> </a:t>
            </a:r>
            <a:r>
              <a:rPr lang="en-US" dirty="0" err="1"/>
              <a:t>Phala</a:t>
            </a:r>
            <a:r>
              <a:rPr lang="en-US" dirty="0"/>
              <a:t>, by buying the raw ingredients from smallholder farmers all over Malawi and processing them into a ready-mix that simply required cooking in boiling water before serving. The choice of this, as the food we could buy and serve, was a very straightforward one. The ingredients – aside from some of the added vitamins, which came from South Africa – were all grown within Malawi and the product was readily available, easy to transport and simple to cook. It was also wonderfully inexpensive!</a:t>
            </a:r>
          </a:p>
        </p:txBody>
      </p:sp>
      <p:pic>
        <p:nvPicPr>
          <p:cNvPr id="5" name="Picture 8">
            <a:extLst>
              <a:ext uri="{FF2B5EF4-FFF2-40B4-BE49-F238E27FC236}">
                <a16:creationId xmlns:a16="http://schemas.microsoft.com/office/drawing/2014/main" id="{48BA744A-FA3A-684A-A713-2B2433173CD4}"/>
              </a:ext>
            </a:extLst>
          </p:cNvPr>
          <p:cNvPicPr>
            <a:picLocks noChangeAspect="1"/>
          </p:cNvPicPr>
          <p:nvPr/>
        </p:nvPicPr>
        <p:blipFill>
          <a:blip r:embed="rId2"/>
          <a:stretch>
            <a:fillRect/>
          </a:stretch>
        </p:blipFill>
        <p:spPr>
          <a:xfrm>
            <a:off x="10045892" y="0"/>
            <a:ext cx="1320800" cy="1524000"/>
          </a:xfrm>
          <a:prstGeom prst="rect">
            <a:avLst/>
          </a:prstGeom>
        </p:spPr>
      </p:pic>
      <p:sp>
        <p:nvSpPr>
          <p:cNvPr id="4" name="Title 1">
            <a:extLst>
              <a:ext uri="{FF2B5EF4-FFF2-40B4-BE49-F238E27FC236}">
                <a16:creationId xmlns:a16="http://schemas.microsoft.com/office/drawing/2014/main" id="{5294178B-BB7D-EA4A-A0D3-9666F4124A47}"/>
              </a:ext>
            </a:extLst>
          </p:cNvPr>
          <p:cNvSpPr txBox="1">
            <a:spLocks noGrp="1"/>
          </p:cNvSpPr>
          <p:nvPr>
            <p:ph type="title"/>
          </p:nvPr>
        </p:nvSpPr>
        <p:spPr bwMode="gray">
          <a:xfrm>
            <a:off x="1169988" y="973138"/>
            <a:ext cx="8761412" cy="708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Likuni</a:t>
            </a:r>
            <a:r>
              <a:rPr lang="en-GB" dirty="0"/>
              <a:t> </a:t>
            </a:r>
            <a:r>
              <a:rPr lang="en-GB" dirty="0" err="1"/>
              <a:t>phala</a:t>
            </a:r>
            <a:endParaRPr lang="en-US" dirty="0"/>
          </a:p>
        </p:txBody>
      </p:sp>
      <p:pic>
        <p:nvPicPr>
          <p:cNvPr id="8" name="Picture 8">
            <a:extLst>
              <a:ext uri="{FF2B5EF4-FFF2-40B4-BE49-F238E27FC236}">
                <a16:creationId xmlns:a16="http://schemas.microsoft.com/office/drawing/2014/main" id="{6C3D8B66-888A-E949-93F0-D6735CB5AFBE}"/>
              </a:ext>
            </a:extLst>
          </p:cNvPr>
          <p:cNvPicPr>
            <a:picLocks noChangeAspect="1"/>
          </p:cNvPicPr>
          <p:nvPr/>
        </p:nvPicPr>
        <p:blipFill>
          <a:blip r:embed="rId3"/>
          <a:stretch>
            <a:fillRect/>
          </a:stretch>
        </p:blipFill>
        <p:spPr>
          <a:xfrm>
            <a:off x="7396239" y="2603500"/>
            <a:ext cx="4437737" cy="3336903"/>
          </a:xfrm>
          <a:prstGeom prst="rect">
            <a:avLst/>
          </a:prstGeom>
        </p:spPr>
      </p:pic>
    </p:spTree>
    <p:extLst>
      <p:ext uri="{BB962C8B-B14F-4D97-AF65-F5344CB8AC3E}">
        <p14:creationId xmlns:p14="http://schemas.microsoft.com/office/powerpoint/2010/main" val="21070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75137-B18A-C74D-A1CD-773EB41D6CBB}"/>
              </a:ext>
            </a:extLst>
          </p:cNvPr>
          <p:cNvSpPr>
            <a:spLocks noGrp="1"/>
          </p:cNvSpPr>
          <p:nvPr>
            <p:ph idx="1"/>
          </p:nvPr>
        </p:nvSpPr>
        <p:spPr>
          <a:xfrm>
            <a:off x="356553" y="2964893"/>
            <a:ext cx="7572900" cy="4129918"/>
          </a:xfrm>
        </p:spPr>
        <p:txBody>
          <a:bodyPr>
            <a:noAutofit/>
          </a:bodyPr>
          <a:lstStyle/>
          <a:p>
            <a:r>
              <a:rPr lang="en-US" dirty="0"/>
              <a:t>During January 2003, the first Mary’s Meals were cooked and served at </a:t>
            </a:r>
            <a:r>
              <a:rPr lang="en-US" dirty="0" err="1"/>
              <a:t>Chilomoni</a:t>
            </a:r>
            <a:r>
              <a:rPr lang="en-US" dirty="0"/>
              <a:t>. That same week exactly the same thing was happening for the first time in those remote and hungry villages in </a:t>
            </a:r>
            <a:r>
              <a:rPr lang="en-US" dirty="0" err="1"/>
              <a:t>Chipini</a:t>
            </a:r>
            <a:r>
              <a:rPr lang="en-US" dirty="0"/>
              <a:t>. There, the impressive Medical Missionaries of Mary sisters had organized the school feeding </a:t>
            </a:r>
            <a:r>
              <a:rPr lang="en-US" dirty="0" err="1"/>
              <a:t>programme</a:t>
            </a:r>
            <a:r>
              <a:rPr lang="en-US" dirty="0"/>
              <a:t>, based on exactly the same model of local volunteers cooking </a:t>
            </a:r>
            <a:r>
              <a:rPr lang="en-US" dirty="0" err="1"/>
              <a:t>Likuni</a:t>
            </a:r>
            <a:r>
              <a:rPr lang="en-US" dirty="0"/>
              <a:t> </a:t>
            </a:r>
            <a:r>
              <a:rPr lang="en-US" dirty="0" err="1"/>
              <a:t>Phala</a:t>
            </a:r>
            <a:r>
              <a:rPr lang="en-US" dirty="0"/>
              <a:t>, for seven small primary schools. The rates of child malnutrition were particularly high there, and many children did not attend school because of hunger and poverty. And so it was that Mary’s Meals began in an urban and rural setting simultaneously.</a:t>
            </a:r>
          </a:p>
        </p:txBody>
      </p:sp>
      <p:pic>
        <p:nvPicPr>
          <p:cNvPr id="5" name="Picture 8">
            <a:extLst>
              <a:ext uri="{FF2B5EF4-FFF2-40B4-BE49-F238E27FC236}">
                <a16:creationId xmlns:a16="http://schemas.microsoft.com/office/drawing/2014/main" id="{E5BE8B69-0873-2C45-B308-B5190C49C158}"/>
              </a:ext>
            </a:extLst>
          </p:cNvPr>
          <p:cNvPicPr>
            <a:picLocks noChangeAspect="1"/>
          </p:cNvPicPr>
          <p:nvPr/>
        </p:nvPicPr>
        <p:blipFill>
          <a:blip r:embed="rId2"/>
          <a:stretch>
            <a:fillRect/>
          </a:stretch>
        </p:blipFill>
        <p:spPr>
          <a:xfrm>
            <a:off x="10045892" y="0"/>
            <a:ext cx="1320800" cy="1524000"/>
          </a:xfrm>
          <a:prstGeom prst="rect">
            <a:avLst/>
          </a:prstGeom>
        </p:spPr>
      </p:pic>
      <p:sp>
        <p:nvSpPr>
          <p:cNvPr id="6" name="Title 1">
            <a:extLst>
              <a:ext uri="{FF2B5EF4-FFF2-40B4-BE49-F238E27FC236}">
                <a16:creationId xmlns:a16="http://schemas.microsoft.com/office/drawing/2014/main" id="{7CAA538E-42CF-AC44-AA24-FA9C6A0D678F}"/>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Likuni</a:t>
            </a:r>
            <a:r>
              <a:rPr lang="en-GB" dirty="0"/>
              <a:t> </a:t>
            </a:r>
            <a:r>
              <a:rPr lang="en-GB" dirty="0" err="1"/>
              <a:t>phala</a:t>
            </a:r>
            <a:endParaRPr lang="en-US" dirty="0"/>
          </a:p>
        </p:txBody>
      </p:sp>
      <p:pic>
        <p:nvPicPr>
          <p:cNvPr id="7" name="Picture 10">
            <a:extLst>
              <a:ext uri="{FF2B5EF4-FFF2-40B4-BE49-F238E27FC236}">
                <a16:creationId xmlns:a16="http://schemas.microsoft.com/office/drawing/2014/main" id="{54F3AA71-5C2D-E34D-95CF-700D972725ED}"/>
              </a:ext>
            </a:extLst>
          </p:cNvPr>
          <p:cNvPicPr>
            <a:picLocks noChangeAspect="1"/>
          </p:cNvPicPr>
          <p:nvPr/>
        </p:nvPicPr>
        <p:blipFill>
          <a:blip r:embed="rId3"/>
          <a:stretch>
            <a:fillRect/>
          </a:stretch>
        </p:blipFill>
        <p:spPr>
          <a:xfrm>
            <a:off x="8140893" y="2964893"/>
            <a:ext cx="3694554" cy="2481015"/>
          </a:xfrm>
          <a:prstGeom prst="rect">
            <a:avLst/>
          </a:prstGeom>
        </p:spPr>
      </p:pic>
    </p:spTree>
    <p:extLst>
      <p:ext uri="{BB962C8B-B14F-4D97-AF65-F5344CB8AC3E}">
        <p14:creationId xmlns:p14="http://schemas.microsoft.com/office/powerpoint/2010/main" val="422990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9465E-92CE-5B47-8762-6EBA3140FE04}"/>
              </a:ext>
            </a:extLst>
          </p:cNvPr>
          <p:cNvSpPr>
            <a:spLocks noGrp="1"/>
          </p:cNvSpPr>
          <p:nvPr>
            <p:ph idx="1"/>
          </p:nvPr>
        </p:nvSpPr>
        <p:spPr>
          <a:xfrm>
            <a:off x="49730" y="2724452"/>
            <a:ext cx="8022308" cy="3416300"/>
          </a:xfrm>
        </p:spPr>
        <p:txBody>
          <a:bodyPr>
            <a:noAutofit/>
          </a:bodyPr>
          <a:lstStyle/>
          <a:p>
            <a:r>
              <a:rPr lang="en-US" dirty="0"/>
              <a:t>My first visit to </a:t>
            </a:r>
            <a:r>
              <a:rPr lang="en-US" dirty="0" err="1"/>
              <a:t>Chipini</a:t>
            </a:r>
            <a:r>
              <a:rPr lang="en-US" dirty="0"/>
              <a:t> after the start of Mary’s Meals was, sadly, during another famine, </a:t>
            </a:r>
            <a:r>
              <a:rPr lang="en-US" dirty="0" err="1"/>
              <a:t>forin</a:t>
            </a:r>
            <a:r>
              <a:rPr lang="en-US" dirty="0"/>
              <a:t> 2003 food shortages here were more acute than ever. At </a:t>
            </a:r>
            <a:r>
              <a:rPr lang="en-US" dirty="0" err="1"/>
              <a:t>Chinyazi</a:t>
            </a:r>
            <a:r>
              <a:rPr lang="en-US" dirty="0"/>
              <a:t> primary school, skinny children queued quietly for their Mary’s Meals. Far too quietly. Many of the children walked past me, the white man with the camera, as if I wasn’t there: none of the usual laughing and jostling to get in the picture. It was already noon and they were more interested in </a:t>
            </a:r>
            <a:r>
              <a:rPr lang="en-US" dirty="0" err="1"/>
              <a:t>eatingfor</a:t>
            </a:r>
            <a:r>
              <a:rPr lang="en-US" dirty="0"/>
              <a:t> the first time that day. Little groups of children sat down in the dust and silently ate their porridge. For most of them this would be their only meal of the day. Near the school, outside a mud hut, I saw a ‘</a:t>
            </a:r>
            <a:r>
              <a:rPr lang="en-US" dirty="0" err="1"/>
              <a:t>gogo</a:t>
            </a:r>
            <a:r>
              <a:rPr lang="en-US" dirty="0"/>
              <a:t>’ (grandmother) sitting with her youngest grandchildren and I paid her a visit. She explained that her daughter, the children’s mother, had died and that she was the children’s sole carer. She told me in despairing tones that there was now no maize she could</a:t>
            </a:r>
          </a:p>
        </p:txBody>
      </p:sp>
      <p:pic>
        <p:nvPicPr>
          <p:cNvPr id="5" name="Picture 8">
            <a:extLst>
              <a:ext uri="{FF2B5EF4-FFF2-40B4-BE49-F238E27FC236}">
                <a16:creationId xmlns:a16="http://schemas.microsoft.com/office/drawing/2014/main" id="{5512E218-3639-DC46-AEEB-1E07FF93B5F3}"/>
              </a:ext>
            </a:extLst>
          </p:cNvPr>
          <p:cNvPicPr>
            <a:picLocks noChangeAspect="1"/>
          </p:cNvPicPr>
          <p:nvPr/>
        </p:nvPicPr>
        <p:blipFill>
          <a:blip r:embed="rId2"/>
          <a:stretch>
            <a:fillRect/>
          </a:stretch>
        </p:blipFill>
        <p:spPr>
          <a:xfrm>
            <a:off x="10045892" y="0"/>
            <a:ext cx="1320800" cy="1524000"/>
          </a:xfrm>
          <a:prstGeom prst="rect">
            <a:avLst/>
          </a:prstGeom>
        </p:spPr>
      </p:pic>
      <p:sp>
        <p:nvSpPr>
          <p:cNvPr id="7" name="Title 1">
            <a:extLst>
              <a:ext uri="{FF2B5EF4-FFF2-40B4-BE49-F238E27FC236}">
                <a16:creationId xmlns:a16="http://schemas.microsoft.com/office/drawing/2014/main" id="{DF3AF62F-6498-5B4E-A32F-23D396EE6EF6}"/>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Likuni</a:t>
            </a:r>
            <a:r>
              <a:rPr lang="en-GB" dirty="0"/>
              <a:t> </a:t>
            </a:r>
            <a:r>
              <a:rPr lang="en-GB" dirty="0" err="1"/>
              <a:t>phala</a:t>
            </a:r>
            <a:endParaRPr lang="en-US" dirty="0"/>
          </a:p>
        </p:txBody>
      </p:sp>
      <p:pic>
        <p:nvPicPr>
          <p:cNvPr id="8" name="Picture 8">
            <a:extLst>
              <a:ext uri="{FF2B5EF4-FFF2-40B4-BE49-F238E27FC236}">
                <a16:creationId xmlns:a16="http://schemas.microsoft.com/office/drawing/2014/main" id="{986472AC-AD98-F64B-BCE1-9D587736425B}"/>
              </a:ext>
            </a:extLst>
          </p:cNvPr>
          <p:cNvPicPr>
            <a:picLocks noChangeAspect="1"/>
          </p:cNvPicPr>
          <p:nvPr/>
        </p:nvPicPr>
        <p:blipFill>
          <a:blip r:embed="rId3"/>
          <a:stretch>
            <a:fillRect/>
          </a:stretch>
        </p:blipFill>
        <p:spPr>
          <a:xfrm>
            <a:off x="8078002" y="3429001"/>
            <a:ext cx="3819893" cy="1672616"/>
          </a:xfrm>
          <a:prstGeom prst="rect">
            <a:avLst/>
          </a:prstGeom>
        </p:spPr>
      </p:pic>
    </p:spTree>
    <p:extLst>
      <p:ext uri="{BB962C8B-B14F-4D97-AF65-F5344CB8AC3E}">
        <p14:creationId xmlns:p14="http://schemas.microsoft.com/office/powerpoint/2010/main" val="412555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4F14F-1204-9449-8F4A-8E51A990F3F0}"/>
              </a:ext>
            </a:extLst>
          </p:cNvPr>
          <p:cNvSpPr>
            <a:spLocks noGrp="1"/>
          </p:cNvSpPr>
          <p:nvPr>
            <p:ph idx="1"/>
          </p:nvPr>
        </p:nvSpPr>
        <p:spPr>
          <a:xfrm>
            <a:off x="1154955" y="2603499"/>
            <a:ext cx="6706950" cy="3416300"/>
          </a:xfrm>
        </p:spPr>
        <p:txBody>
          <a:bodyPr/>
          <a:lstStyle/>
          <a:p>
            <a:r>
              <a:rPr lang="en-US" dirty="0"/>
              <a:t>afford to buy in this whole area. Later on, her two older grandchildren, </a:t>
            </a:r>
            <a:r>
              <a:rPr lang="en-US" dirty="0" err="1"/>
              <a:t>Allieta</a:t>
            </a:r>
            <a:r>
              <a:rPr lang="en-US" dirty="0"/>
              <a:t> and </a:t>
            </a:r>
            <a:r>
              <a:rPr lang="en-US" dirty="0" err="1"/>
              <a:t>Kondwande</a:t>
            </a:r>
            <a:r>
              <a:rPr lang="en-US" dirty="0"/>
              <a:t>, arrived back from school carrying their grubby jotters and empty mugs (in which they had been served their Mary’s Meals). They had more energy now. They laughed when they saw me at their home and proudly showed Granny their schoolwork. They explained that the daily porridge was enabling them to attend school for the first time.</a:t>
            </a:r>
          </a:p>
        </p:txBody>
      </p:sp>
      <p:pic>
        <p:nvPicPr>
          <p:cNvPr id="5" name="Picture 8">
            <a:extLst>
              <a:ext uri="{FF2B5EF4-FFF2-40B4-BE49-F238E27FC236}">
                <a16:creationId xmlns:a16="http://schemas.microsoft.com/office/drawing/2014/main" id="{4F222598-0FFD-2045-B3AB-4DABC40C04F6}"/>
              </a:ext>
            </a:extLst>
          </p:cNvPr>
          <p:cNvPicPr>
            <a:picLocks noChangeAspect="1"/>
          </p:cNvPicPr>
          <p:nvPr/>
        </p:nvPicPr>
        <p:blipFill>
          <a:blip r:embed="rId2"/>
          <a:stretch>
            <a:fillRect/>
          </a:stretch>
        </p:blipFill>
        <p:spPr>
          <a:xfrm>
            <a:off x="10045892" y="0"/>
            <a:ext cx="1320800" cy="1524000"/>
          </a:xfrm>
          <a:prstGeom prst="rect">
            <a:avLst/>
          </a:prstGeom>
        </p:spPr>
      </p:pic>
      <p:sp>
        <p:nvSpPr>
          <p:cNvPr id="4" name="Title 1">
            <a:extLst>
              <a:ext uri="{FF2B5EF4-FFF2-40B4-BE49-F238E27FC236}">
                <a16:creationId xmlns:a16="http://schemas.microsoft.com/office/drawing/2014/main" id="{18477B93-8F8F-9D4C-8B77-5982FEC959DE}"/>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Likuni</a:t>
            </a:r>
            <a:r>
              <a:rPr lang="en-GB" dirty="0"/>
              <a:t> </a:t>
            </a:r>
            <a:r>
              <a:rPr lang="en-GB" dirty="0" err="1"/>
              <a:t>phala</a:t>
            </a:r>
            <a:endParaRPr lang="en-US" dirty="0"/>
          </a:p>
        </p:txBody>
      </p:sp>
      <p:pic>
        <p:nvPicPr>
          <p:cNvPr id="8" name="Picture 8">
            <a:extLst>
              <a:ext uri="{FF2B5EF4-FFF2-40B4-BE49-F238E27FC236}">
                <a16:creationId xmlns:a16="http://schemas.microsoft.com/office/drawing/2014/main" id="{FDB1667C-2988-CB44-9D09-D2D945B2992A}"/>
              </a:ext>
            </a:extLst>
          </p:cNvPr>
          <p:cNvPicPr>
            <a:picLocks noChangeAspect="1"/>
          </p:cNvPicPr>
          <p:nvPr/>
        </p:nvPicPr>
        <p:blipFill>
          <a:blip r:embed="rId3"/>
          <a:stretch>
            <a:fillRect/>
          </a:stretch>
        </p:blipFill>
        <p:spPr>
          <a:xfrm>
            <a:off x="8530326" y="2315222"/>
            <a:ext cx="3415887" cy="4542778"/>
          </a:xfrm>
          <a:prstGeom prst="rect">
            <a:avLst/>
          </a:prstGeom>
        </p:spPr>
      </p:pic>
    </p:spTree>
    <p:extLst>
      <p:ext uri="{BB962C8B-B14F-4D97-AF65-F5344CB8AC3E}">
        <p14:creationId xmlns:p14="http://schemas.microsoft.com/office/powerpoint/2010/main" val="388505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F6918-3F26-7146-B907-2092587FCF59}"/>
              </a:ext>
            </a:extLst>
          </p:cNvPr>
          <p:cNvSpPr>
            <a:spLocks noGrp="1"/>
          </p:cNvSpPr>
          <p:nvPr>
            <p:ph idx="1"/>
          </p:nvPr>
        </p:nvSpPr>
        <p:spPr>
          <a:xfrm>
            <a:off x="4879337" y="2486526"/>
            <a:ext cx="7312663" cy="3783755"/>
          </a:xfrm>
        </p:spPr>
        <p:txBody>
          <a:bodyPr/>
          <a:lstStyle/>
          <a:p>
            <a:r>
              <a:rPr lang="en-US" dirty="0"/>
              <a:t>Within a few months of serving Mary’s Meals a few things became obvious. First of all it was plain to see that this was not just a nice idea. It was something that would actually work.The schools began to report that, after the introduction of the daily meals, children whose attendance rates had previously been very poor, because of illness and hunger, were now attending every day. They also began to see significant increases in </a:t>
            </a:r>
            <a:r>
              <a:rPr lang="en-US" dirty="0" err="1"/>
              <a:t>enrolment</a:t>
            </a:r>
            <a:r>
              <a:rPr lang="en-US" dirty="0"/>
              <a:t>. Children who had never been to school were coming for the first time, sent by parents who were assured their children would now eat every day and were therefore happy to give up the help they might have been providing in the fields and at home.</a:t>
            </a:r>
          </a:p>
        </p:txBody>
      </p:sp>
      <p:pic>
        <p:nvPicPr>
          <p:cNvPr id="5" name="Picture 8">
            <a:extLst>
              <a:ext uri="{FF2B5EF4-FFF2-40B4-BE49-F238E27FC236}">
                <a16:creationId xmlns:a16="http://schemas.microsoft.com/office/drawing/2014/main" id="{2E4A02E2-3079-2E45-ADCE-E041878E0F60}"/>
              </a:ext>
            </a:extLst>
          </p:cNvPr>
          <p:cNvPicPr>
            <a:picLocks noChangeAspect="1"/>
          </p:cNvPicPr>
          <p:nvPr/>
        </p:nvPicPr>
        <p:blipFill>
          <a:blip r:embed="rId2"/>
          <a:stretch>
            <a:fillRect/>
          </a:stretch>
        </p:blipFill>
        <p:spPr>
          <a:xfrm>
            <a:off x="10045892" y="0"/>
            <a:ext cx="1320800" cy="1524000"/>
          </a:xfrm>
          <a:prstGeom prst="rect">
            <a:avLst/>
          </a:prstGeom>
        </p:spPr>
      </p:pic>
      <p:sp>
        <p:nvSpPr>
          <p:cNvPr id="4" name="Title 1">
            <a:extLst>
              <a:ext uri="{FF2B5EF4-FFF2-40B4-BE49-F238E27FC236}">
                <a16:creationId xmlns:a16="http://schemas.microsoft.com/office/drawing/2014/main" id="{035A7E5A-F80E-E74D-A85D-F97967E4C182}"/>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Likuni</a:t>
            </a:r>
            <a:r>
              <a:rPr lang="en-GB" dirty="0"/>
              <a:t> </a:t>
            </a:r>
            <a:r>
              <a:rPr lang="en-GB" dirty="0" err="1"/>
              <a:t>phala</a:t>
            </a:r>
            <a:endParaRPr lang="en-US" dirty="0"/>
          </a:p>
        </p:txBody>
      </p:sp>
      <p:pic>
        <p:nvPicPr>
          <p:cNvPr id="7" name="Picture 8">
            <a:extLst>
              <a:ext uri="{FF2B5EF4-FFF2-40B4-BE49-F238E27FC236}">
                <a16:creationId xmlns:a16="http://schemas.microsoft.com/office/drawing/2014/main" id="{E92F7782-99FC-8845-BA8C-3640065E5FF1}"/>
              </a:ext>
            </a:extLst>
          </p:cNvPr>
          <p:cNvPicPr>
            <a:picLocks noChangeAspect="1"/>
          </p:cNvPicPr>
          <p:nvPr/>
        </p:nvPicPr>
        <p:blipFill>
          <a:blip r:embed="rId3"/>
          <a:stretch>
            <a:fillRect/>
          </a:stretch>
        </p:blipFill>
        <p:spPr>
          <a:xfrm>
            <a:off x="812131" y="2980734"/>
            <a:ext cx="3783263" cy="2405074"/>
          </a:xfrm>
          <a:prstGeom prst="rect">
            <a:avLst/>
          </a:prstGeom>
        </p:spPr>
      </p:pic>
    </p:spTree>
    <p:extLst>
      <p:ext uri="{BB962C8B-B14F-4D97-AF65-F5344CB8AC3E}">
        <p14:creationId xmlns:p14="http://schemas.microsoft.com/office/powerpoint/2010/main" val="3989311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 Boardroom</vt:lpstr>
      <vt:lpstr>PowerPoint Presentation</vt:lpstr>
      <vt:lpstr>Likuni phala</vt:lpstr>
      <vt:lpstr>Mary’s Meals</vt:lpstr>
      <vt:lpstr>Likuni phala</vt:lpstr>
      <vt:lpstr>Likuni phala</vt:lpstr>
      <vt:lpstr>Likuni phala</vt:lpstr>
      <vt:lpstr>Likuni phala</vt:lpstr>
      <vt:lpstr>Likuni phala</vt:lpstr>
      <vt:lpstr>Likuni phala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Meals</dc:title>
  <dc:creator>Allison Ogilvie</dc:creator>
  <cp:lastModifiedBy>Allison Ogilvie</cp:lastModifiedBy>
  <cp:revision>9</cp:revision>
  <dcterms:created xsi:type="dcterms:W3CDTF">2020-04-28T07:14:40Z</dcterms:created>
  <dcterms:modified xsi:type="dcterms:W3CDTF">2020-05-18T09:05:40Z</dcterms:modified>
</cp:coreProperties>
</file>