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/>
    <p:restoredTop sz="94600"/>
  </p:normalViewPr>
  <p:slideViewPr>
    <p:cSldViewPr snapToGrid="0" snapToObjects="1">
      <p:cViewPr varScale="1">
        <p:scale>
          <a:sx n="86" d="100"/>
          <a:sy n="86" d="100"/>
        </p:scale>
        <p:origin x="215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B3350-1623-DC4B-8D88-FB6BF7DBCC6B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24212-67C0-1144-9356-136036C3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9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www.youtube.com/watch?v=F4TrpuuvIQ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99B5-4687-4904-9C73-17999429BA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  <a:latin typeface="Times" pitchFamily="2" charset="0"/>
              </a:rPr>
              <a:t>Something a little different for RE…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8EFEB-7AEF-4AAC-902F-D30BB682A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048000"/>
            <a:ext cx="7342188" cy="175260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Take your pick from these tasks. One per week and at your leisure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795A2-2E14-1145-9CCB-35AE44ED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09" y="4128351"/>
            <a:ext cx="232646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A4BC8-B1D5-C343-9E4A-8CD73C90658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4" r="34356" b="7146"/>
          <a:stretch/>
        </p:blipFill>
        <p:spPr bwMode="auto">
          <a:xfrm>
            <a:off x="3917780" y="4063149"/>
            <a:ext cx="1897304" cy="1817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75900AE0-C5DD-4048-A73D-DDD29A490A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5" y="3876256"/>
            <a:ext cx="1466215" cy="20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00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6E00-11A6-492A-9536-98675FDD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34" y="259148"/>
            <a:ext cx="7345362" cy="1339850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chemeClr val="tx1"/>
                </a:solidFill>
              </a:rPr>
              <a:t>Looking out for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C5D3F-8830-4C98-9D97-3FDEAD61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45" y="1743858"/>
            <a:ext cx="8528701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Phone an elderly relative and have a good long chat with them.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3DB1E-86C9-8448-8292-9272FCA3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225" y="3584650"/>
            <a:ext cx="2788171" cy="2091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C07E7-7CFA-A040-8908-0831D797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34" y="3524435"/>
            <a:ext cx="39116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2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37F3B-17B8-49B2-A08A-E8CF88BD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688969"/>
            <a:ext cx="8286750" cy="4700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 Look up different pieces of religious art online.  Use this as your inspiration to produce a piece of art depicting your favourite story from the Bible. Examples to reflect upon could include:</a:t>
            </a:r>
          </a:p>
          <a:p>
            <a:pPr lvl="0"/>
            <a:r>
              <a:rPr lang="en-GB" sz="1800" i="1" dirty="0">
                <a:solidFill>
                  <a:schemeClr val="tx1"/>
                </a:solidFill>
              </a:rPr>
              <a:t>The Entry of Christ into Jerusalem </a:t>
            </a:r>
            <a:r>
              <a:rPr lang="en-GB" sz="1800" dirty="0">
                <a:solidFill>
                  <a:schemeClr val="tx1"/>
                </a:solidFill>
              </a:rPr>
              <a:t>by Pietro Lorenzetti.</a:t>
            </a:r>
          </a:p>
          <a:p>
            <a:pPr lvl="0"/>
            <a:r>
              <a:rPr lang="en-GB" sz="1800" i="1" dirty="0">
                <a:solidFill>
                  <a:schemeClr val="tx1"/>
                </a:solidFill>
              </a:rPr>
              <a:t>Christ in the Garden of Olives</a:t>
            </a:r>
            <a:r>
              <a:rPr lang="en-GB" sz="1800" dirty="0">
                <a:solidFill>
                  <a:schemeClr val="tx1"/>
                </a:solidFill>
              </a:rPr>
              <a:t> by Sandro Botticelli.</a:t>
            </a:r>
          </a:p>
          <a:p>
            <a:pPr lvl="0"/>
            <a:r>
              <a:rPr lang="en-GB" sz="1800" i="1" dirty="0">
                <a:solidFill>
                  <a:schemeClr val="tx1"/>
                </a:solidFill>
              </a:rPr>
              <a:t>Ecce Homo </a:t>
            </a:r>
            <a:r>
              <a:rPr lang="en-GB" sz="1800" dirty="0">
                <a:solidFill>
                  <a:schemeClr val="tx1"/>
                </a:solidFill>
              </a:rPr>
              <a:t>by Antonio </a:t>
            </a:r>
            <a:r>
              <a:rPr lang="en-GB" sz="1800" dirty="0" err="1">
                <a:solidFill>
                  <a:schemeClr val="tx1"/>
                </a:solidFill>
              </a:rPr>
              <a:t>Ciseri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GB" sz="1800" i="1" dirty="0">
                <a:solidFill>
                  <a:schemeClr val="tx1"/>
                </a:solidFill>
              </a:rPr>
              <a:t>Pentecost </a:t>
            </a:r>
            <a:r>
              <a:rPr lang="en-GB" sz="1800" dirty="0">
                <a:solidFill>
                  <a:schemeClr val="tx1"/>
                </a:solidFill>
              </a:rPr>
              <a:t>by El Greco.</a:t>
            </a:r>
          </a:p>
          <a:p>
            <a:pPr lvl="0"/>
            <a:r>
              <a:rPr lang="en-GB" sz="1800" i="1" dirty="0">
                <a:solidFill>
                  <a:schemeClr val="tx1"/>
                </a:solidFill>
              </a:rPr>
              <a:t>The Incredulity of St. Thomas </a:t>
            </a:r>
            <a:r>
              <a:rPr lang="en-GB" sz="1800" dirty="0">
                <a:solidFill>
                  <a:schemeClr val="tx1"/>
                </a:solidFill>
              </a:rPr>
              <a:t>by </a:t>
            </a:r>
            <a:r>
              <a:rPr lang="en-GB" sz="1800" dirty="0" err="1">
                <a:solidFill>
                  <a:schemeClr val="tx1"/>
                </a:solidFill>
              </a:rPr>
              <a:t>Cina</a:t>
            </a:r>
            <a:r>
              <a:rPr lang="en-GB" sz="1800" dirty="0">
                <a:solidFill>
                  <a:schemeClr val="tx1"/>
                </a:solidFill>
              </a:rPr>
              <a:t> da Conegliano.</a:t>
            </a:r>
          </a:p>
          <a:p>
            <a:r>
              <a:rPr lang="en-GB" sz="1800" dirty="0">
                <a:solidFill>
                  <a:schemeClr val="tx1"/>
                </a:solidFill>
              </a:rPr>
              <a:t>Watch the reflection on </a:t>
            </a:r>
            <a:r>
              <a:rPr lang="en-GB" sz="1800" i="1" dirty="0">
                <a:solidFill>
                  <a:schemeClr val="tx1"/>
                </a:solidFill>
              </a:rPr>
              <a:t>The Supper at Emmaus </a:t>
            </a:r>
            <a:r>
              <a:rPr lang="en-GB" sz="1800" dirty="0">
                <a:solidFill>
                  <a:schemeClr val="tx1"/>
                </a:solidFill>
              </a:rPr>
              <a:t>by Caravaggio by Fr Stephen Reilly at </a:t>
            </a:r>
            <a:r>
              <a:rPr lang="en-GB" sz="1800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https://www.youtube.com/watch?v=F4TrpuuvIQo</a:t>
            </a:r>
            <a:r>
              <a:rPr lang="en-GB" sz="1800" dirty="0">
                <a:solidFill>
                  <a:schemeClr val="tx1"/>
                </a:solidFill>
              </a:rPr>
              <a:t> to support you in your reflection.</a:t>
            </a: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ECC42D-2C78-6747-BAA4-496D9472C31B}"/>
              </a:ext>
            </a:extLst>
          </p:cNvPr>
          <p:cNvSpPr/>
          <p:nvPr/>
        </p:nvSpPr>
        <p:spPr>
          <a:xfrm>
            <a:off x="3275010" y="576085"/>
            <a:ext cx="25939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arty!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73721-FD4C-014C-B959-894A1478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670" y="2829393"/>
            <a:ext cx="1842125" cy="1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1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098E2-FE1F-4E8A-A5C8-E03B94FFD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31" y="1509792"/>
            <a:ext cx="8354538" cy="48791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GB" b="1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A Church historian has asked you to find out about the life of one of the saints. This could be one of the Apostles (for example, Peter or Paul) or a saint from closer to home such as St. John Ogilvie. </a:t>
            </a:r>
          </a:p>
          <a:p>
            <a:pPr marL="0" indent="0" algn="just">
              <a:buNone/>
            </a:pPr>
            <a:r>
              <a:rPr lang="en-GB" b="1" dirty="0">
                <a:solidFill>
                  <a:schemeClr val="tx1"/>
                </a:solidFill>
              </a:rPr>
              <a:t>Create a presentation through a PowerPoint, information poster/leaflet, video blog or other method to show your findings. You should find out about: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Information about the life of the Saint.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How did this saint follow the example of Jesus? (teaching, preaching, charity, faith)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Is this saint a Martyr? Find out where this saint is buried.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Is their burial place a popular pilgrimage site?</a:t>
            </a:r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EA924B-A505-4941-AF00-D18E8A541C4B}"/>
              </a:ext>
            </a:extLst>
          </p:cNvPr>
          <p:cNvSpPr/>
          <p:nvPr/>
        </p:nvSpPr>
        <p:spPr>
          <a:xfrm>
            <a:off x="2435838" y="469027"/>
            <a:ext cx="42723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Mission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F47A1-CBC8-1B4C-B58B-182B5CF3B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751" y="4467536"/>
            <a:ext cx="941518" cy="17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3EC36-5242-4307-AD01-FAF04828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99" y="1715866"/>
            <a:ext cx="8379487" cy="49172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br>
              <a:rPr lang="en-GB" i="1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Create a blog, video presentation or a PowerPoint on Different pilgrimage places from across the world.</a:t>
            </a:r>
          </a:p>
          <a:p>
            <a:r>
              <a:rPr lang="en-GB" dirty="0">
                <a:solidFill>
                  <a:schemeClr val="tx1"/>
                </a:solidFill>
              </a:rPr>
              <a:t>Choose at least 3 Christian pilgrimage sites and at least 1 from another religious tradition such as Judaism or Islam. You could include: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A definition of what a pilgrimage is.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A description of exactly where in the world these places of pilgrimage are. 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Which countries are they in and if it is not a city or big town, where are these sites close to?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Information about the history of these places of pilgrimage.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When did people start visiting these places and why?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What would you be able to see at these places? Where could you go? What do pilgrims do here? Where could they pray?</a:t>
            </a:r>
          </a:p>
          <a:p>
            <a:pPr lvl="0"/>
            <a:r>
              <a:rPr lang="en-GB" dirty="0">
                <a:solidFill>
                  <a:schemeClr val="tx1"/>
                </a:solidFill>
              </a:rPr>
              <a:t>Explain why this place of pilgrimage is special to members of the faith.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76100-249B-5B4A-9819-CF471835ABD9}"/>
              </a:ext>
            </a:extLst>
          </p:cNvPr>
          <p:cNvSpPr/>
          <p:nvPr/>
        </p:nvSpPr>
        <p:spPr>
          <a:xfrm>
            <a:off x="3200518" y="550889"/>
            <a:ext cx="2413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ICT whiz!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0ED49-DA9F-FD4D-BB91-12C796657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544" y="313653"/>
            <a:ext cx="1828800" cy="10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CF73F-6BBB-4490-A737-5DFFE9393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220" y="1938729"/>
            <a:ext cx="7345363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Choose a book from the Bible.  Bake a cake in the shape of the Book and decorate accordingly</a:t>
            </a:r>
          </a:p>
          <a:p>
            <a:pPr marL="0" indent="0">
              <a:buNone/>
            </a:pP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8315D6-12C8-CE41-B662-C2EBC890AEFE}"/>
              </a:ext>
            </a:extLst>
          </p:cNvPr>
          <p:cNvSpPr/>
          <p:nvPr/>
        </p:nvSpPr>
        <p:spPr>
          <a:xfrm>
            <a:off x="2821360" y="574244"/>
            <a:ext cx="3501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Bake a Cake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05F2A-4709-EE42-B4A8-C8055834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24" y="3349508"/>
            <a:ext cx="1882201" cy="250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8AC7B-95CE-634D-B22C-5C87C40F1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21" y="3945087"/>
            <a:ext cx="6160957" cy="13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9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BBF38-267A-487C-8B47-618AA133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72" y="1753848"/>
            <a:ext cx="7886700" cy="42319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Read any fiction or non-fiction book about Christianity and write a short summary answering the questions:</a:t>
            </a:r>
          </a:p>
          <a:p>
            <a:r>
              <a:rPr lang="en-US" dirty="0">
                <a:solidFill>
                  <a:schemeClr val="tx1"/>
                </a:solidFill>
              </a:rPr>
              <a:t>What was the book about?</a:t>
            </a:r>
          </a:p>
          <a:p>
            <a:r>
              <a:rPr lang="en-US" dirty="0">
                <a:solidFill>
                  <a:schemeClr val="tx1"/>
                </a:solidFill>
              </a:rPr>
              <a:t>What were your thoughts on the book?</a:t>
            </a:r>
          </a:p>
          <a:p>
            <a:r>
              <a:rPr lang="en-US" dirty="0">
                <a:solidFill>
                  <a:schemeClr val="tx1"/>
                </a:solidFill>
              </a:rPr>
              <a:t>Was there anything you learned from this book?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There are free audio books on the website https://stories.audible.com/start-listen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Suggestions from the site to read are:</a:t>
            </a:r>
          </a:p>
          <a:p>
            <a:r>
              <a:rPr lang="en-US" dirty="0">
                <a:solidFill>
                  <a:schemeClr val="tx1"/>
                </a:solidFill>
              </a:rPr>
              <a:t>•	CS Lewis – The Chronicles of Narnia</a:t>
            </a:r>
          </a:p>
          <a:p>
            <a:r>
              <a:rPr lang="en-US" dirty="0">
                <a:solidFill>
                  <a:schemeClr val="tx1"/>
                </a:solidFill>
              </a:rPr>
              <a:t>•	Tolkien Lord of The Rings</a:t>
            </a:r>
          </a:p>
          <a:p>
            <a:r>
              <a:rPr lang="en-US" dirty="0">
                <a:solidFill>
                  <a:schemeClr val="tx1"/>
                </a:solidFill>
              </a:rPr>
              <a:t>•	Victor Hugo – Les </a:t>
            </a:r>
            <a:r>
              <a:rPr lang="en-US" dirty="0" err="1">
                <a:solidFill>
                  <a:schemeClr val="tx1"/>
                </a:solidFill>
              </a:rPr>
              <a:t>Miserables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BE4677-9A04-8046-86D4-8E6404FA9A6F}"/>
              </a:ext>
            </a:extLst>
          </p:cNvPr>
          <p:cNvSpPr/>
          <p:nvPr/>
        </p:nvSpPr>
        <p:spPr>
          <a:xfrm>
            <a:off x="1709342" y="532889"/>
            <a:ext cx="60163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 with a good book!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85EAF-CB13-E94B-AC1E-2FA2E5F5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785" y="4094656"/>
            <a:ext cx="1851043" cy="246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6EC57-8987-7849-9C52-4A152FA2A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740" y="2165329"/>
            <a:ext cx="1795986" cy="12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3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EE4C7-BFEF-48A8-A51B-66FDB0D36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38" y="1848788"/>
            <a:ext cx="7869134" cy="419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At Eastertide we remember God’s promise of new life.  During spring we celebrate new life. 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Go on a spiritual walk and identify at least 3 signs of new life (e.g. flowers blooming, buds, lambs…) on your walk.  Take a photo of these on your phone.</a:t>
            </a:r>
          </a:p>
          <a:p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A0F006-122B-8E44-B57F-57C3599343D2}"/>
              </a:ext>
            </a:extLst>
          </p:cNvPr>
          <p:cNvSpPr/>
          <p:nvPr/>
        </p:nvSpPr>
        <p:spPr>
          <a:xfrm>
            <a:off x="1944407" y="507666"/>
            <a:ext cx="5602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Go a Spiritual Walk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5DC41-1C5C-3644-9E7B-7836A3FC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646" y="3707069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60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F2C4A-6D92-41EE-A9D1-806341071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38" y="1788827"/>
            <a:ext cx="7929095" cy="393192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Recall the work you have covered in RE so far this year…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Make up about twenty questions, some easy and some hard (with answers).  You might want to use Kahoot for this.</a:t>
            </a:r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50633E-A8DA-424B-986E-F77D883740BB}"/>
              </a:ext>
            </a:extLst>
          </p:cNvPr>
          <p:cNvSpPr/>
          <p:nvPr/>
        </p:nvSpPr>
        <p:spPr>
          <a:xfrm>
            <a:off x="2757571" y="462695"/>
            <a:ext cx="42691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/>
              <a:t>Quiz Master?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C88E0-0038-9E40-A10A-DD70130F5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35" y="4167266"/>
            <a:ext cx="1805244" cy="21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0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701DD-B831-40FB-8DD7-32A9950DE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11" y="1998705"/>
            <a:ext cx="2661722" cy="3928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700" i="1" dirty="0">
                <a:solidFill>
                  <a:schemeClr val="tx1"/>
                </a:solidFill>
              </a:rPr>
              <a:t>Write your own poem or song which portrays your relationship with God.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E812B8-8C41-4445-951D-A1CBE24C6A44}"/>
              </a:ext>
            </a:extLst>
          </p:cNvPr>
          <p:cNvSpPr/>
          <p:nvPr/>
        </p:nvSpPr>
        <p:spPr>
          <a:xfrm>
            <a:off x="610416" y="238196"/>
            <a:ext cx="25567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Read the reflection </a:t>
            </a:r>
            <a:r>
              <a:rPr lang="en-GB" sz="2800" b="1" i="1" dirty="0"/>
              <a:t>Footprints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BED95-2322-5041-A528-5622F0E0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3" y="0"/>
            <a:ext cx="6766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6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FFC307324165458C061B929A03D726" ma:contentTypeVersion="2" ma:contentTypeDescription="Create a new document." ma:contentTypeScope="" ma:versionID="72bf38bdbd03bfa701d1636f2d0820c1">
  <xsd:schema xmlns:xsd="http://www.w3.org/2001/XMLSchema" xmlns:xs="http://www.w3.org/2001/XMLSchema" xmlns:p="http://schemas.microsoft.com/office/2006/metadata/properties" xmlns:ns2="c1b7c6c5-39b4-4347-a516-6d7e297ed50a" targetNamespace="http://schemas.microsoft.com/office/2006/metadata/properties" ma:root="true" ma:fieldsID="b8ad2012a323ccc07a4a306763ddf88b" ns2:_="">
    <xsd:import namespace="c1b7c6c5-39b4-4347-a516-6d7e297ed5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7c6c5-39b4-4347-a516-6d7e297ed5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25191A-98BF-4717-9A59-F9673AC621B1}"/>
</file>

<file path=customXml/itemProps2.xml><?xml version="1.0" encoding="utf-8"?>
<ds:datastoreItem xmlns:ds="http://schemas.openxmlformats.org/officeDocument/2006/customXml" ds:itemID="{0F1ABEB3-AC2D-4743-9927-F0502DC80274}"/>
</file>

<file path=customXml/itemProps3.xml><?xml version="1.0" encoding="utf-8"?>
<ds:datastoreItem xmlns:ds="http://schemas.openxmlformats.org/officeDocument/2006/customXml" ds:itemID="{EA9D1D7E-2EE4-40FD-B630-416508F9207B}"/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727</TotalTime>
  <Words>668</Words>
  <Application>Microsoft Macintosh PowerPoint</Application>
  <PresentationFormat>On-screen Show (4:3)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Brush Script MT</vt:lpstr>
      <vt:lpstr>Arial</vt:lpstr>
      <vt:lpstr>Calibri</vt:lpstr>
      <vt:lpstr>Calisto MT</vt:lpstr>
      <vt:lpstr>Times</vt:lpstr>
      <vt:lpstr>Times New Roman</vt:lpstr>
      <vt:lpstr>Capital</vt:lpstr>
      <vt:lpstr>Something a little different for 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out for Family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Religious and Philosophical Questions</dc:title>
  <dc:creator>John Dunlop</dc:creator>
  <cp:lastModifiedBy>Mr Dunlop</cp:lastModifiedBy>
  <cp:revision>47</cp:revision>
  <dcterms:created xsi:type="dcterms:W3CDTF">2018-01-12T12:02:28Z</dcterms:created>
  <dcterms:modified xsi:type="dcterms:W3CDTF">2020-05-01T09:46:16Z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0x010100EFFFC307324165458C061B929A03D726</vt:lpwstr>
  </property>
</Properties>
</file>