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7CE7B-1EB6-4220-A030-B395185C23E0}" v="233" dt="2020-04-29T10:20:40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2065E-8476-4705-A390-EE7C40D1F2F7}" type="datetimeFigureOut">
              <a:rPr lang="en-GB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C3B2B-7E35-4D41-9520-52E4798B9614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5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C3B2B-7E35-4D41-9520-52E4798B9614}" type="slidenum">
              <a:rPr lang="en-GB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056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1A_CAkYt3GY?feature=oembe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  <a:cs typeface="Calibri Light"/>
              </a:rPr>
              <a:t>Fourth Year</a:t>
            </a:r>
            <a:br>
              <a:rPr lang="en-GB" sz="3700">
                <a:solidFill>
                  <a:srgbClr val="FFFFFF"/>
                </a:solidFill>
                <a:cs typeface="Calibri Light"/>
              </a:rPr>
            </a:br>
            <a:r>
              <a:rPr lang="en-GB" sz="3700">
                <a:solidFill>
                  <a:srgbClr val="FFFFFF"/>
                </a:solidFill>
                <a:cs typeface="Calibri Light"/>
              </a:rPr>
              <a:t>Our Lady's High School</a:t>
            </a:r>
            <a:br>
              <a:rPr lang="en-GB" sz="3700">
                <a:solidFill>
                  <a:srgbClr val="FFFFFF"/>
                </a:solidFill>
                <a:cs typeface="Calibri Light"/>
              </a:rPr>
            </a:br>
            <a:r>
              <a:rPr lang="en-GB" sz="3700">
                <a:solidFill>
                  <a:srgbClr val="FFFFFF"/>
                </a:solidFill>
                <a:cs typeface="Calibri Light"/>
              </a:rPr>
              <a:t>Religious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r>
              <a:rPr lang="en-GB" sz="2000">
                <a:solidFill>
                  <a:srgbClr val="FFFFFF"/>
                </a:solidFill>
                <a:cs typeface="Calibri"/>
              </a:rPr>
              <a:t>Lesson 1</a:t>
            </a:r>
          </a:p>
          <a:p>
            <a:endParaRPr lang="en-GB" sz="200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C019E85E-8DB3-4014-8A6F-4E53A657D38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53822" y="975392"/>
            <a:ext cx="6553545" cy="491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579F-25A5-4D61-AD67-9D6D60A1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What is Philosophy?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97D9D-8D9A-4124-B55E-694499BD4A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cs typeface="Calibri"/>
              </a:rPr>
              <a:t>We will have the chance to evaluate our decisions.</a:t>
            </a:r>
          </a:p>
          <a:p>
            <a:r>
              <a:rPr lang="en-GB">
                <a:cs typeface="Calibri"/>
              </a:rPr>
              <a:t>Philosophy is the study of 'making sense of the world'.</a:t>
            </a:r>
          </a:p>
          <a:p>
            <a:r>
              <a:rPr lang="en-GB">
                <a:cs typeface="Calibri"/>
              </a:rPr>
              <a:t>We will be thinking about 'Big Questions'.  What is the world like?  What is the nature of reality?  Is there a God?  What kind of being am I?  Do I have a soul</a:t>
            </a:r>
            <a:endParaRPr lang="en-GB" dirty="0">
              <a:cs typeface="Calibri"/>
            </a:endParaRPr>
          </a:p>
        </p:txBody>
      </p:sp>
      <p:pic>
        <p:nvPicPr>
          <p:cNvPr id="5" name="Picture 5" descr="A picture containing building, sitting, table, man&#10;&#10;Description generated with very high confidence">
            <a:extLst>
              <a:ext uri="{FF2B5EF4-FFF2-40B4-BE49-F238E27FC236}">
                <a16:creationId xmlns:a16="http://schemas.microsoft.com/office/drawing/2014/main" id="{6A977CC4-E033-42D2-A8E8-6D496D55E4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7884" y="1964907"/>
            <a:ext cx="5943600" cy="3110249"/>
          </a:xfrm>
        </p:spPr>
      </p:pic>
    </p:spTree>
    <p:extLst>
      <p:ext uri="{BB962C8B-B14F-4D97-AF65-F5344CB8AC3E}">
        <p14:creationId xmlns:p14="http://schemas.microsoft.com/office/powerpoint/2010/main" val="33395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F085B8-A2C0-4A6F-B663-CCC56F3CD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658F6D6-96E0-421A-96D6-3DF404008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3CF62545-93A0-4FD5-9B48-48DCA794C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0E4B1-778C-4A18-9809-2538F42EC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cs typeface="Calibri Light"/>
              </a:rPr>
              <a:t>There are three main branches of Philosophy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CB693-8B38-4556-A1AC-7D988C420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0833"/>
            <a:ext cx="5096934" cy="416613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2000">
                <a:cs typeface="Calibri"/>
              </a:rPr>
              <a:t>Metaphysics</a:t>
            </a:r>
          </a:p>
          <a:p>
            <a:pPr lvl="1"/>
            <a:r>
              <a:rPr lang="en-GB" sz="2000">
                <a:cs typeface="Calibri"/>
              </a:rPr>
              <a:t>The branch of philosophy that studies the nature of reality (the world, the universe and being)</a:t>
            </a:r>
          </a:p>
          <a:p>
            <a:r>
              <a:rPr lang="en-GB" sz="2000">
                <a:cs typeface="Calibri"/>
              </a:rPr>
              <a:t>Epistemology</a:t>
            </a:r>
          </a:p>
          <a:p>
            <a:pPr lvl="1"/>
            <a:r>
              <a:rPr lang="en-GB" sz="2000">
                <a:cs typeface="Calibri"/>
              </a:rPr>
              <a:t>The branch of philosophy that studies the nature and scope of knowledge (e.g Is the world really what I think it is? Is everything I see, think and experience true? how do i know that I am right?)</a:t>
            </a:r>
          </a:p>
          <a:p>
            <a:pPr lvl="1"/>
            <a:endParaRPr lang="en-GB" sz="2000">
              <a:cs typeface="Calibri"/>
            </a:endParaRPr>
          </a:p>
          <a:p>
            <a:endParaRPr lang="en-GB" sz="200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45B40-F2E7-498D-8603-4B397F4EB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866" y="2010833"/>
            <a:ext cx="5096933" cy="41661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>
                <a:cs typeface="Calibri"/>
              </a:rPr>
              <a:t>Value Theory</a:t>
            </a:r>
          </a:p>
          <a:p>
            <a:pPr lvl="1"/>
            <a:r>
              <a:rPr lang="en-GB" sz="2000">
                <a:cs typeface="Calibri"/>
              </a:rPr>
              <a:t>Ethics - the study of how humans should live with each other.</a:t>
            </a:r>
          </a:p>
          <a:p>
            <a:pPr lvl="1"/>
            <a:r>
              <a:rPr lang="en-GB" sz="2000">
                <a:cs typeface="Calibri"/>
              </a:rPr>
              <a:t>Aesthetics - the study of beauty and art.   (What beauty is and if it even exists)</a:t>
            </a:r>
          </a:p>
          <a:p>
            <a:pPr lvl="1"/>
            <a:r>
              <a:rPr lang="en-GB" sz="2000">
                <a:cs typeface="Calibri"/>
              </a:rPr>
              <a:t>____________________________</a:t>
            </a:r>
          </a:p>
          <a:p>
            <a:pPr lvl="1"/>
            <a:endParaRPr lang="en-GB" sz="2000" dirty="0">
              <a:cs typeface="Calibri"/>
            </a:endParaRPr>
          </a:p>
          <a:p>
            <a:pPr marL="457200" lvl="1" indent="0">
              <a:buNone/>
            </a:pPr>
            <a:endParaRPr lang="en-GB" sz="2000" dirty="0">
              <a:cs typeface="Calibri"/>
            </a:endParaRPr>
          </a:p>
          <a:p>
            <a:pPr lvl="1"/>
            <a:r>
              <a:rPr lang="en-GB" sz="2000">
                <a:cs typeface="Calibri"/>
              </a:rPr>
              <a:t>Logic is the philosophers toolbox</a:t>
            </a:r>
          </a:p>
          <a:p>
            <a:pPr lvl="2"/>
            <a:r>
              <a:rPr lang="en-GB">
                <a:cs typeface="Calibri"/>
              </a:rPr>
              <a:t>Reasoning - what philosophers use to help them answer the difficult questions.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5256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4D48-2042-442F-84E2-972F4246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What is Philosophy?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F1E91-3D99-4181-B347-AFD3F0D07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You do philosophy all the time in your daily life.</a:t>
            </a:r>
          </a:p>
          <a:p>
            <a:endParaRPr lang="en-US" sz="1800"/>
          </a:p>
          <a:p>
            <a:r>
              <a:rPr lang="en-US" sz="1800"/>
              <a:t>Try to understand - get inside an idea</a:t>
            </a:r>
          </a:p>
          <a:p>
            <a:r>
              <a:rPr lang="en-US" sz="1800"/>
              <a:t>Critical evaluation – challenge your understanding of the view of the world.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picture containing light, outdoor, water, star&#10;&#10;Description generated with very high confidence">
            <a:extLst>
              <a:ext uri="{FF2B5EF4-FFF2-40B4-BE49-F238E27FC236}">
                <a16:creationId xmlns:a16="http://schemas.microsoft.com/office/drawing/2014/main" id="{E428D189-2525-42BD-9B28-BA38EF2A4B1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37450" b="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81336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F200-6D1C-4F3C-BE47-DC9D6A4F5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65200"/>
            <a:ext cx="3932237" cy="744622"/>
          </a:xfrm>
        </p:spPr>
        <p:txBody>
          <a:bodyPr/>
          <a:lstStyle/>
          <a:p>
            <a:r>
              <a:rPr lang="en-GB">
                <a:cs typeface="Calibri Light"/>
              </a:rPr>
              <a:t>What is Philosophy?</a:t>
            </a:r>
            <a:endParaRPr lang="en-GB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17586-F929-4C9E-98EC-6BB25AB13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451" y="4342899"/>
            <a:ext cx="5236411" cy="25207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>
                <a:cs typeface="Calibri"/>
              </a:rPr>
              <a:t>What is knowledge?</a:t>
            </a:r>
          </a:p>
          <a:p>
            <a:endParaRPr lang="en-GB" dirty="0">
              <a:cs typeface="Calibri"/>
            </a:endParaRPr>
          </a:p>
          <a:p>
            <a:r>
              <a:rPr lang="en-GB">
                <a:cs typeface="Calibri"/>
              </a:rPr>
              <a:t>Don't worry if you can't answer it easily.  The point is to get you thinking.</a:t>
            </a:r>
            <a:endParaRPr lang="en-GB" dirty="0">
              <a:cs typeface="Calibri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BCB0A-D8C4-4D98-9AAD-8B050430F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03926"/>
            <a:ext cx="3932237" cy="2514852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GB" sz="6600">
                <a:cs typeface="Calibri"/>
              </a:rPr>
              <a:t>Let's have a go at doing some Philosophy.</a:t>
            </a:r>
            <a:endParaRPr lang="en-US"/>
          </a:p>
          <a:p>
            <a:endParaRPr lang="en-GB" sz="6600" dirty="0">
              <a:cs typeface="Calibri"/>
            </a:endParaRPr>
          </a:p>
          <a:p>
            <a:r>
              <a:rPr lang="en-GB" sz="6600">
                <a:cs typeface="Calibri"/>
              </a:rPr>
              <a:t>  Answer the following question.</a:t>
            </a:r>
            <a:endParaRPr lang="en-GB"/>
          </a:p>
        </p:txBody>
      </p:sp>
      <p:pic>
        <p:nvPicPr>
          <p:cNvPr id="5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1A6E602B-EE54-4DB7-99D4-D75D26E79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875" y="1517819"/>
            <a:ext cx="5072146" cy="408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6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Fourth Year Our Lady's High School Religious Education</vt:lpstr>
      <vt:lpstr>What is Philosophy?</vt:lpstr>
      <vt:lpstr>There are three main branches of Philosophy</vt:lpstr>
      <vt:lpstr>What is Philosophy?</vt:lpstr>
      <vt:lpstr>What is Philosophy?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112</cp:revision>
  <dcterms:created xsi:type="dcterms:W3CDTF">2020-04-29T08:27:51Z</dcterms:created>
  <dcterms:modified xsi:type="dcterms:W3CDTF">2020-05-06T13:55:10Z</dcterms:modified>
</cp:coreProperties>
</file>