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57C9C-CC7B-D5A9-5E2D-5BDC6F48BFE7}" v="90" dt="2020-04-29T12:11:22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11:37:02.1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30T11:39:56.9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7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9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8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7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9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6" r:id="rId6"/>
    <p:sldLayoutId id="2147483732" r:id="rId7"/>
    <p:sldLayoutId id="2147483733" r:id="rId8"/>
    <p:sldLayoutId id="2147483734" r:id="rId9"/>
    <p:sldLayoutId id="2147483735" r:id="rId10"/>
    <p:sldLayoutId id="214748373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KEhdsnKKH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8581" y="643467"/>
            <a:ext cx="3562483" cy="3569241"/>
          </a:xfrm>
        </p:spPr>
        <p:txBody>
          <a:bodyPr>
            <a:normAutofit/>
          </a:bodyPr>
          <a:lstStyle/>
          <a:p>
            <a:r>
              <a:rPr lang="en-GB" sz="5800"/>
              <a:t>Introduction to philosophy –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8581" y="4631161"/>
            <a:ext cx="3562483" cy="15694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/>
              <a:t>Our Lady's High School</a:t>
            </a:r>
          </a:p>
          <a:p>
            <a:r>
              <a:rPr lang="en-GB"/>
              <a:t>Religious Education Department</a:t>
            </a:r>
          </a:p>
          <a:p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8100" cap="rnd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53D30-3B53-462C-B3A0-92742EB46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3240" r="-7" b="11541"/>
          <a:stretch/>
        </p:blipFill>
        <p:spPr>
          <a:xfrm>
            <a:off x="320040" y="1386502"/>
            <a:ext cx="7214616" cy="40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6FF75-88D8-4EA3-A212-855DA78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949" y="1632730"/>
            <a:ext cx="3562483" cy="25532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800" dirty="0"/>
              <a:t>Watch the video about philosophical reasoning.</a:t>
            </a:r>
            <a:endParaRPr lang="en-US" sz="5800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8100" cap="rnd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>
            <a:hlinkClick r:id="" action="ppaction://media"/>
            <a:extLst>
              <a:ext uri="{FF2B5EF4-FFF2-40B4-BE49-F238E27FC236}">
                <a16:creationId xmlns:a16="http://schemas.microsoft.com/office/drawing/2014/main" id="{52F1A395-51DB-4642-BA3E-801C331BAE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040" y="709803"/>
            <a:ext cx="7214616" cy="54109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5DE64-FA95-4664-B1CA-D49FCE7F7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7893" y="4913429"/>
            <a:ext cx="3932237" cy="12271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Take some notes whilst you watch</a:t>
            </a:r>
          </a:p>
        </p:txBody>
      </p:sp>
    </p:spTree>
    <p:extLst>
      <p:ext uri="{BB962C8B-B14F-4D97-AF65-F5344CB8AC3E}">
        <p14:creationId xmlns:p14="http://schemas.microsoft.com/office/powerpoint/2010/main" val="186620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F0604-148B-4503-AFAB-3C4B162F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Philosophical reasoning: how to argue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8100" cap="rnd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B06F-4C4D-4492-86CB-98D1E3432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People can be persuaded by arguments.</a:t>
            </a:r>
          </a:p>
          <a:p>
            <a:r>
              <a:rPr lang="en-US"/>
              <a:t>We use arguments all the time.</a:t>
            </a:r>
          </a:p>
          <a:p>
            <a:r>
              <a:rPr lang="en-US"/>
              <a:t>A good argument is built on a solid foundation of logic.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4C39ED9-A5E7-5749-86E0-DA0E8EB28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r="1770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114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FBFF1-5B03-42CE-B550-0AB08DA9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Platos idea of the Tripartite Soul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8100" cap="rnd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D3B84-26FB-4F0E-BDDE-F5EFF7274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Rational - seeks the truth</a:t>
            </a:r>
          </a:p>
          <a:p>
            <a:r>
              <a:rPr lang="en-US"/>
              <a:t>Spirited emotion - honour and duty</a:t>
            </a:r>
          </a:p>
          <a:p>
            <a:r>
              <a:rPr lang="en-US"/>
              <a:t>Appetitive -  physical desires:  need to eat, have sex, protect self from danger.</a:t>
            </a:r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>
            <a:extLst>
              <a:ext uri="{FF2B5EF4-FFF2-40B4-BE49-F238E27FC236}">
                <a16:creationId xmlns:a16="http://schemas.microsoft.com/office/drawing/2014/main" id="{CB2A73C1-FF55-D843-AE2D-3649FE8926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68" y="640080"/>
            <a:ext cx="483412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447F6-C112-2444-B1FE-30D58556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DEDUCTIVE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DFEA-1305-DB4F-A666-17A0C81A9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/>
              <a:t>Sound arguments can give a real certainty.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6EB98A-FCE1-2F46-AB9C-C692227ADF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6" b="-2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8100" cap="rnd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4B211C-C0F6-4AE8-8121-30879CBB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C8270-FB22-6849-B0DA-F64242FE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6390"/>
            <a:ext cx="3419856" cy="16014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E59B-0466-0C43-B45C-A78112781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566390"/>
            <a:ext cx="6894577" cy="16014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Explain what is meant by rational, spirited emotion and appetitive.</a:t>
            </a:r>
          </a:p>
          <a:p>
            <a:r>
              <a:rPr lang="en-US" sz="2000"/>
              <a:t>What are premises?</a:t>
            </a:r>
          </a:p>
          <a:p>
            <a:r>
              <a:rPr lang="en-US" sz="2000"/>
              <a:t>Why do premises have to be true in a sound deductive argument?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>
            <a:extLst>
              <a:ext uri="{FF2B5EF4-FFF2-40B4-BE49-F238E27FC236}">
                <a16:creationId xmlns:a16="http://schemas.microsoft.com/office/drawing/2014/main" id="{8EADA019-BB8B-0241-926D-FFF505DDC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65" y="630936"/>
            <a:ext cx="8784277" cy="3667437"/>
          </a:xfrm>
          <a:prstGeom prst="rect">
            <a:avLst/>
          </a:prstGeom>
        </p:spPr>
      </p:pic>
      <p:sp>
        <p:nvSpPr>
          <p:cNvPr id="16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6390"/>
            <a:ext cx="18288" cy="1601482"/>
          </a:xfrm>
          <a:custGeom>
            <a:avLst/>
            <a:gdLst>
              <a:gd name="connsiteX0" fmla="*/ 0 w 18288"/>
              <a:gd name="connsiteY0" fmla="*/ 0 h 1601482"/>
              <a:gd name="connsiteX1" fmla="*/ 18288 w 18288"/>
              <a:gd name="connsiteY1" fmla="*/ 0 h 1601482"/>
              <a:gd name="connsiteX2" fmla="*/ 18288 w 18288"/>
              <a:gd name="connsiteY2" fmla="*/ 549842 h 1601482"/>
              <a:gd name="connsiteX3" fmla="*/ 18288 w 18288"/>
              <a:gd name="connsiteY3" fmla="*/ 1115699 h 1601482"/>
              <a:gd name="connsiteX4" fmla="*/ 18288 w 18288"/>
              <a:gd name="connsiteY4" fmla="*/ 1601482 h 1601482"/>
              <a:gd name="connsiteX5" fmla="*/ 0 w 18288"/>
              <a:gd name="connsiteY5" fmla="*/ 1601482 h 1601482"/>
              <a:gd name="connsiteX6" fmla="*/ 0 w 18288"/>
              <a:gd name="connsiteY6" fmla="*/ 1067655 h 1601482"/>
              <a:gd name="connsiteX7" fmla="*/ 0 w 18288"/>
              <a:gd name="connsiteY7" fmla="*/ 517813 h 1601482"/>
              <a:gd name="connsiteX8" fmla="*/ 0 w 18288"/>
              <a:gd name="connsiteY8" fmla="*/ 0 h 16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1482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13491" y="239554"/>
                  <a:pt x="33082" y="357305"/>
                  <a:pt x="18288" y="549842"/>
                </a:cubicBezTo>
                <a:cubicBezTo>
                  <a:pt x="3494" y="742379"/>
                  <a:pt x="2109" y="968008"/>
                  <a:pt x="18288" y="1115699"/>
                </a:cubicBezTo>
                <a:cubicBezTo>
                  <a:pt x="34467" y="1263390"/>
                  <a:pt x="40467" y="1447654"/>
                  <a:pt x="18288" y="1601482"/>
                </a:cubicBezTo>
                <a:cubicBezTo>
                  <a:pt x="10638" y="1602054"/>
                  <a:pt x="4111" y="1601075"/>
                  <a:pt x="0" y="1601482"/>
                </a:cubicBezTo>
                <a:cubicBezTo>
                  <a:pt x="11161" y="1416130"/>
                  <a:pt x="-25575" y="1276384"/>
                  <a:pt x="0" y="1067655"/>
                </a:cubicBezTo>
                <a:cubicBezTo>
                  <a:pt x="25575" y="858926"/>
                  <a:pt x="19778" y="740089"/>
                  <a:pt x="0" y="517813"/>
                </a:cubicBezTo>
                <a:cubicBezTo>
                  <a:pt x="-19778" y="295537"/>
                  <a:pt x="-1186" y="190747"/>
                  <a:pt x="0" y="0"/>
                </a:cubicBezTo>
                <a:close/>
              </a:path>
              <a:path w="18288" h="1601482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28591" y="163128"/>
                  <a:pt x="29410" y="353165"/>
                  <a:pt x="18288" y="485783"/>
                </a:cubicBezTo>
                <a:cubicBezTo>
                  <a:pt x="7166" y="618401"/>
                  <a:pt x="-625" y="808120"/>
                  <a:pt x="18288" y="1051640"/>
                </a:cubicBezTo>
                <a:cubicBezTo>
                  <a:pt x="37201" y="1295160"/>
                  <a:pt x="-225" y="1354107"/>
                  <a:pt x="18288" y="1601482"/>
                </a:cubicBezTo>
                <a:cubicBezTo>
                  <a:pt x="12642" y="1601712"/>
                  <a:pt x="3803" y="1601151"/>
                  <a:pt x="0" y="1601482"/>
                </a:cubicBezTo>
                <a:cubicBezTo>
                  <a:pt x="20846" y="1460490"/>
                  <a:pt x="16548" y="1224222"/>
                  <a:pt x="0" y="1035625"/>
                </a:cubicBezTo>
                <a:cubicBezTo>
                  <a:pt x="-16548" y="847028"/>
                  <a:pt x="24571" y="662668"/>
                  <a:pt x="0" y="469768"/>
                </a:cubicBezTo>
                <a:cubicBezTo>
                  <a:pt x="-24571" y="276868"/>
                  <a:pt x="-22089" y="172464"/>
                  <a:pt x="0" y="0"/>
                </a:cubicBezTo>
                <a:close/>
              </a:path>
            </a:pathLst>
          </a:custGeom>
          <a:solidFill>
            <a:srgbClr val="7FA8BA"/>
          </a:solidFill>
          <a:ln w="34925">
            <a:solidFill>
              <a:srgbClr val="7FA8B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649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2C41"/>
      </a:dk2>
      <a:lt2>
        <a:srgbClr val="E8E4E2"/>
      </a:lt2>
      <a:accent1>
        <a:srgbClr val="7FA8BA"/>
      </a:accent1>
      <a:accent2>
        <a:srgbClr val="7F8FBA"/>
      </a:accent2>
      <a:accent3>
        <a:srgbClr val="9D96C6"/>
      </a:accent3>
      <a:accent4>
        <a:srgbClr val="A07FBA"/>
      </a:accent4>
      <a:accent5>
        <a:srgbClr val="C392C4"/>
      </a:accent5>
      <a:accent6>
        <a:srgbClr val="BA7FA3"/>
      </a:accent6>
      <a:hlink>
        <a:srgbClr val="A9765F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SketchyVTI</vt:lpstr>
      <vt:lpstr>Introduction to philosophy – lesson 2</vt:lpstr>
      <vt:lpstr>Watch the video about philosophical reasoning.</vt:lpstr>
      <vt:lpstr>Philosophical reasoning: how to argue</vt:lpstr>
      <vt:lpstr>Platos idea of the Tripartite Soul</vt:lpstr>
      <vt:lpstr>DEDUCTIVE REASONING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Allison Ogilvie</cp:lastModifiedBy>
  <cp:revision>55</cp:revision>
  <dcterms:created xsi:type="dcterms:W3CDTF">2020-04-29T10:23:05Z</dcterms:created>
  <dcterms:modified xsi:type="dcterms:W3CDTF">2020-05-06T13:55:42Z</dcterms:modified>
</cp:coreProperties>
</file>