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4B8B-2CD2-4A93-B3E8-E7213E63D6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6CE7AF8-60FD-4AC9-8EDE-0CDE12D963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63AB56A-F82B-4A97-BDA4-BEAD2A771814}"/>
              </a:ext>
            </a:extLst>
          </p:cNvPr>
          <p:cNvSpPr>
            <a:spLocks noGrp="1"/>
          </p:cNvSpPr>
          <p:nvPr>
            <p:ph type="dt" sz="half" idx="10"/>
          </p:nvPr>
        </p:nvSpPr>
        <p:spPr/>
        <p:txBody>
          <a:bodyPr/>
          <a:lstStyle/>
          <a:p>
            <a:fld id="{C5D0CAFF-0858-409B-B141-3D6815D795E2}" type="datetimeFigureOut">
              <a:rPr lang="en-GB" smtClean="0"/>
              <a:t>26/03/2020</a:t>
            </a:fld>
            <a:endParaRPr lang="en-GB"/>
          </a:p>
        </p:txBody>
      </p:sp>
      <p:sp>
        <p:nvSpPr>
          <p:cNvPr id="5" name="Footer Placeholder 4">
            <a:extLst>
              <a:ext uri="{FF2B5EF4-FFF2-40B4-BE49-F238E27FC236}">
                <a16:creationId xmlns:a16="http://schemas.microsoft.com/office/drawing/2014/main" id="{AE9E2981-20A2-44BF-8FC4-1A071AD2B2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3CAAD4-8D96-4F1C-9F4F-D77CCCBC5AE8}"/>
              </a:ext>
            </a:extLst>
          </p:cNvPr>
          <p:cNvSpPr>
            <a:spLocks noGrp="1"/>
          </p:cNvSpPr>
          <p:nvPr>
            <p:ph type="sldNum" sz="quarter" idx="12"/>
          </p:nvPr>
        </p:nvSpPr>
        <p:spPr/>
        <p:txBody>
          <a:bodyPr/>
          <a:lstStyle/>
          <a:p>
            <a:fld id="{62A09DFC-D0BF-4697-824F-E5CFF4F88FD3}" type="slidenum">
              <a:rPr lang="en-GB" smtClean="0"/>
              <a:t>‹#›</a:t>
            </a:fld>
            <a:endParaRPr lang="en-GB"/>
          </a:p>
        </p:txBody>
      </p:sp>
    </p:spTree>
    <p:extLst>
      <p:ext uri="{BB962C8B-B14F-4D97-AF65-F5344CB8AC3E}">
        <p14:creationId xmlns:p14="http://schemas.microsoft.com/office/powerpoint/2010/main" val="208205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DBCA3-0BF2-46D2-B0F6-7D863FCDB97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4290EA-FB8D-40C0-B23D-89D85327F4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BF0A8E-7363-4DD6-9479-B4DF8D869448}"/>
              </a:ext>
            </a:extLst>
          </p:cNvPr>
          <p:cNvSpPr>
            <a:spLocks noGrp="1"/>
          </p:cNvSpPr>
          <p:nvPr>
            <p:ph type="dt" sz="half" idx="10"/>
          </p:nvPr>
        </p:nvSpPr>
        <p:spPr/>
        <p:txBody>
          <a:bodyPr/>
          <a:lstStyle/>
          <a:p>
            <a:fld id="{C5D0CAFF-0858-409B-B141-3D6815D795E2}" type="datetimeFigureOut">
              <a:rPr lang="en-GB" smtClean="0"/>
              <a:t>26/03/2020</a:t>
            </a:fld>
            <a:endParaRPr lang="en-GB"/>
          </a:p>
        </p:txBody>
      </p:sp>
      <p:sp>
        <p:nvSpPr>
          <p:cNvPr id="5" name="Footer Placeholder 4">
            <a:extLst>
              <a:ext uri="{FF2B5EF4-FFF2-40B4-BE49-F238E27FC236}">
                <a16:creationId xmlns:a16="http://schemas.microsoft.com/office/drawing/2014/main" id="{20F8C6C2-0CB0-4394-B635-93CB75006A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C84518-C370-48B7-ACAF-AB01B045086E}"/>
              </a:ext>
            </a:extLst>
          </p:cNvPr>
          <p:cNvSpPr>
            <a:spLocks noGrp="1"/>
          </p:cNvSpPr>
          <p:nvPr>
            <p:ph type="sldNum" sz="quarter" idx="12"/>
          </p:nvPr>
        </p:nvSpPr>
        <p:spPr/>
        <p:txBody>
          <a:bodyPr/>
          <a:lstStyle/>
          <a:p>
            <a:fld id="{62A09DFC-D0BF-4697-824F-E5CFF4F88FD3}" type="slidenum">
              <a:rPr lang="en-GB" smtClean="0"/>
              <a:t>‹#›</a:t>
            </a:fld>
            <a:endParaRPr lang="en-GB"/>
          </a:p>
        </p:txBody>
      </p:sp>
    </p:spTree>
    <p:extLst>
      <p:ext uri="{BB962C8B-B14F-4D97-AF65-F5344CB8AC3E}">
        <p14:creationId xmlns:p14="http://schemas.microsoft.com/office/powerpoint/2010/main" val="456280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531114-A20A-40F3-A44F-C25274315A4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DC6E4B4-D538-41C8-A3B4-F8694E2CFB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5B1406-F6CB-4BD3-B38A-6D35CFBD0C78}"/>
              </a:ext>
            </a:extLst>
          </p:cNvPr>
          <p:cNvSpPr>
            <a:spLocks noGrp="1"/>
          </p:cNvSpPr>
          <p:nvPr>
            <p:ph type="dt" sz="half" idx="10"/>
          </p:nvPr>
        </p:nvSpPr>
        <p:spPr/>
        <p:txBody>
          <a:bodyPr/>
          <a:lstStyle/>
          <a:p>
            <a:fld id="{C5D0CAFF-0858-409B-B141-3D6815D795E2}" type="datetimeFigureOut">
              <a:rPr lang="en-GB" smtClean="0"/>
              <a:t>26/03/2020</a:t>
            </a:fld>
            <a:endParaRPr lang="en-GB"/>
          </a:p>
        </p:txBody>
      </p:sp>
      <p:sp>
        <p:nvSpPr>
          <p:cNvPr id="5" name="Footer Placeholder 4">
            <a:extLst>
              <a:ext uri="{FF2B5EF4-FFF2-40B4-BE49-F238E27FC236}">
                <a16:creationId xmlns:a16="http://schemas.microsoft.com/office/drawing/2014/main" id="{F64B4729-C881-4A93-A90A-0032727975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515EC7-015A-4192-A38E-0A252D43B3A2}"/>
              </a:ext>
            </a:extLst>
          </p:cNvPr>
          <p:cNvSpPr>
            <a:spLocks noGrp="1"/>
          </p:cNvSpPr>
          <p:nvPr>
            <p:ph type="sldNum" sz="quarter" idx="12"/>
          </p:nvPr>
        </p:nvSpPr>
        <p:spPr/>
        <p:txBody>
          <a:bodyPr/>
          <a:lstStyle/>
          <a:p>
            <a:fld id="{62A09DFC-D0BF-4697-824F-E5CFF4F88FD3}" type="slidenum">
              <a:rPr lang="en-GB" smtClean="0"/>
              <a:t>‹#›</a:t>
            </a:fld>
            <a:endParaRPr lang="en-GB"/>
          </a:p>
        </p:txBody>
      </p:sp>
    </p:spTree>
    <p:extLst>
      <p:ext uri="{BB962C8B-B14F-4D97-AF65-F5344CB8AC3E}">
        <p14:creationId xmlns:p14="http://schemas.microsoft.com/office/powerpoint/2010/main" val="1125568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71EE5-BC2D-424E-8F60-0BCB8CDFB8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481A1D4-9534-4C41-BC23-0082022A6C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698777-AAA1-4EEB-BB76-2952BA9F732A}"/>
              </a:ext>
            </a:extLst>
          </p:cNvPr>
          <p:cNvSpPr>
            <a:spLocks noGrp="1"/>
          </p:cNvSpPr>
          <p:nvPr>
            <p:ph type="dt" sz="half" idx="10"/>
          </p:nvPr>
        </p:nvSpPr>
        <p:spPr/>
        <p:txBody>
          <a:bodyPr/>
          <a:lstStyle/>
          <a:p>
            <a:fld id="{C5D0CAFF-0858-409B-B141-3D6815D795E2}" type="datetimeFigureOut">
              <a:rPr lang="en-GB" smtClean="0"/>
              <a:t>26/03/2020</a:t>
            </a:fld>
            <a:endParaRPr lang="en-GB"/>
          </a:p>
        </p:txBody>
      </p:sp>
      <p:sp>
        <p:nvSpPr>
          <p:cNvPr id="5" name="Footer Placeholder 4">
            <a:extLst>
              <a:ext uri="{FF2B5EF4-FFF2-40B4-BE49-F238E27FC236}">
                <a16:creationId xmlns:a16="http://schemas.microsoft.com/office/drawing/2014/main" id="{95833877-B9E0-4D99-BD4F-9012365123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E5DE7C-53AD-4BE9-9CC9-5520A9629D0C}"/>
              </a:ext>
            </a:extLst>
          </p:cNvPr>
          <p:cNvSpPr>
            <a:spLocks noGrp="1"/>
          </p:cNvSpPr>
          <p:nvPr>
            <p:ph type="sldNum" sz="quarter" idx="12"/>
          </p:nvPr>
        </p:nvSpPr>
        <p:spPr/>
        <p:txBody>
          <a:bodyPr/>
          <a:lstStyle/>
          <a:p>
            <a:fld id="{62A09DFC-D0BF-4697-824F-E5CFF4F88FD3}" type="slidenum">
              <a:rPr lang="en-GB" smtClean="0"/>
              <a:t>‹#›</a:t>
            </a:fld>
            <a:endParaRPr lang="en-GB"/>
          </a:p>
        </p:txBody>
      </p:sp>
    </p:spTree>
    <p:extLst>
      <p:ext uri="{BB962C8B-B14F-4D97-AF65-F5344CB8AC3E}">
        <p14:creationId xmlns:p14="http://schemas.microsoft.com/office/powerpoint/2010/main" val="1988442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5179-B8AA-4D1E-9F81-52EF842E97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784ECB4-E5D1-46F6-8CF2-EE50F4904B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ECCA0F-8C90-4E56-AC9D-FFE6AF353D57}"/>
              </a:ext>
            </a:extLst>
          </p:cNvPr>
          <p:cNvSpPr>
            <a:spLocks noGrp="1"/>
          </p:cNvSpPr>
          <p:nvPr>
            <p:ph type="dt" sz="half" idx="10"/>
          </p:nvPr>
        </p:nvSpPr>
        <p:spPr/>
        <p:txBody>
          <a:bodyPr/>
          <a:lstStyle/>
          <a:p>
            <a:fld id="{C5D0CAFF-0858-409B-B141-3D6815D795E2}" type="datetimeFigureOut">
              <a:rPr lang="en-GB" smtClean="0"/>
              <a:t>26/03/2020</a:t>
            </a:fld>
            <a:endParaRPr lang="en-GB"/>
          </a:p>
        </p:txBody>
      </p:sp>
      <p:sp>
        <p:nvSpPr>
          <p:cNvPr id="5" name="Footer Placeholder 4">
            <a:extLst>
              <a:ext uri="{FF2B5EF4-FFF2-40B4-BE49-F238E27FC236}">
                <a16:creationId xmlns:a16="http://schemas.microsoft.com/office/drawing/2014/main" id="{C26BAB64-30D5-4020-8779-147E597F3F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5E88D0-B1DA-4214-9A75-50222DA52ADB}"/>
              </a:ext>
            </a:extLst>
          </p:cNvPr>
          <p:cNvSpPr>
            <a:spLocks noGrp="1"/>
          </p:cNvSpPr>
          <p:nvPr>
            <p:ph type="sldNum" sz="quarter" idx="12"/>
          </p:nvPr>
        </p:nvSpPr>
        <p:spPr/>
        <p:txBody>
          <a:bodyPr/>
          <a:lstStyle/>
          <a:p>
            <a:fld id="{62A09DFC-D0BF-4697-824F-E5CFF4F88FD3}" type="slidenum">
              <a:rPr lang="en-GB" smtClean="0"/>
              <a:t>‹#›</a:t>
            </a:fld>
            <a:endParaRPr lang="en-GB"/>
          </a:p>
        </p:txBody>
      </p:sp>
    </p:spTree>
    <p:extLst>
      <p:ext uri="{BB962C8B-B14F-4D97-AF65-F5344CB8AC3E}">
        <p14:creationId xmlns:p14="http://schemas.microsoft.com/office/powerpoint/2010/main" val="242369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5A87C-6924-4466-9E7B-472B56951CC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0958630-0411-4B77-98BC-0BC36D5515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0B22B03-5BF5-48CB-A8BA-40BDD4C7A29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0277E31-672C-4E5E-8D23-1844F2D2D294}"/>
              </a:ext>
            </a:extLst>
          </p:cNvPr>
          <p:cNvSpPr>
            <a:spLocks noGrp="1"/>
          </p:cNvSpPr>
          <p:nvPr>
            <p:ph type="dt" sz="half" idx="10"/>
          </p:nvPr>
        </p:nvSpPr>
        <p:spPr/>
        <p:txBody>
          <a:bodyPr/>
          <a:lstStyle/>
          <a:p>
            <a:fld id="{C5D0CAFF-0858-409B-B141-3D6815D795E2}" type="datetimeFigureOut">
              <a:rPr lang="en-GB" smtClean="0"/>
              <a:t>26/03/2020</a:t>
            </a:fld>
            <a:endParaRPr lang="en-GB"/>
          </a:p>
        </p:txBody>
      </p:sp>
      <p:sp>
        <p:nvSpPr>
          <p:cNvPr id="6" name="Footer Placeholder 5">
            <a:extLst>
              <a:ext uri="{FF2B5EF4-FFF2-40B4-BE49-F238E27FC236}">
                <a16:creationId xmlns:a16="http://schemas.microsoft.com/office/drawing/2014/main" id="{3490DDA1-BE4D-4435-9556-91664E26851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5A889DF-D926-4D3B-B717-6153E1CE5A19}"/>
              </a:ext>
            </a:extLst>
          </p:cNvPr>
          <p:cNvSpPr>
            <a:spLocks noGrp="1"/>
          </p:cNvSpPr>
          <p:nvPr>
            <p:ph type="sldNum" sz="quarter" idx="12"/>
          </p:nvPr>
        </p:nvSpPr>
        <p:spPr/>
        <p:txBody>
          <a:bodyPr/>
          <a:lstStyle/>
          <a:p>
            <a:fld id="{62A09DFC-D0BF-4697-824F-E5CFF4F88FD3}" type="slidenum">
              <a:rPr lang="en-GB" smtClean="0"/>
              <a:t>‹#›</a:t>
            </a:fld>
            <a:endParaRPr lang="en-GB"/>
          </a:p>
        </p:txBody>
      </p:sp>
    </p:spTree>
    <p:extLst>
      <p:ext uri="{BB962C8B-B14F-4D97-AF65-F5344CB8AC3E}">
        <p14:creationId xmlns:p14="http://schemas.microsoft.com/office/powerpoint/2010/main" val="790779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894C8-8ED2-44CE-B403-CA098033307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0BA64C-4CB0-4E24-A329-779EC2C482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74EEF8-B91E-4161-B19D-4FD688B05D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820A9CD-6DCF-4DEE-8223-0EA5654888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222967-B8DC-46C9-84A8-063AFC9183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053EB64-CEB4-45F5-BE14-182FD54995E4}"/>
              </a:ext>
            </a:extLst>
          </p:cNvPr>
          <p:cNvSpPr>
            <a:spLocks noGrp="1"/>
          </p:cNvSpPr>
          <p:nvPr>
            <p:ph type="dt" sz="half" idx="10"/>
          </p:nvPr>
        </p:nvSpPr>
        <p:spPr/>
        <p:txBody>
          <a:bodyPr/>
          <a:lstStyle/>
          <a:p>
            <a:fld id="{C5D0CAFF-0858-409B-B141-3D6815D795E2}" type="datetimeFigureOut">
              <a:rPr lang="en-GB" smtClean="0"/>
              <a:t>26/03/2020</a:t>
            </a:fld>
            <a:endParaRPr lang="en-GB"/>
          </a:p>
        </p:txBody>
      </p:sp>
      <p:sp>
        <p:nvSpPr>
          <p:cNvPr id="8" name="Footer Placeholder 7">
            <a:extLst>
              <a:ext uri="{FF2B5EF4-FFF2-40B4-BE49-F238E27FC236}">
                <a16:creationId xmlns:a16="http://schemas.microsoft.com/office/drawing/2014/main" id="{F9AA9320-2028-449D-B2E5-07242861D40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53DF794-6738-48B6-854A-6C0799C4B573}"/>
              </a:ext>
            </a:extLst>
          </p:cNvPr>
          <p:cNvSpPr>
            <a:spLocks noGrp="1"/>
          </p:cNvSpPr>
          <p:nvPr>
            <p:ph type="sldNum" sz="quarter" idx="12"/>
          </p:nvPr>
        </p:nvSpPr>
        <p:spPr/>
        <p:txBody>
          <a:bodyPr/>
          <a:lstStyle/>
          <a:p>
            <a:fld id="{62A09DFC-D0BF-4697-824F-E5CFF4F88FD3}" type="slidenum">
              <a:rPr lang="en-GB" smtClean="0"/>
              <a:t>‹#›</a:t>
            </a:fld>
            <a:endParaRPr lang="en-GB"/>
          </a:p>
        </p:txBody>
      </p:sp>
    </p:spTree>
    <p:extLst>
      <p:ext uri="{BB962C8B-B14F-4D97-AF65-F5344CB8AC3E}">
        <p14:creationId xmlns:p14="http://schemas.microsoft.com/office/powerpoint/2010/main" val="4244522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C5B01-C1BF-44BE-81A1-04DE2485ED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6245AE4-964C-4F8C-AFC5-677F0E019F58}"/>
              </a:ext>
            </a:extLst>
          </p:cNvPr>
          <p:cNvSpPr>
            <a:spLocks noGrp="1"/>
          </p:cNvSpPr>
          <p:nvPr>
            <p:ph type="dt" sz="half" idx="10"/>
          </p:nvPr>
        </p:nvSpPr>
        <p:spPr/>
        <p:txBody>
          <a:bodyPr/>
          <a:lstStyle/>
          <a:p>
            <a:fld id="{C5D0CAFF-0858-409B-B141-3D6815D795E2}" type="datetimeFigureOut">
              <a:rPr lang="en-GB" smtClean="0"/>
              <a:t>26/03/2020</a:t>
            </a:fld>
            <a:endParaRPr lang="en-GB"/>
          </a:p>
        </p:txBody>
      </p:sp>
      <p:sp>
        <p:nvSpPr>
          <p:cNvPr id="4" name="Footer Placeholder 3">
            <a:extLst>
              <a:ext uri="{FF2B5EF4-FFF2-40B4-BE49-F238E27FC236}">
                <a16:creationId xmlns:a16="http://schemas.microsoft.com/office/drawing/2014/main" id="{894CB2C2-488A-4A94-963A-365E02092C3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3B85B8C-86B6-479C-90EC-F6780F9F3329}"/>
              </a:ext>
            </a:extLst>
          </p:cNvPr>
          <p:cNvSpPr>
            <a:spLocks noGrp="1"/>
          </p:cNvSpPr>
          <p:nvPr>
            <p:ph type="sldNum" sz="quarter" idx="12"/>
          </p:nvPr>
        </p:nvSpPr>
        <p:spPr/>
        <p:txBody>
          <a:bodyPr/>
          <a:lstStyle/>
          <a:p>
            <a:fld id="{62A09DFC-D0BF-4697-824F-E5CFF4F88FD3}" type="slidenum">
              <a:rPr lang="en-GB" smtClean="0"/>
              <a:t>‹#›</a:t>
            </a:fld>
            <a:endParaRPr lang="en-GB"/>
          </a:p>
        </p:txBody>
      </p:sp>
    </p:spTree>
    <p:extLst>
      <p:ext uri="{BB962C8B-B14F-4D97-AF65-F5344CB8AC3E}">
        <p14:creationId xmlns:p14="http://schemas.microsoft.com/office/powerpoint/2010/main" val="2048038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F10BE5-AB06-48E1-9EBB-0FD9D1B30109}"/>
              </a:ext>
            </a:extLst>
          </p:cNvPr>
          <p:cNvSpPr>
            <a:spLocks noGrp="1"/>
          </p:cNvSpPr>
          <p:nvPr>
            <p:ph type="dt" sz="half" idx="10"/>
          </p:nvPr>
        </p:nvSpPr>
        <p:spPr/>
        <p:txBody>
          <a:bodyPr/>
          <a:lstStyle/>
          <a:p>
            <a:fld id="{C5D0CAFF-0858-409B-B141-3D6815D795E2}" type="datetimeFigureOut">
              <a:rPr lang="en-GB" smtClean="0"/>
              <a:t>26/03/2020</a:t>
            </a:fld>
            <a:endParaRPr lang="en-GB"/>
          </a:p>
        </p:txBody>
      </p:sp>
      <p:sp>
        <p:nvSpPr>
          <p:cNvPr id="3" name="Footer Placeholder 2">
            <a:extLst>
              <a:ext uri="{FF2B5EF4-FFF2-40B4-BE49-F238E27FC236}">
                <a16:creationId xmlns:a16="http://schemas.microsoft.com/office/drawing/2014/main" id="{EEF709B1-0785-4CE6-8378-D3A24121473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0BAB6F9-E161-4CBD-8CF0-CFC7C4C06B17}"/>
              </a:ext>
            </a:extLst>
          </p:cNvPr>
          <p:cNvSpPr>
            <a:spLocks noGrp="1"/>
          </p:cNvSpPr>
          <p:nvPr>
            <p:ph type="sldNum" sz="quarter" idx="12"/>
          </p:nvPr>
        </p:nvSpPr>
        <p:spPr/>
        <p:txBody>
          <a:bodyPr/>
          <a:lstStyle/>
          <a:p>
            <a:fld id="{62A09DFC-D0BF-4697-824F-E5CFF4F88FD3}" type="slidenum">
              <a:rPr lang="en-GB" smtClean="0"/>
              <a:t>‹#›</a:t>
            </a:fld>
            <a:endParaRPr lang="en-GB"/>
          </a:p>
        </p:txBody>
      </p:sp>
    </p:spTree>
    <p:extLst>
      <p:ext uri="{BB962C8B-B14F-4D97-AF65-F5344CB8AC3E}">
        <p14:creationId xmlns:p14="http://schemas.microsoft.com/office/powerpoint/2010/main" val="2707307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12352-A423-41C0-80B2-437FCDAD63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1379D61-2D0A-43BF-997F-3672867277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C60CB6D-6818-499F-A5BF-4A20FB1E8C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5DD16D-0B6B-466A-8108-5DA24700C0DC}"/>
              </a:ext>
            </a:extLst>
          </p:cNvPr>
          <p:cNvSpPr>
            <a:spLocks noGrp="1"/>
          </p:cNvSpPr>
          <p:nvPr>
            <p:ph type="dt" sz="half" idx="10"/>
          </p:nvPr>
        </p:nvSpPr>
        <p:spPr/>
        <p:txBody>
          <a:bodyPr/>
          <a:lstStyle/>
          <a:p>
            <a:fld id="{C5D0CAFF-0858-409B-B141-3D6815D795E2}" type="datetimeFigureOut">
              <a:rPr lang="en-GB" smtClean="0"/>
              <a:t>26/03/2020</a:t>
            </a:fld>
            <a:endParaRPr lang="en-GB"/>
          </a:p>
        </p:txBody>
      </p:sp>
      <p:sp>
        <p:nvSpPr>
          <p:cNvPr id="6" name="Footer Placeholder 5">
            <a:extLst>
              <a:ext uri="{FF2B5EF4-FFF2-40B4-BE49-F238E27FC236}">
                <a16:creationId xmlns:a16="http://schemas.microsoft.com/office/drawing/2014/main" id="{74ED5AD9-E18F-41AE-825F-116BDFD75DC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FF9943A-A21F-41BF-853F-6CE3AF4E668A}"/>
              </a:ext>
            </a:extLst>
          </p:cNvPr>
          <p:cNvSpPr>
            <a:spLocks noGrp="1"/>
          </p:cNvSpPr>
          <p:nvPr>
            <p:ph type="sldNum" sz="quarter" idx="12"/>
          </p:nvPr>
        </p:nvSpPr>
        <p:spPr/>
        <p:txBody>
          <a:bodyPr/>
          <a:lstStyle/>
          <a:p>
            <a:fld id="{62A09DFC-D0BF-4697-824F-E5CFF4F88FD3}" type="slidenum">
              <a:rPr lang="en-GB" smtClean="0"/>
              <a:t>‹#›</a:t>
            </a:fld>
            <a:endParaRPr lang="en-GB"/>
          </a:p>
        </p:txBody>
      </p:sp>
    </p:spTree>
    <p:extLst>
      <p:ext uri="{BB962C8B-B14F-4D97-AF65-F5344CB8AC3E}">
        <p14:creationId xmlns:p14="http://schemas.microsoft.com/office/powerpoint/2010/main" val="2684652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1AAC5-8D27-4CF5-91F6-7121EC7B5B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625B14C-4658-446E-AAEE-7BC7CB8952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80FA559-1088-4567-B079-87B71708C5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9EFAB9-F321-4FA1-8DFE-FB44246DB8D8}"/>
              </a:ext>
            </a:extLst>
          </p:cNvPr>
          <p:cNvSpPr>
            <a:spLocks noGrp="1"/>
          </p:cNvSpPr>
          <p:nvPr>
            <p:ph type="dt" sz="half" idx="10"/>
          </p:nvPr>
        </p:nvSpPr>
        <p:spPr/>
        <p:txBody>
          <a:bodyPr/>
          <a:lstStyle/>
          <a:p>
            <a:fld id="{C5D0CAFF-0858-409B-B141-3D6815D795E2}" type="datetimeFigureOut">
              <a:rPr lang="en-GB" smtClean="0"/>
              <a:t>26/03/2020</a:t>
            </a:fld>
            <a:endParaRPr lang="en-GB"/>
          </a:p>
        </p:txBody>
      </p:sp>
      <p:sp>
        <p:nvSpPr>
          <p:cNvPr id="6" name="Footer Placeholder 5">
            <a:extLst>
              <a:ext uri="{FF2B5EF4-FFF2-40B4-BE49-F238E27FC236}">
                <a16:creationId xmlns:a16="http://schemas.microsoft.com/office/drawing/2014/main" id="{24404CE3-2361-4DE7-854A-1C1982FAC70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7F297F-6999-44A8-9C41-85A794EF8752}"/>
              </a:ext>
            </a:extLst>
          </p:cNvPr>
          <p:cNvSpPr>
            <a:spLocks noGrp="1"/>
          </p:cNvSpPr>
          <p:nvPr>
            <p:ph type="sldNum" sz="quarter" idx="12"/>
          </p:nvPr>
        </p:nvSpPr>
        <p:spPr/>
        <p:txBody>
          <a:bodyPr/>
          <a:lstStyle/>
          <a:p>
            <a:fld id="{62A09DFC-D0BF-4697-824F-E5CFF4F88FD3}" type="slidenum">
              <a:rPr lang="en-GB" smtClean="0"/>
              <a:t>‹#›</a:t>
            </a:fld>
            <a:endParaRPr lang="en-GB"/>
          </a:p>
        </p:txBody>
      </p:sp>
    </p:spTree>
    <p:extLst>
      <p:ext uri="{BB962C8B-B14F-4D97-AF65-F5344CB8AC3E}">
        <p14:creationId xmlns:p14="http://schemas.microsoft.com/office/powerpoint/2010/main" val="4235386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85CAD3-B9B3-4884-B45E-3D9B3D51ED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796DFC-A238-4D30-8E25-53E9CFB3C4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F966C3-1937-4DE8-B336-632CBF8312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D0CAFF-0858-409B-B141-3D6815D795E2}" type="datetimeFigureOut">
              <a:rPr lang="en-GB" smtClean="0"/>
              <a:t>26/03/2020</a:t>
            </a:fld>
            <a:endParaRPr lang="en-GB"/>
          </a:p>
        </p:txBody>
      </p:sp>
      <p:sp>
        <p:nvSpPr>
          <p:cNvPr id="5" name="Footer Placeholder 4">
            <a:extLst>
              <a:ext uri="{FF2B5EF4-FFF2-40B4-BE49-F238E27FC236}">
                <a16:creationId xmlns:a16="http://schemas.microsoft.com/office/drawing/2014/main" id="{6449BCE3-5F82-4702-8BFF-18D38822D7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2275A1C-AFA8-4887-B35B-050BD72380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A09DFC-D0BF-4697-824F-E5CFF4F88FD3}" type="slidenum">
              <a:rPr lang="en-GB" smtClean="0"/>
              <a:t>‹#›</a:t>
            </a:fld>
            <a:endParaRPr lang="en-GB"/>
          </a:p>
        </p:txBody>
      </p:sp>
    </p:spTree>
    <p:extLst>
      <p:ext uri="{BB962C8B-B14F-4D97-AF65-F5344CB8AC3E}">
        <p14:creationId xmlns:p14="http://schemas.microsoft.com/office/powerpoint/2010/main" val="2907880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hemoderatevoice.com/lent-a-protestant-perspective/"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s://creativecommons.org/licenses/by-nc-nd/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8382E-1C30-4889-99A9-A0593295C14E}"/>
              </a:ext>
            </a:extLst>
          </p:cNvPr>
          <p:cNvSpPr>
            <a:spLocks noGrp="1"/>
          </p:cNvSpPr>
          <p:nvPr>
            <p:ph type="ctrTitle"/>
          </p:nvPr>
        </p:nvSpPr>
        <p:spPr>
          <a:xfrm>
            <a:off x="6096000" y="231648"/>
            <a:ext cx="5864352" cy="6626352"/>
          </a:xfrm>
        </p:spPr>
        <p:txBody>
          <a:bodyPr anchor="b">
            <a:normAutofit fontScale="90000"/>
          </a:bodyPr>
          <a:lstStyle/>
          <a:p>
            <a:r>
              <a:rPr lang="en-GB" sz="2400" dirty="0"/>
              <a:t>During this COVID-19 pandemic, a real grace of this time has been the use of digital platforms.</a:t>
            </a:r>
            <a:br>
              <a:rPr lang="en-GB" sz="2400" dirty="0"/>
            </a:br>
            <a:br>
              <a:rPr lang="en-GB" sz="2400" dirty="0"/>
            </a:br>
            <a:r>
              <a:rPr lang="en-GB" sz="2400" dirty="0"/>
              <a:t>Facebook, twitter and other </a:t>
            </a:r>
            <a:r>
              <a:rPr lang="en-GB" sz="2400"/>
              <a:t>digital tools </a:t>
            </a:r>
            <a:r>
              <a:rPr lang="en-GB" sz="2400" dirty="0"/>
              <a:t>are  the means to access daily mass, the ability to stay connected during a time of social distancing, and the opportunity to enjoy Gospel reflections, question and answer sessions and various forms of prayer.</a:t>
            </a:r>
            <a:br>
              <a:rPr lang="en-GB" sz="2400" dirty="0"/>
            </a:br>
            <a:br>
              <a:rPr lang="en-GB" sz="2400" dirty="0"/>
            </a:br>
            <a:r>
              <a:rPr lang="en-GB" sz="2400" dirty="0"/>
              <a:t>As young Catholics, we need to understand how best to use the new media and how, even in a </a:t>
            </a:r>
            <a:br>
              <a:rPr lang="en-GB" sz="2400" dirty="0"/>
            </a:br>
            <a:r>
              <a:rPr lang="en-GB" sz="2400" dirty="0"/>
              <a:t>time of crisis, we can share the Gospel. Search online and find your parish or a local parish to find out how they are adapting to spread the Gospel message. Find a quiet place and watch/participate in mass. Phone an older relative and try and help them over the phone to access these platforms.</a:t>
            </a:r>
            <a:br>
              <a:rPr lang="en-GB" dirty="0"/>
            </a:br>
            <a:endParaRPr lang="en-GB" dirty="0"/>
          </a:p>
        </p:txBody>
      </p:sp>
      <p:sp>
        <p:nvSpPr>
          <p:cNvPr id="11" name="Freeform: Shape 10">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607B8062-F66C-4E29-9A8A-8B5518936ABB}"/>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5519" r="27267" b="1"/>
          <a:stretch/>
        </p:blipFill>
        <p:spPr>
          <a:xfrm>
            <a:off x="20" y="10"/>
            <a:ext cx="6024134" cy="6857990"/>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
        <p:nvSpPr>
          <p:cNvPr id="6" name="TextBox 5">
            <a:extLst>
              <a:ext uri="{FF2B5EF4-FFF2-40B4-BE49-F238E27FC236}">
                <a16:creationId xmlns:a16="http://schemas.microsoft.com/office/drawing/2014/main" id="{6EB9A000-AE61-47AF-88AB-34054309653E}"/>
              </a:ext>
            </a:extLst>
          </p:cNvPr>
          <p:cNvSpPr txBox="1"/>
          <p:nvPr/>
        </p:nvSpPr>
        <p:spPr>
          <a:xfrm>
            <a:off x="9732673" y="6657945"/>
            <a:ext cx="2459327" cy="200055"/>
          </a:xfrm>
          <a:prstGeom prst="rect">
            <a:avLst/>
          </a:prstGeom>
          <a:solidFill>
            <a:srgbClr val="000000"/>
          </a:solidFill>
        </p:spPr>
        <p:txBody>
          <a:bodyPr wrap="none" rtlCol="0">
            <a:spAutoFit/>
          </a:bodyPr>
          <a:lstStyle/>
          <a:p>
            <a:pPr algn="r">
              <a:spcAft>
                <a:spcPts val="600"/>
              </a:spcAft>
            </a:pPr>
            <a:r>
              <a:rPr lang="en-GB" sz="700">
                <a:solidFill>
                  <a:srgbClr val="FFFFFF"/>
                </a:solidFill>
                <a:hlinkClick r:id="rId3" tooltip="http://themoderatevoice.com/lent-a-protestant-perspective/">
                  <a:extLst>
                    <a:ext uri="{A12FA001-AC4F-418D-AE19-62706E023703}">
                      <ahyp:hlinkClr xmlns:ahyp="http://schemas.microsoft.com/office/drawing/2018/hyperlinkcolor" val="tx"/>
                    </a:ext>
                  </a:extLst>
                </a:hlinkClick>
              </a:rPr>
              <a:t>This Photo</a:t>
            </a:r>
            <a:r>
              <a:rPr lang="en-GB" sz="700">
                <a:solidFill>
                  <a:srgbClr val="FFFFFF"/>
                </a:solidFill>
              </a:rPr>
              <a:t> by Unknown Author is licensed under </a:t>
            </a:r>
            <a:r>
              <a:rPr lang="en-GB" sz="700">
                <a:solidFill>
                  <a:srgbClr val="FFFFFF"/>
                </a:solidFill>
                <a:hlinkClick r:id="rId4" tooltip="https://creativecommons.org/licenses/by-nc-nd/3.0/">
                  <a:extLst>
                    <a:ext uri="{A12FA001-AC4F-418D-AE19-62706E023703}">
                      <ahyp:hlinkClr xmlns:ahyp="http://schemas.microsoft.com/office/drawing/2018/hyperlinkcolor" val="tx"/>
                    </a:ext>
                  </a:extLst>
                </a:hlinkClick>
              </a:rPr>
              <a:t>CC BY-NC-ND</a:t>
            </a:r>
            <a:endParaRPr lang="en-GB" sz="700">
              <a:solidFill>
                <a:srgbClr val="FFFFFF"/>
              </a:solidFill>
            </a:endParaRPr>
          </a:p>
        </p:txBody>
      </p:sp>
    </p:spTree>
    <p:extLst>
      <p:ext uri="{BB962C8B-B14F-4D97-AF65-F5344CB8AC3E}">
        <p14:creationId xmlns:p14="http://schemas.microsoft.com/office/powerpoint/2010/main" val="1805240494"/>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162</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During this COVID-19 pandemic, a real grace of this time has been the use of digital platforms.  Facebook, twitter and other digital tools are  the means to access daily mass, the ability to stay connected during a time of social distancing, and the opportunity to enjoy Gospel reflections, question and answer sessions and various forms of prayer.  As young Catholics, we need to understand how best to use the new media and how, even in a  time of crisis, we can share the Gospel. Search online and find your parish or a local parish to find out how they are adapting to spread the Gospel message. Find a quiet place and watch/participate in mass. Phone an older relative and try and help them over the phone to access these platforms.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During this COVID-19 pandemic, a real grace of this time has been the use of digital platforms.  Facebook, twitter and other digital platforms are  the means to access daily mass, the ability to stay connected during a time of social distancing, and the opportunity to enjoy Gospel reflections, question and answer sessions and various forms of prayer.  As young Catholics, we need to understand how best to use the new media and how, even in a  time of crisis, we can share the Gospel. Search online and find your parish or a local parish to find out how they are adapting to spread the Gospel message. Find a quiet place and watch/participate in mass. Phone an older relative and try and help them over the phone to access these platforms.</dc:title>
  <dc:creator>Andrew Nelson</dc:creator>
  <cp:lastModifiedBy>Andrew Nelson</cp:lastModifiedBy>
  <cp:revision>2</cp:revision>
  <dcterms:created xsi:type="dcterms:W3CDTF">2020-03-24T16:43:56Z</dcterms:created>
  <dcterms:modified xsi:type="dcterms:W3CDTF">2020-03-26T16:27:18Z</dcterms:modified>
</cp:coreProperties>
</file>