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9" r:id="rId2"/>
    <p:sldId id="334" r:id="rId3"/>
    <p:sldId id="335" r:id="rId4"/>
    <p:sldId id="333" r:id="rId5"/>
    <p:sldId id="330" r:id="rId6"/>
  </p:sldIdLst>
  <p:sldSz cx="9144000" cy="6858000" type="screen4x3"/>
  <p:notesSz cx="6858000" cy="100139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F73D"/>
    <a:srgbClr val="71F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F8F95A-4148-4B1C-AE24-A1A707DC7417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ED7FD4-47D6-4AB7-9DC9-DF5FCB81FF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38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B4FF12-57D4-406C-B6DF-6A28EF91A580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6150"/>
            <a:ext cx="5486400" cy="450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3AD37E-C22E-4D6B-A496-C8108A8F7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9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5B9F9-773D-4FB9-B9CE-E7A239D6182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1587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BDC16-04E0-49C7-93D6-D3DA36E0F42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7266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D665-7894-4A71-8CC0-A170C80E59C7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98B5-40E3-4271-8853-B997DCE2E8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8E8D-9C26-4F2A-8C20-A8CBDD89C226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CAF7-19A4-426B-ADA3-DA672842C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F2ED4-7C94-4DBC-A220-363BB367D580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1475-15AE-4FAB-B973-4B5C2918B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39AB-0CB6-4063-998C-AC72C5AC0C3B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6FBA-D53E-4498-AEB8-C6F379407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04C2-D35D-4358-9D1A-61DB8626A525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C376-C6A9-49E0-A3A2-F6BC013345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5F37-AE3B-45AE-BCB5-1008704D5981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1C8F-81C7-4425-A890-99EA01303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37D9-B9FF-4D57-A33C-370715866144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B48F-F3A9-423F-A20E-357CADED0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40C6C-C653-47C4-BDB4-20625FA8D912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4807-B5B4-4D1B-A493-38E184490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B976-D230-4DE2-B9BE-071DAC6BDA46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3204-6E98-4F8A-BC8F-171B5ABE9E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52D4-BFB2-45E2-B3FB-DF91D20F501A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1347-07EE-4F5D-927A-AE8F49CDD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B6570-55AA-4CB9-A385-4ABE0AA64F0A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DD0C-7999-46BC-BEC6-5295E704CE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4FCFA-D7D2-4AA2-8568-A68868075837}" type="datetimeFigureOut">
              <a:rPr lang="en-US"/>
              <a:pPr>
                <a:defRPr/>
              </a:pPr>
              <a:t>3/29/2020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B4238-8AA3-486F-9A30-FE89A6DA8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"/>
          <p:cNvSpPr txBox="1">
            <a:spLocks noChangeArrowheads="1"/>
          </p:cNvSpPr>
          <p:nvPr/>
        </p:nvSpPr>
        <p:spPr bwMode="auto">
          <a:xfrm>
            <a:off x="3419475" y="2205038"/>
            <a:ext cx="38163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Sí, me gusta…</a:t>
            </a:r>
          </a:p>
          <a:p>
            <a:r>
              <a:rPr lang="en-GB" sz="3200">
                <a:latin typeface="Comic Sans MS" pitchFamily="66" charset="0"/>
              </a:rPr>
              <a:t>Sí, me gustan…</a:t>
            </a:r>
          </a:p>
          <a:p>
            <a:endParaRPr lang="en-GB" sz="3200">
              <a:latin typeface="Comic Sans MS" pitchFamily="66" charset="0"/>
            </a:endParaRPr>
          </a:p>
          <a:p>
            <a:r>
              <a:rPr lang="en-GB" sz="3200">
                <a:latin typeface="Comic Sans MS" pitchFamily="66" charset="0"/>
              </a:rPr>
              <a:t>No, no me gusta…</a:t>
            </a:r>
          </a:p>
          <a:p>
            <a:r>
              <a:rPr lang="en-GB" sz="3200">
                <a:latin typeface="Comic Sans MS" pitchFamily="66" charset="0"/>
              </a:rPr>
              <a:t>No, no me gustan…</a:t>
            </a:r>
          </a:p>
        </p:txBody>
      </p:sp>
      <p:sp>
        <p:nvSpPr>
          <p:cNvPr id="6" name="Right Brace 5"/>
          <p:cNvSpPr/>
          <p:nvPr/>
        </p:nvSpPr>
        <p:spPr>
          <a:xfrm flipH="1">
            <a:off x="3276600" y="3789363"/>
            <a:ext cx="287338" cy="1295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13" name="Right Brace 12"/>
          <p:cNvSpPr/>
          <p:nvPr/>
        </p:nvSpPr>
        <p:spPr>
          <a:xfrm flipH="1">
            <a:off x="3276600" y="2133600"/>
            <a:ext cx="287338" cy="1295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23" name="Right Brace 22"/>
          <p:cNvSpPr/>
          <p:nvPr/>
        </p:nvSpPr>
        <p:spPr>
          <a:xfrm flipH="1">
            <a:off x="3276600" y="404813"/>
            <a:ext cx="287338" cy="1295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3419475" y="476250"/>
            <a:ext cx="47529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Sí, me encanta…</a:t>
            </a:r>
          </a:p>
          <a:p>
            <a:r>
              <a:rPr lang="en-GB" sz="3200">
                <a:latin typeface="Comic Sans MS" pitchFamily="66" charset="0"/>
              </a:rPr>
              <a:t>Sí, me encantan…</a:t>
            </a:r>
          </a:p>
        </p:txBody>
      </p:sp>
      <p:sp>
        <p:nvSpPr>
          <p:cNvPr id="17414" name="TextBox 28"/>
          <p:cNvSpPr txBox="1">
            <a:spLocks noChangeArrowheads="1"/>
          </p:cNvSpPr>
          <p:nvPr/>
        </p:nvSpPr>
        <p:spPr bwMode="auto">
          <a:xfrm>
            <a:off x="3492500" y="5373688"/>
            <a:ext cx="36004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No, odio… </a:t>
            </a:r>
          </a:p>
          <a:p>
            <a:r>
              <a:rPr lang="en-GB" sz="3200">
                <a:latin typeface="Comic Sans MS" pitchFamily="66" charset="0"/>
              </a:rPr>
              <a:t>No, detesto…</a:t>
            </a:r>
          </a:p>
        </p:txBody>
      </p:sp>
      <p:pic>
        <p:nvPicPr>
          <p:cNvPr id="17415" name="Picture 2" descr="http://www.enchanted-cakes.co.uk/HE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276475"/>
            <a:ext cx="117316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http://upload.wikimedia.org/wikipedia/commons/b/bf/Sad_fac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3789363"/>
            <a:ext cx="10810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" descr="http://www.enchanted-cakes.co.uk/HE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388" y="476250"/>
            <a:ext cx="117475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" descr="http://www.enchanted-cakes.co.uk/HE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76250"/>
            <a:ext cx="117316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2" descr="MCj042316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5343525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692275" y="981075"/>
            <a:ext cx="2462213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El español es…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aburrido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divertido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fácil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difícil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interesante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bueno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relajante</a:t>
            </a: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El profe 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simpático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68788" y="981075"/>
            <a:ext cx="246380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Spanish is…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boring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fun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easy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difficult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interesting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good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relaxing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The teacher is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>
                <a:latin typeface="Comic Sans MS" pitchFamily="66" charset="0"/>
              </a:rPr>
              <a:t> </a:t>
            </a:r>
            <a:r>
              <a:rPr lang="en-GB" sz="2400">
                <a:latin typeface="Comic Sans MS" pitchFamily="66" charset="0"/>
              </a:rPr>
              <a:t>nice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843213" y="128588"/>
            <a:ext cx="2305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u="sng">
                <a:solidFill>
                  <a:srgbClr val="002060"/>
                </a:solidFill>
                <a:latin typeface="Comic Sans MS" pitchFamily="66" charset="0"/>
              </a:rPr>
              <a:t>Opinions</a:t>
            </a:r>
          </a:p>
        </p:txBody>
      </p:sp>
      <p:pic>
        <p:nvPicPr>
          <p:cNvPr id="19460" name="Picture 2" descr="\\SWBAFS01.SWBAcademy.local\StaffUserAreas$\KCannaby\My Pictures\Microsoft Clip Organizer\j041349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13144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\\SWBAFS01.SWBAcademy.local\StaffUserAreas$\KCannaby\My Pictures\Microsoft Clip Organizer\j044171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81300"/>
            <a:ext cx="1443037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\\SWBAFS01.SWBAcademy.local\StaffUserAreas$\KCannaby\My Pictures\Microsoft Clip Organizer\j043265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5445125"/>
            <a:ext cx="1119187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 descr="\\SWBAFS01.SWBAcademy.local\StaffUserAreas$\KCannaby\My Pictures\Microsoft Clip Organizer\j043486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260350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 descr="\\SWBAFS01.SWBAcademy.local\StaffUserAreas$\KCannaby\My Pictures\Microsoft Clip Organizer\j013027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2349500"/>
            <a:ext cx="13557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7" descr="\\SWBAFS01.SWBAcademy.local\StaffUserAreas$\KCannaby\My Pictures\Microsoft Clip Organizer\j043706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0288" y="4941888"/>
            <a:ext cx="9969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9"/>
          <p:cNvSpPr txBox="1">
            <a:spLocks noChangeArrowheads="1"/>
          </p:cNvSpPr>
          <p:nvPr/>
        </p:nvSpPr>
        <p:spPr bwMode="auto">
          <a:xfrm>
            <a:off x="1116013" y="2060575"/>
            <a:ext cx="7127875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 sz="2800">
                <a:latin typeface="Comic Sans MS" pitchFamily="66" charset="0"/>
              </a:rPr>
              <a:t>La historia es aburrido. (1)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 sz="2800">
                <a:latin typeface="Comic Sans MS" pitchFamily="66" charset="0"/>
              </a:rPr>
              <a:t> Las ciencias es divertido. (2) 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 sz="2800">
                <a:latin typeface="Comic Sans MS" pitchFamily="66" charset="0"/>
              </a:rPr>
              <a:t> El español es interesantes. (1)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GB" sz="2800">
                <a:latin typeface="Comic Sans MS" pitchFamily="66" charset="0"/>
              </a:rPr>
              <a:t>  Los perros son simpático. (1)</a:t>
            </a:r>
          </a:p>
        </p:txBody>
      </p:sp>
      <p:pic>
        <p:nvPicPr>
          <p:cNvPr id="20482" name="Picture 12" descr="Cartoon Turtle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54475" y="-26046113"/>
            <a:ext cx="28575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http://www.teacherneedhelp.com/sherlock/sherlock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0"/>
            <a:ext cx="247808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16"/>
          <p:cNvSpPr txBox="1">
            <a:spLocks noChangeArrowheads="1"/>
          </p:cNvSpPr>
          <p:nvPr/>
        </p:nvSpPr>
        <p:spPr bwMode="auto">
          <a:xfrm>
            <a:off x="1331913" y="5805488"/>
            <a:ext cx="7416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If you finish these quickly, write a sentence with a mistake in it for your classmate to spot.</a:t>
            </a:r>
          </a:p>
        </p:txBody>
      </p:sp>
      <p:pic>
        <p:nvPicPr>
          <p:cNvPr id="20485" name="Picture 4" descr="http://disney-clipart.com/snow-white/jpg/Dwarfs/Do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57788"/>
            <a:ext cx="1116013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956" y="1340768"/>
            <a:ext cx="5670142" cy="37856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Ejercicio</a:t>
            </a: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de </a:t>
            </a:r>
            <a:b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leer: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/>
            </a:r>
            <a:b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what are Bart and Rachel’s </a:t>
            </a:r>
            <a:b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opinions on school subjects?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4.bp.blogspot.com/_fUzorZk31Ss/TIhZcKNJ4RI/AAAAAAAAHnE/IaDbri1mrMQ/s1600/rach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333375"/>
            <a:ext cx="16446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Callout 2"/>
          <p:cNvSpPr/>
          <p:nvPr/>
        </p:nvSpPr>
        <p:spPr>
          <a:xfrm>
            <a:off x="2268538" y="0"/>
            <a:ext cx="6624637" cy="2708275"/>
          </a:xfrm>
          <a:prstGeom prst="wedgeEllipseCallout">
            <a:avLst>
              <a:gd name="adj1" fmla="val -56403"/>
              <a:gd name="adj2" fmla="val -41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Me </a:t>
            </a:r>
            <a:r>
              <a:rPr lang="en-GB" sz="2800" dirty="0" err="1"/>
              <a:t>encanta</a:t>
            </a:r>
            <a:r>
              <a:rPr lang="en-GB" sz="2800" dirty="0"/>
              <a:t> la </a:t>
            </a:r>
            <a:r>
              <a:rPr lang="en-GB" sz="2800" dirty="0" err="1"/>
              <a:t>música</a:t>
            </a:r>
            <a:r>
              <a:rPr lang="en-GB" sz="2800" dirty="0"/>
              <a:t> y </a:t>
            </a:r>
            <a:r>
              <a:rPr lang="en-GB" sz="2800" dirty="0" err="1"/>
              <a:t>también</a:t>
            </a:r>
            <a:r>
              <a:rPr lang="en-GB" sz="2800" dirty="0"/>
              <a:t> me </a:t>
            </a:r>
            <a:r>
              <a:rPr lang="en-GB" sz="2800" dirty="0" err="1"/>
              <a:t>gusta</a:t>
            </a:r>
            <a:r>
              <a:rPr lang="en-GB" sz="2800" dirty="0"/>
              <a:t> mucho el </a:t>
            </a:r>
            <a:r>
              <a:rPr lang="en-GB" sz="2800" dirty="0" err="1"/>
              <a:t>español</a:t>
            </a:r>
            <a:r>
              <a:rPr lang="en-GB" sz="2800" dirty="0"/>
              <a:t>. </a:t>
            </a:r>
            <a:r>
              <a:rPr lang="en-GB" sz="2800" dirty="0" err="1"/>
              <a:t>Por</a:t>
            </a:r>
            <a:r>
              <a:rPr lang="en-GB" sz="2800" dirty="0"/>
              <a:t> </a:t>
            </a:r>
            <a:r>
              <a:rPr lang="en-GB" sz="2800" dirty="0" err="1"/>
              <a:t>otro</a:t>
            </a:r>
            <a:r>
              <a:rPr lang="en-GB" sz="2800" dirty="0"/>
              <a:t> </a:t>
            </a:r>
            <a:r>
              <a:rPr lang="en-GB" sz="2800" dirty="0" err="1"/>
              <a:t>lado</a:t>
            </a:r>
            <a:r>
              <a:rPr lang="en-GB" sz="2800" dirty="0"/>
              <a:t>, no me </a:t>
            </a:r>
            <a:r>
              <a:rPr lang="en-GB" sz="2800" dirty="0" err="1"/>
              <a:t>gustan</a:t>
            </a:r>
            <a:r>
              <a:rPr lang="en-GB" sz="2800" dirty="0"/>
              <a:t> </a:t>
            </a:r>
            <a:r>
              <a:rPr lang="en-GB" sz="2800" dirty="0" err="1"/>
              <a:t>las</a:t>
            </a:r>
            <a:r>
              <a:rPr lang="en-GB" sz="2800" dirty="0"/>
              <a:t> </a:t>
            </a:r>
            <a:r>
              <a:rPr lang="en-GB" sz="2800" dirty="0" err="1"/>
              <a:t>matemáticas</a:t>
            </a:r>
            <a:r>
              <a:rPr lang="en-GB" sz="2800" dirty="0"/>
              <a:t>, y </a:t>
            </a:r>
            <a:r>
              <a:rPr lang="en-GB" sz="2800" dirty="0" err="1"/>
              <a:t>odio</a:t>
            </a:r>
            <a:r>
              <a:rPr lang="en-GB" sz="2800" dirty="0"/>
              <a:t> la </a:t>
            </a:r>
            <a:r>
              <a:rPr lang="en-GB" sz="2800" dirty="0" err="1"/>
              <a:t>informática</a:t>
            </a:r>
            <a:r>
              <a:rPr lang="en-GB" sz="2800" dirty="0"/>
              <a:t>.</a:t>
            </a:r>
          </a:p>
        </p:txBody>
      </p:sp>
      <p:pic>
        <p:nvPicPr>
          <p:cNvPr id="25603" name="Picture 5" descr="Bart_Simps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429000"/>
            <a:ext cx="2049462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179388" y="3213100"/>
            <a:ext cx="6624637" cy="3573463"/>
          </a:xfrm>
          <a:prstGeom prst="wedgeEllipseCallout">
            <a:avLst>
              <a:gd name="adj1" fmla="val 57799"/>
              <a:gd name="adj2" fmla="val -32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/>
              <a:t>Me </a:t>
            </a:r>
            <a:r>
              <a:rPr lang="en-GB" sz="3200" dirty="0" err="1"/>
              <a:t>encanta</a:t>
            </a:r>
            <a:r>
              <a:rPr lang="en-GB" sz="3200" dirty="0"/>
              <a:t> la </a:t>
            </a:r>
            <a:r>
              <a:rPr lang="en-GB" sz="3200" dirty="0" err="1"/>
              <a:t>tecnología</a:t>
            </a:r>
            <a:r>
              <a:rPr lang="en-GB" sz="3200" dirty="0"/>
              <a:t>. Me </a:t>
            </a:r>
            <a:r>
              <a:rPr lang="en-GB" sz="3200" dirty="0" err="1"/>
              <a:t>gusta</a:t>
            </a:r>
            <a:r>
              <a:rPr lang="en-GB" sz="3200" dirty="0"/>
              <a:t> </a:t>
            </a:r>
            <a:r>
              <a:rPr lang="en-GB" sz="3200" dirty="0" err="1"/>
              <a:t>bastante</a:t>
            </a:r>
            <a:r>
              <a:rPr lang="en-GB" sz="3200" dirty="0"/>
              <a:t> la </a:t>
            </a:r>
            <a:r>
              <a:rPr lang="en-GB" sz="3200" dirty="0" err="1"/>
              <a:t>educación</a:t>
            </a:r>
            <a:r>
              <a:rPr lang="en-GB" sz="3200" dirty="0"/>
              <a:t> </a:t>
            </a:r>
            <a:r>
              <a:rPr lang="en-GB" sz="3200" dirty="0" err="1"/>
              <a:t>física</a:t>
            </a:r>
            <a:r>
              <a:rPr lang="en-GB" sz="3200" dirty="0"/>
              <a:t>, </a:t>
            </a:r>
            <a:r>
              <a:rPr lang="en-GB" sz="3200" dirty="0" err="1"/>
              <a:t>pero</a:t>
            </a:r>
            <a:r>
              <a:rPr lang="en-GB" sz="3200" dirty="0"/>
              <a:t> no me </a:t>
            </a:r>
            <a:r>
              <a:rPr lang="en-GB" sz="3200" dirty="0" err="1"/>
              <a:t>gustan</a:t>
            </a:r>
            <a:r>
              <a:rPr lang="en-GB" sz="3200" dirty="0"/>
              <a:t> nada </a:t>
            </a:r>
            <a:r>
              <a:rPr lang="en-GB" sz="3200" dirty="0" err="1"/>
              <a:t>las</a:t>
            </a:r>
            <a:r>
              <a:rPr lang="en-GB" sz="3200" dirty="0"/>
              <a:t> </a:t>
            </a:r>
            <a:r>
              <a:rPr lang="en-GB" sz="3200" dirty="0" err="1"/>
              <a:t>ciencias</a:t>
            </a:r>
            <a:r>
              <a:rPr lang="en-GB" sz="3200" dirty="0"/>
              <a:t> y </a:t>
            </a:r>
            <a:r>
              <a:rPr lang="en-GB" sz="3200" dirty="0" err="1"/>
              <a:t>detesto</a:t>
            </a:r>
            <a:r>
              <a:rPr lang="en-GB" sz="3200" dirty="0"/>
              <a:t> el </a:t>
            </a:r>
            <a:r>
              <a:rPr lang="en-GB" sz="3200" dirty="0" err="1"/>
              <a:t>inglés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196</Words>
  <Application>Microsoft Office PowerPoint</Application>
  <PresentationFormat>On-screen Show (4:3)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Wolverhampton &amp; Bilston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cannaby</dc:creator>
  <cp:lastModifiedBy>Paul Durnan</cp:lastModifiedBy>
  <cp:revision>54</cp:revision>
  <dcterms:created xsi:type="dcterms:W3CDTF">2010-03-16T11:05:18Z</dcterms:created>
  <dcterms:modified xsi:type="dcterms:W3CDTF">2020-03-29T10:11:15Z</dcterms:modified>
</cp:coreProperties>
</file>