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p:cViewPr varScale="1">
        <p:scale>
          <a:sx n="145" d="100"/>
          <a:sy n="145" d="100"/>
        </p:scale>
        <p:origin x="68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f768e42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f768e42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f768e420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f768e420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f768e420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f768e420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mossgielfarm.co.uk/community-support/" TargetMode="External"/><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50408" y="37720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solidFill>
                  <a:srgbClr val="00FF00"/>
                </a:solidFill>
              </a:rPr>
              <a:t>Contemporary Food Issues </a:t>
            </a:r>
            <a:endParaRPr>
              <a:solidFill>
                <a:srgbClr val="00FF00"/>
              </a:solidFill>
            </a:endParaRPr>
          </a:p>
        </p:txBody>
      </p:sp>
      <p:sp>
        <p:nvSpPr>
          <p:cNvPr id="55" name="Google Shape;55;p13"/>
          <p:cNvSpPr txBox="1">
            <a:spLocks noGrp="1"/>
          </p:cNvSpPr>
          <p:nvPr>
            <p:ph type="subTitle" idx="1"/>
          </p:nvPr>
        </p:nvSpPr>
        <p:spPr>
          <a:xfrm>
            <a:off x="311700" y="25717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rgbClr val="93C47D"/>
                </a:solidFill>
              </a:rPr>
              <a:t>Lockdown - </a:t>
            </a:r>
            <a:r>
              <a:rPr lang="en-GB" dirty="0" smtClean="0">
                <a:solidFill>
                  <a:srgbClr val="93C47D"/>
                </a:solidFill>
              </a:rPr>
              <a:t>May</a:t>
            </a:r>
            <a:r>
              <a:rPr lang="en-GB" dirty="0" smtClean="0">
                <a:solidFill>
                  <a:srgbClr val="93C47D"/>
                </a:solidFill>
              </a:rPr>
              <a:t> </a:t>
            </a:r>
            <a:r>
              <a:rPr lang="en-GB" dirty="0">
                <a:solidFill>
                  <a:srgbClr val="93C47D"/>
                </a:solidFill>
              </a:rPr>
              <a:t>2020</a:t>
            </a:r>
            <a:endParaRPr dirty="0">
              <a:solidFill>
                <a:srgbClr val="93C47D"/>
              </a:solidFill>
            </a:endParaRPr>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56" name="Google Shape;56;p13"/>
          <p:cNvSpPr txBox="1"/>
          <p:nvPr/>
        </p:nvSpPr>
        <p:spPr>
          <a:xfrm>
            <a:off x="526350" y="3626725"/>
            <a:ext cx="8168700" cy="11952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i="1" dirty="0">
                <a:solidFill>
                  <a:srgbClr val="38761D"/>
                </a:solidFill>
              </a:rPr>
              <a:t>We have been learning about different topics throughout </a:t>
            </a:r>
            <a:r>
              <a:rPr lang="en-GB" sz="1800" i="1" dirty="0" smtClean="0">
                <a:solidFill>
                  <a:srgbClr val="38761D"/>
                </a:solidFill>
              </a:rPr>
              <a:t>S3</a:t>
            </a:r>
            <a:r>
              <a:rPr lang="en-GB" sz="1800" i="1" dirty="0" smtClean="0">
                <a:solidFill>
                  <a:srgbClr val="38761D"/>
                </a:solidFill>
              </a:rPr>
              <a:t>. </a:t>
            </a:r>
            <a:endParaRPr lang="en-GB" sz="1800" i="1" dirty="0" smtClean="0">
              <a:solidFill>
                <a:srgbClr val="38761D"/>
              </a:solidFill>
            </a:endParaRPr>
          </a:p>
          <a:p>
            <a:pPr marL="0" lvl="0" indent="0" algn="l" rtl="0">
              <a:lnSpc>
                <a:spcPct val="115000"/>
              </a:lnSpc>
              <a:spcBef>
                <a:spcPts val="0"/>
              </a:spcBef>
              <a:spcAft>
                <a:spcPts val="0"/>
              </a:spcAft>
              <a:buNone/>
            </a:pPr>
            <a:r>
              <a:rPr lang="en-GB" sz="1800" i="1" dirty="0" smtClean="0">
                <a:solidFill>
                  <a:srgbClr val="38761D"/>
                </a:solidFill>
              </a:rPr>
              <a:t>In </a:t>
            </a:r>
            <a:r>
              <a:rPr lang="en-GB" sz="1800" i="1" dirty="0">
                <a:solidFill>
                  <a:srgbClr val="38761D"/>
                </a:solidFill>
              </a:rPr>
              <a:t>this current lockdown situation we are all living through, the way we shop and eat will have changed for many of us. </a:t>
            </a:r>
            <a:endParaRPr sz="1800" i="1" dirty="0">
              <a:solidFill>
                <a:srgbClr val="38761D"/>
              </a:solidFill>
            </a:endParaRPr>
          </a:p>
        </p:txBody>
      </p:sp>
      <p:pic>
        <p:nvPicPr>
          <p:cNvPr id="57" name="Google Shape;57;p13"/>
          <p:cNvPicPr preferRelativeResize="0"/>
          <p:nvPr/>
        </p:nvPicPr>
        <p:blipFill>
          <a:blip r:embed="rId3">
            <a:alphaModFix/>
          </a:blip>
          <a:stretch>
            <a:fillRect/>
          </a:stretch>
        </p:blipFill>
        <p:spPr>
          <a:xfrm>
            <a:off x="0" y="0"/>
            <a:ext cx="2457450" cy="1535900"/>
          </a:xfrm>
          <a:prstGeom prst="rect">
            <a:avLst/>
          </a:prstGeom>
          <a:noFill/>
          <a:ln>
            <a:noFill/>
          </a:ln>
        </p:spPr>
      </p:pic>
      <p:pic>
        <p:nvPicPr>
          <p:cNvPr id="58" name="Google Shape;58;p13"/>
          <p:cNvPicPr preferRelativeResize="0"/>
          <p:nvPr/>
        </p:nvPicPr>
        <p:blipFill>
          <a:blip r:embed="rId4">
            <a:alphaModFix/>
          </a:blip>
          <a:stretch>
            <a:fillRect/>
          </a:stretch>
        </p:blipFill>
        <p:spPr>
          <a:xfrm>
            <a:off x="7665185" y="0"/>
            <a:ext cx="1478815" cy="1535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00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E06666"/>
                </a:solidFill>
              </a:rPr>
              <a:t>Contemporary Food Issues - a country in lockdown</a:t>
            </a:r>
            <a:endParaRPr>
              <a:solidFill>
                <a:srgbClr val="E06666"/>
              </a:solidFill>
            </a:endParaRPr>
          </a:p>
        </p:txBody>
      </p:sp>
      <p:sp>
        <p:nvSpPr>
          <p:cNvPr id="64" name="Google Shape;64;p14"/>
          <p:cNvSpPr txBox="1">
            <a:spLocks noGrp="1"/>
          </p:cNvSpPr>
          <p:nvPr>
            <p:ph type="body" idx="1"/>
          </p:nvPr>
        </p:nvSpPr>
        <p:spPr>
          <a:xfrm>
            <a:off x="311700" y="863550"/>
            <a:ext cx="8520600" cy="41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400" dirty="0">
                <a:solidFill>
                  <a:srgbClr val="A64D79"/>
                </a:solidFill>
              </a:rPr>
              <a:t>Let’s think about some contemporary food issues we are facing right now, which are new to us.</a:t>
            </a:r>
            <a:endParaRPr sz="1400" dirty="0">
              <a:solidFill>
                <a:srgbClr val="A64D79"/>
              </a:solidFill>
            </a:endParaRPr>
          </a:p>
          <a:p>
            <a:pPr marL="0" lvl="0" indent="0" algn="l" rtl="0">
              <a:spcBef>
                <a:spcPts val="0"/>
              </a:spcBef>
              <a:spcAft>
                <a:spcPts val="0"/>
              </a:spcAft>
              <a:buClr>
                <a:schemeClr val="dk1"/>
              </a:buClr>
              <a:buSzPts val="1100"/>
              <a:buFont typeface="Arial"/>
              <a:buNone/>
            </a:pPr>
            <a:endParaRPr sz="1400" dirty="0">
              <a:solidFill>
                <a:srgbClr val="A64D79"/>
              </a:solidFill>
            </a:endParaRPr>
          </a:p>
          <a:p>
            <a:pPr marL="457200" lvl="0" indent="-317500" algn="l" rtl="0">
              <a:spcBef>
                <a:spcPts val="0"/>
              </a:spcBef>
              <a:spcAft>
                <a:spcPts val="0"/>
              </a:spcAft>
              <a:buClr>
                <a:srgbClr val="A64D79"/>
              </a:buClr>
              <a:buSzPts val="1400"/>
              <a:buChar char="❖"/>
            </a:pPr>
            <a:r>
              <a:rPr lang="en-GB" sz="1400" dirty="0">
                <a:solidFill>
                  <a:srgbClr val="A64D79"/>
                </a:solidFill>
              </a:rPr>
              <a:t>Cafes, coffee shops and restaurants are now closed. What happens to all this food which they would normally order for their business</a:t>
            </a:r>
            <a:r>
              <a:rPr lang="en-GB" sz="1400" dirty="0" smtClean="0">
                <a:solidFill>
                  <a:srgbClr val="A64D79"/>
                </a:solidFill>
              </a:rPr>
              <a:t>?</a:t>
            </a:r>
            <a:endParaRPr sz="1400" dirty="0">
              <a:solidFill>
                <a:srgbClr val="A64D79"/>
              </a:solidFill>
            </a:endParaRPr>
          </a:p>
          <a:p>
            <a:pPr marL="457200" lvl="0" indent="-317500" algn="l" rtl="0">
              <a:spcBef>
                <a:spcPts val="0"/>
              </a:spcBef>
              <a:spcAft>
                <a:spcPts val="0"/>
              </a:spcAft>
              <a:buClr>
                <a:srgbClr val="A64D79"/>
              </a:buClr>
              <a:buSzPts val="1400"/>
              <a:buChar char="❖"/>
            </a:pPr>
            <a:r>
              <a:rPr lang="en-GB" sz="1400" dirty="0">
                <a:solidFill>
                  <a:srgbClr val="A64D79"/>
                </a:solidFill>
              </a:rPr>
              <a:t>Many take-away shops are closed, or doing deliveries only, which can take a long time to receive your delivery</a:t>
            </a:r>
            <a:r>
              <a:rPr lang="en-GB" sz="1400" dirty="0" smtClean="0">
                <a:solidFill>
                  <a:srgbClr val="A64D79"/>
                </a:solidFill>
              </a:rPr>
              <a:t>.</a:t>
            </a:r>
            <a:endParaRPr sz="1400" dirty="0">
              <a:solidFill>
                <a:srgbClr val="A64D79"/>
              </a:solidFill>
            </a:endParaRPr>
          </a:p>
          <a:p>
            <a:pPr marL="457200" lvl="0" indent="-317500" algn="l" rtl="0">
              <a:spcBef>
                <a:spcPts val="0"/>
              </a:spcBef>
              <a:spcAft>
                <a:spcPts val="0"/>
              </a:spcAft>
              <a:buClr>
                <a:srgbClr val="A64D79"/>
              </a:buClr>
              <a:buSzPts val="1400"/>
              <a:buChar char="❖"/>
            </a:pPr>
            <a:r>
              <a:rPr lang="en-GB" sz="1400" dirty="0">
                <a:solidFill>
                  <a:srgbClr val="A64D79"/>
                </a:solidFill>
              </a:rPr>
              <a:t>Supermarkets are operating reduced opening hours</a:t>
            </a:r>
            <a:endParaRPr sz="1400" dirty="0">
              <a:solidFill>
                <a:srgbClr val="A64D79"/>
              </a:solidFill>
            </a:endParaRPr>
          </a:p>
          <a:p>
            <a:pPr marL="457200" lvl="0" indent="-317500" algn="l" rtl="0">
              <a:spcBef>
                <a:spcPts val="0"/>
              </a:spcBef>
              <a:spcAft>
                <a:spcPts val="0"/>
              </a:spcAft>
              <a:buClr>
                <a:srgbClr val="A64D79"/>
              </a:buClr>
              <a:buSzPts val="1400"/>
              <a:buChar char="❖"/>
            </a:pPr>
            <a:r>
              <a:rPr lang="en-GB" sz="1400" dirty="0">
                <a:solidFill>
                  <a:srgbClr val="A64D79"/>
                </a:solidFill>
              </a:rPr>
              <a:t>Consumers are facing shortages of some food items</a:t>
            </a:r>
            <a:endParaRPr sz="1400" dirty="0">
              <a:solidFill>
                <a:srgbClr val="A64D79"/>
              </a:solidFill>
            </a:endParaRPr>
          </a:p>
          <a:p>
            <a:pPr marL="457200" lvl="0" indent="-317500" algn="l" rtl="0">
              <a:spcBef>
                <a:spcPts val="0"/>
              </a:spcBef>
              <a:spcAft>
                <a:spcPts val="0"/>
              </a:spcAft>
              <a:buClr>
                <a:srgbClr val="A64D79"/>
              </a:buClr>
              <a:buSzPts val="1400"/>
              <a:buChar char="❖"/>
            </a:pPr>
            <a:r>
              <a:rPr lang="en-GB" sz="1400" dirty="0">
                <a:solidFill>
                  <a:srgbClr val="A64D79"/>
                </a:solidFill>
              </a:rPr>
              <a:t>Some food items are being restricted to only 2-3 per customer, to allow more shoppers to buy items they need.</a:t>
            </a:r>
            <a:endParaRPr sz="1400" dirty="0">
              <a:solidFill>
                <a:srgbClr val="A64D79"/>
              </a:solidFill>
            </a:endParaRPr>
          </a:p>
          <a:p>
            <a:pPr marL="457200" lvl="0" indent="-317500" algn="l" rtl="0">
              <a:spcBef>
                <a:spcPts val="0"/>
              </a:spcBef>
              <a:spcAft>
                <a:spcPts val="0"/>
              </a:spcAft>
              <a:buClr>
                <a:srgbClr val="A64D79"/>
              </a:buClr>
              <a:buSzPts val="1400"/>
              <a:buChar char="❖"/>
            </a:pPr>
            <a:r>
              <a:rPr lang="en-GB" sz="1400" dirty="0">
                <a:solidFill>
                  <a:srgbClr val="A64D79"/>
                </a:solidFill>
              </a:rPr>
              <a:t>More people are now baking and cooking meals at home for the family</a:t>
            </a:r>
            <a:r>
              <a:rPr lang="en-GB" sz="1400" dirty="0" smtClean="0">
                <a:solidFill>
                  <a:srgbClr val="A64D79"/>
                </a:solidFill>
              </a:rPr>
              <a:t>.</a:t>
            </a:r>
            <a:endParaRPr sz="1400" dirty="0">
              <a:solidFill>
                <a:srgbClr val="A64D79"/>
              </a:solidFill>
            </a:endParaRPr>
          </a:p>
          <a:p>
            <a:pPr marL="457200" lvl="0" indent="-317500" algn="l" rtl="0">
              <a:spcBef>
                <a:spcPts val="0"/>
              </a:spcBef>
              <a:spcAft>
                <a:spcPts val="0"/>
              </a:spcAft>
              <a:buClr>
                <a:srgbClr val="A64D79"/>
              </a:buClr>
              <a:buSzPts val="1400"/>
              <a:buChar char="❖"/>
            </a:pPr>
            <a:r>
              <a:rPr lang="en-GB" sz="1400" dirty="0">
                <a:solidFill>
                  <a:srgbClr val="A64D79"/>
                </a:solidFill>
              </a:rPr>
              <a:t>Local food businesses and suppliers are working harder than ever to supply and deliver food to those most in need. </a:t>
            </a:r>
            <a:endParaRPr sz="1400" dirty="0">
              <a:solidFill>
                <a:srgbClr val="A64D79"/>
              </a:solidFill>
            </a:endParaRPr>
          </a:p>
          <a:p>
            <a:pPr marL="0" lvl="0" indent="0" algn="l" rtl="0">
              <a:spcBef>
                <a:spcPts val="0"/>
              </a:spcBef>
              <a:spcAft>
                <a:spcPts val="1600"/>
              </a:spcAft>
              <a:buNone/>
            </a:pPr>
            <a:endParaRP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61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00FF"/>
                </a:solidFill>
              </a:rPr>
              <a:t>Watch </a:t>
            </a:r>
            <a:endParaRPr>
              <a:solidFill>
                <a:srgbClr val="0000FF"/>
              </a:solidFill>
            </a:endParaRPr>
          </a:p>
        </p:txBody>
      </p:sp>
      <p:sp>
        <p:nvSpPr>
          <p:cNvPr id="70" name="Google Shape;70;p15"/>
          <p:cNvSpPr txBox="1">
            <a:spLocks noGrp="1"/>
          </p:cNvSpPr>
          <p:nvPr>
            <p:ph type="body" idx="1"/>
          </p:nvPr>
        </p:nvSpPr>
        <p:spPr>
          <a:xfrm>
            <a:off x="311700" y="1017725"/>
            <a:ext cx="8520600" cy="388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solidFill>
                  <a:srgbClr val="4A86E8"/>
                </a:solidFill>
              </a:rPr>
              <a:t>One</a:t>
            </a:r>
            <a:r>
              <a:rPr lang="en-GB" dirty="0" smtClean="0">
                <a:solidFill>
                  <a:srgbClr val="4A86E8"/>
                </a:solidFill>
              </a:rPr>
              <a:t> </a:t>
            </a:r>
            <a:r>
              <a:rPr lang="en-GB" dirty="0">
                <a:solidFill>
                  <a:srgbClr val="4A86E8"/>
                </a:solidFill>
              </a:rPr>
              <a:t>farmer in East Ayrshire is dealing with the crisis to his business and how he is helping the local community. </a:t>
            </a:r>
            <a:r>
              <a:rPr lang="en-GB" dirty="0" smtClean="0">
                <a:solidFill>
                  <a:srgbClr val="4A86E8"/>
                </a:solidFill>
              </a:rPr>
              <a:t>Click on the website to find out more.</a:t>
            </a:r>
          </a:p>
          <a:p>
            <a:pPr marL="0" lvl="0" indent="0" algn="l" rtl="0">
              <a:spcBef>
                <a:spcPts val="0"/>
              </a:spcBef>
              <a:spcAft>
                <a:spcPts val="0"/>
              </a:spcAft>
              <a:buNone/>
            </a:pPr>
            <a:endParaRPr lang="en-GB" dirty="0">
              <a:solidFill>
                <a:srgbClr val="4A86E8"/>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err="1">
                <a:solidFill>
                  <a:schemeClr val="dk1"/>
                </a:solidFill>
              </a:rPr>
              <a:t>Mossgiel</a:t>
            </a:r>
            <a:r>
              <a:rPr lang="en-GB" dirty="0">
                <a:solidFill>
                  <a:schemeClr val="dk1"/>
                </a:solidFill>
              </a:rPr>
              <a:t> Farm</a:t>
            </a: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rgbClr val="1155CC"/>
                </a:solidFill>
                <a:hlinkClick r:id="rId3"/>
              </a:rPr>
              <a:t>https://mossgielfarm.co.uk/community-support/</a:t>
            </a:r>
            <a:endParaRPr dirty="0">
              <a:solidFill>
                <a:schemeClr val="dk1"/>
              </a:solidFill>
            </a:endParaRPr>
          </a:p>
          <a:p>
            <a:pPr marL="0" lvl="0" indent="0" algn="l" rtl="0">
              <a:spcBef>
                <a:spcPts val="0"/>
              </a:spcBef>
              <a:spcAft>
                <a:spcPts val="1600"/>
              </a:spcAft>
              <a:buNone/>
            </a:pPr>
            <a:endParaRPr dirty="0"/>
          </a:p>
        </p:txBody>
      </p:sp>
      <p:pic>
        <p:nvPicPr>
          <p:cNvPr id="71" name="Google Shape;71;p15"/>
          <p:cNvPicPr preferRelativeResize="0"/>
          <p:nvPr/>
        </p:nvPicPr>
        <p:blipFill>
          <a:blip r:embed="rId4">
            <a:alphaModFix/>
          </a:blip>
          <a:stretch>
            <a:fillRect/>
          </a:stretch>
        </p:blipFill>
        <p:spPr>
          <a:xfrm>
            <a:off x="5372101" y="2206869"/>
            <a:ext cx="3393830" cy="2435469"/>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E69138"/>
                </a:solidFill>
              </a:rPr>
              <a:t>Pupil Writing Task</a:t>
            </a:r>
            <a:endParaRPr>
              <a:solidFill>
                <a:srgbClr val="E69138"/>
              </a:solidFill>
            </a:endParaRPr>
          </a:p>
        </p:txBody>
      </p:sp>
      <p:sp>
        <p:nvSpPr>
          <p:cNvPr id="77" name="Google Shape;77;p16"/>
          <p:cNvSpPr txBox="1">
            <a:spLocks noGrp="1"/>
          </p:cNvSpPr>
          <p:nvPr>
            <p:ph type="body" idx="1"/>
          </p:nvPr>
        </p:nvSpPr>
        <p:spPr>
          <a:xfrm>
            <a:off x="311700" y="1152475"/>
            <a:ext cx="8520600" cy="390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Write </a:t>
            </a:r>
            <a:r>
              <a:rPr lang="en-GB" dirty="0" smtClean="0">
                <a:solidFill>
                  <a:schemeClr val="dk1"/>
                </a:solidFill>
              </a:rPr>
              <a:t>a </a:t>
            </a:r>
            <a:r>
              <a:rPr lang="en-GB" dirty="0">
                <a:solidFill>
                  <a:schemeClr val="dk1"/>
                </a:solidFill>
              </a:rPr>
              <a:t>paragraph or prepare a short </a:t>
            </a:r>
            <a:r>
              <a:rPr lang="en-GB" dirty="0" err="1">
                <a:solidFill>
                  <a:schemeClr val="dk1"/>
                </a:solidFill>
              </a:rPr>
              <a:t>powerpoint</a:t>
            </a:r>
            <a:r>
              <a:rPr lang="en-GB" dirty="0">
                <a:solidFill>
                  <a:schemeClr val="dk1"/>
                </a:solidFill>
              </a:rPr>
              <a:t> presentation on how this lockdown has affected the way you shop and prepare </a:t>
            </a:r>
            <a:r>
              <a:rPr lang="en-GB">
                <a:solidFill>
                  <a:schemeClr val="dk1"/>
                </a:solidFill>
              </a:rPr>
              <a:t>food</a:t>
            </a:r>
            <a:r>
              <a:rPr lang="en-GB" smtClean="0">
                <a:solidFill>
                  <a:schemeClr val="dk1"/>
                </a:solidFill>
              </a:rPr>
              <a:t>.</a:t>
            </a:r>
            <a:endParaRPr lang="en-GB"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Some of the things you could talk about could include:</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Some of the meals you have been eating at home, who is doing most of the cooking at home.</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Learning new skills to prepare, cook or bake food at home. Have you cooked any meals for the family?</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Who is doing most of the shopping for food? Talk to them and ask them if there were any food items they could not get, and what they do about it.</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Have you been getting any local food delivered?</a:t>
            </a:r>
            <a:endParaRPr dirty="0">
              <a:solidFill>
                <a:schemeClr val="dk1"/>
              </a:solidFill>
            </a:endParaRPr>
          </a:p>
          <a:p>
            <a:pPr marL="457200" lvl="0" indent="-342900" algn="l" rtl="0">
              <a:spcBef>
                <a:spcPts val="0"/>
              </a:spcBef>
              <a:spcAft>
                <a:spcPts val="0"/>
              </a:spcAft>
              <a:buClr>
                <a:schemeClr val="dk1"/>
              </a:buClr>
              <a:buSzPts val="1800"/>
              <a:buChar char="❏"/>
            </a:pPr>
            <a:r>
              <a:rPr lang="en-GB" dirty="0">
                <a:solidFill>
                  <a:schemeClr val="dk1"/>
                </a:solidFill>
              </a:rPr>
              <a:t>How has this lockdown affected you and your family</a:t>
            </a:r>
            <a:endParaRPr dirty="0">
              <a:solidFill>
                <a:schemeClr val="dk1"/>
              </a:solidFill>
            </a:endParaRPr>
          </a:p>
          <a:p>
            <a:pPr marL="0" lvl="0" indent="0" algn="l" rtl="0">
              <a:spcBef>
                <a:spcPts val="0"/>
              </a:spcBef>
              <a:spcAft>
                <a:spcPts val="1600"/>
              </a:spcAft>
              <a:buNone/>
            </a:pPr>
            <a:endParaRPr dirty="0"/>
          </a:p>
        </p:txBody>
      </p:sp>
      <p:pic>
        <p:nvPicPr>
          <p:cNvPr id="78" name="Google Shape;78;p16"/>
          <p:cNvPicPr preferRelativeResize="0"/>
          <p:nvPr/>
        </p:nvPicPr>
        <p:blipFill>
          <a:blip r:embed="rId3">
            <a:alphaModFix/>
          </a:blip>
          <a:stretch>
            <a:fillRect/>
          </a:stretch>
        </p:blipFill>
        <p:spPr>
          <a:xfrm>
            <a:off x="8013375" y="-12"/>
            <a:ext cx="1130625" cy="128157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357</Words>
  <Application>Microsoft Macintosh PowerPoint</Application>
  <PresentationFormat>On-screen Show (16:9)</PresentationFormat>
  <Paragraphs>29</Paragraphs>
  <Slides>4</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vt:i4>
      </vt:variant>
    </vt:vector>
  </HeadingPairs>
  <TitlesOfParts>
    <vt:vector size="6" baseType="lpstr">
      <vt:lpstr>Arial</vt:lpstr>
      <vt:lpstr>Simple Light</vt:lpstr>
      <vt:lpstr>Contemporary Food Issues </vt:lpstr>
      <vt:lpstr>Contemporary Food Issues - a country in lockdown</vt:lpstr>
      <vt:lpstr>Watch </vt:lpstr>
      <vt:lpstr>Pupil Writing Task</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Food Issues</dc:title>
  <dc:creator>Staff</dc:creator>
  <cp:lastModifiedBy>Mr Varty</cp:lastModifiedBy>
  <cp:revision>5</cp:revision>
  <dcterms:modified xsi:type="dcterms:W3CDTF">2020-05-18T11:35:54Z</dcterms:modified>
</cp:coreProperties>
</file>