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2CE8E2-EADD-21BD-D839-4946EB8E2DD2}" v="12" dt="2022-05-17T01:21:30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McHugh" userId="S::nlmchughs@glow.sch.uk::015860e7-dc87-49a2-8249-0b2853d1757c" providerId="AD" clId="Web-{8D2CE8E2-EADD-21BD-D839-4946EB8E2DD2}"/>
    <pc:docChg chg="modSld">
      <pc:chgData name="Ms McHugh" userId="S::nlmchughs@glow.sch.uk::015860e7-dc87-49a2-8249-0b2853d1757c" providerId="AD" clId="Web-{8D2CE8E2-EADD-21BD-D839-4946EB8E2DD2}" dt="2022-05-17T01:21:23.930" v="10" actId="20577"/>
      <pc:docMkLst>
        <pc:docMk/>
      </pc:docMkLst>
      <pc:sldChg chg="modSp">
        <pc:chgData name="Ms McHugh" userId="S::nlmchughs@glow.sch.uk::015860e7-dc87-49a2-8249-0b2853d1757c" providerId="AD" clId="Web-{8D2CE8E2-EADD-21BD-D839-4946EB8E2DD2}" dt="2022-05-17T01:21:23.930" v="10" actId="20577"/>
        <pc:sldMkLst>
          <pc:docMk/>
          <pc:sldMk cId="1943800142" sldId="257"/>
        </pc:sldMkLst>
        <pc:spChg chg="mod">
          <ac:chgData name="Ms McHugh" userId="S::nlmchughs@glow.sch.uk::015860e7-dc87-49a2-8249-0b2853d1757c" providerId="AD" clId="Web-{8D2CE8E2-EADD-21BD-D839-4946EB8E2DD2}" dt="2022-05-17T01:21:23.930" v="10" actId="20577"/>
          <ac:spMkLst>
            <pc:docMk/>
            <pc:sldMk cId="1943800142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7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0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4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8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2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0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1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0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3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5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8764-18D6-43FD-AAEE-9BE4E3F3782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97E7B-0F96-43E1-96BE-ADB2F7275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3660"/>
            <a:ext cx="10515600" cy="1063953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Senior Phase English Independent Learning Grid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044074"/>
              </p:ext>
            </p:extLst>
          </p:nvPr>
        </p:nvGraphicFramePr>
        <p:xfrm>
          <a:off x="1283369" y="1690688"/>
          <a:ext cx="9625262" cy="48338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08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8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8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6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question types and make notes for Reading for Understanding, Analysis and Evaluation</a:t>
                      </a:r>
                      <a:endParaRPr lang="en-GB" sz="1700" dirty="0"/>
                    </a:p>
                    <a:p>
                      <a:pPr algn="ctr"/>
                      <a:endParaRPr lang="en-GB" sz="17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/>
                        <a:t>Take part in the </a:t>
                      </a:r>
                      <a:r>
                        <a:rPr lang="en-GB" sz="1700" i="1" dirty="0"/>
                        <a:t>Senior Reading Challenge </a:t>
                      </a:r>
                      <a:r>
                        <a:rPr lang="en-GB" sz="1700" dirty="0"/>
                        <a:t>and read fiction and non-fiction for enjoyment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/>
                        <a:t>Watch/listen to different</a:t>
                      </a:r>
                      <a:r>
                        <a:rPr lang="en-GB" sz="1700" baseline="0" dirty="0"/>
                        <a:t> </a:t>
                      </a:r>
                      <a:r>
                        <a:rPr lang="en-GB" sz="1700" dirty="0"/>
                        <a:t>current</a:t>
                      </a:r>
                      <a:r>
                        <a:rPr lang="en-GB" sz="1700" baseline="0" dirty="0"/>
                        <a:t> affairs </a:t>
                      </a:r>
                      <a:r>
                        <a:rPr lang="en-GB" sz="1700" dirty="0"/>
                        <a:t>TV shows,</a:t>
                      </a:r>
                      <a:r>
                        <a:rPr lang="en-GB" sz="1700" baseline="0" dirty="0"/>
                        <a:t> videos or podcasts, and complete the </a:t>
                      </a:r>
                      <a:r>
                        <a:rPr lang="en-GB" sz="1700" i="1" baseline="0" dirty="0"/>
                        <a:t>Active Listening </a:t>
                      </a:r>
                      <a:r>
                        <a:rPr lang="en-GB" sz="1700" baseline="0" dirty="0"/>
                        <a:t>questions </a:t>
                      </a:r>
                      <a:endParaRPr lang="en-GB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0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Read a range of ‘comment’ or ‘opinion’ newspaper articles and complete the </a:t>
                      </a:r>
                      <a:r>
                        <a:rPr lang="en-GB" sz="1700" i="1" dirty="0"/>
                        <a:t>Active Reading </a:t>
                      </a:r>
                      <a:r>
                        <a:rPr lang="en-GB" sz="1700" dirty="0"/>
                        <a:t>questions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Complete past papers </a:t>
                      </a:r>
                    </a:p>
                    <a:p>
                      <a:pPr algn="ctr"/>
                      <a:endParaRPr lang="en-GB" sz="17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700" dirty="0"/>
                        <a:t>Access directed websites</a:t>
                      </a:r>
                      <a:r>
                        <a:rPr lang="en-GB" sz="1700" baseline="0" dirty="0"/>
                        <a:t> and booklets to learn more about and brush up on key </a:t>
                      </a:r>
                      <a:r>
                        <a:rPr lang="en-GB" sz="1700" baseline="0"/>
                        <a:t>English and Literacy </a:t>
                      </a:r>
                      <a:r>
                        <a:rPr lang="en-GB" sz="1700" baseline="0" dirty="0"/>
                        <a:t>skills </a:t>
                      </a:r>
                      <a:endParaRPr lang="en-GB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Complete activities</a:t>
                      </a:r>
                      <a:r>
                        <a:rPr lang="en-GB" sz="1700" baseline="0" dirty="0"/>
                        <a:t> from </a:t>
                      </a:r>
                      <a:r>
                        <a:rPr lang="en-GB" sz="1700" dirty="0"/>
                        <a:t>Reading for UAE and Critical Reading booklets or directed websites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6080">
                <a:tc>
                  <a:txBody>
                    <a:bodyPr/>
                    <a:lstStyle/>
                    <a:p>
                      <a:pPr algn="ctr"/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 classic films or </a:t>
                      </a:r>
                      <a:r>
                        <a:rPr lang="en-GB" sz="17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 drama </a:t>
                      </a: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make notes on media techniques or annotate a poem or favourite song using the </a:t>
                      </a:r>
                      <a:r>
                        <a:rPr lang="en-GB" sz="17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</a:t>
                      </a: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guides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Discuss topical issues</a:t>
                      </a:r>
                      <a:r>
                        <a:rPr lang="en-GB" sz="1700" baseline="0" dirty="0"/>
                        <a:t> and </a:t>
                      </a:r>
                      <a:r>
                        <a:rPr lang="en-GB" sz="1700" dirty="0"/>
                        <a:t>events with family members and 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and make notes for Critical Reading texts</a:t>
                      </a:r>
                      <a:endParaRPr lang="en-GB" sz="17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337" y="1690689"/>
            <a:ext cx="994610" cy="498598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j-lt"/>
              </a:rPr>
              <a:t>Select </a:t>
            </a:r>
            <a:r>
              <a:rPr lang="en-GB" sz="1600" b="1" dirty="0">
                <a:latin typeface="+mj-lt"/>
              </a:rPr>
              <a:t>1</a:t>
            </a:r>
            <a:r>
              <a:rPr lang="en-GB" sz="1600" dirty="0">
                <a:latin typeface="+mj-lt"/>
              </a:rPr>
              <a:t> activity each week </a:t>
            </a:r>
          </a:p>
          <a:p>
            <a:pPr algn="ctr"/>
            <a:endParaRPr lang="en-GB" sz="1600" dirty="0">
              <a:latin typeface="+mj-lt"/>
            </a:endParaRPr>
          </a:p>
          <a:p>
            <a:pPr algn="ctr"/>
            <a:r>
              <a:rPr lang="en-GB" sz="1600" dirty="0">
                <a:latin typeface="+mj-lt"/>
              </a:rPr>
              <a:t>Complete</a:t>
            </a:r>
            <a:r>
              <a:rPr lang="en-GB" sz="1700" dirty="0">
                <a:latin typeface="+mj-lt"/>
              </a:rPr>
              <a:t> a range of  activities </a:t>
            </a:r>
          </a:p>
          <a:p>
            <a:pPr algn="ctr"/>
            <a:r>
              <a:rPr lang="en-GB" sz="1700" dirty="0">
                <a:latin typeface="+mj-lt"/>
              </a:rPr>
              <a:t>over the course of a term</a:t>
            </a:r>
          </a:p>
          <a:p>
            <a:pPr algn="ctr"/>
            <a:r>
              <a:rPr lang="en-GB" sz="1700" dirty="0">
                <a:latin typeface="+mj-lt"/>
              </a:rPr>
              <a:t> </a:t>
            </a:r>
          </a:p>
          <a:p>
            <a:pPr algn="ctr"/>
            <a:r>
              <a:rPr lang="en-GB" sz="1700" dirty="0">
                <a:latin typeface="+mj-lt"/>
              </a:rPr>
              <a:t>Repeat the process each term   </a:t>
            </a:r>
          </a:p>
          <a:p>
            <a:pPr algn="ctr"/>
            <a:endParaRPr lang="en-GB" sz="17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69053" y="1647613"/>
            <a:ext cx="994610" cy="507831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latin typeface="+mj-lt"/>
              </a:rPr>
              <a:t>Check answers and keep a record of your progress </a:t>
            </a:r>
          </a:p>
          <a:p>
            <a:pPr algn="ctr"/>
            <a:endParaRPr lang="en-GB" sz="1700" dirty="0">
              <a:latin typeface="+mj-lt"/>
            </a:endParaRPr>
          </a:p>
          <a:p>
            <a:pPr algn="ctr"/>
            <a:r>
              <a:rPr lang="en-GB" sz="1700" dirty="0">
                <a:latin typeface="+mj-lt"/>
              </a:rPr>
              <a:t>Upload finished work to </a:t>
            </a:r>
            <a:r>
              <a:rPr lang="en-GB" sz="1700" b="1" dirty="0">
                <a:latin typeface="+mj-lt"/>
              </a:rPr>
              <a:t>Teams </a:t>
            </a:r>
            <a:r>
              <a:rPr lang="en-GB" sz="1700" dirty="0">
                <a:latin typeface="+mj-lt"/>
              </a:rPr>
              <a:t>and contact your teacher if you have any </a:t>
            </a:r>
            <a:r>
              <a:rPr lang="en-GB" sz="1600" dirty="0">
                <a:latin typeface="+mj-lt"/>
              </a:rPr>
              <a:t>questions</a:t>
            </a:r>
            <a:r>
              <a:rPr lang="en-GB" sz="1700" dirty="0">
                <a:latin typeface="+mj-lt"/>
              </a:rPr>
              <a:t>  </a:t>
            </a:r>
          </a:p>
          <a:p>
            <a:pPr algn="ctr"/>
            <a:r>
              <a:rPr lang="en-GB" dirty="0">
                <a:latin typeface="+mj-lt"/>
              </a:rPr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930" y="182244"/>
            <a:ext cx="358140" cy="365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4505" y="548004"/>
            <a:ext cx="2142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Department of English and Literacy</a:t>
            </a:r>
          </a:p>
        </p:txBody>
      </p:sp>
    </p:spTree>
    <p:extLst>
      <p:ext uri="{BB962C8B-B14F-4D97-AF65-F5344CB8AC3E}">
        <p14:creationId xmlns:p14="http://schemas.microsoft.com/office/powerpoint/2010/main" val="194380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Senior Phase English Independent Learning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Phase English Home Learning Grid</dc:title>
  <dc:creator>Microsoft account</dc:creator>
  <cp:lastModifiedBy>Microsoft account</cp:lastModifiedBy>
  <cp:revision>17</cp:revision>
  <dcterms:created xsi:type="dcterms:W3CDTF">2020-07-10T07:39:31Z</dcterms:created>
  <dcterms:modified xsi:type="dcterms:W3CDTF">2022-05-17T01:21:31Z</dcterms:modified>
</cp:coreProperties>
</file>