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5AB9F-9ED4-676C-46DD-DFBDE96E02D1}" v="19" dt="2022-06-16T12:15:33.490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80D5D-4C6D-A545-9F8B-612D821479D2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9BE5E-78D6-7B49-BBFB-80183915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81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04555-8937-FA40-99A0-4AD20B092B7F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B49DF-C0AD-9145-B2AF-9398096E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7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48052"/>
            <a:ext cx="358140" cy="365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31473" y="413812"/>
            <a:ext cx="22433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Faculty </a:t>
            </a:r>
            <a:r>
              <a:rPr lang="en-GB" sz="1050" dirty="0"/>
              <a:t>of English, </a:t>
            </a:r>
            <a:r>
              <a:rPr lang="en-GB" sz="1050"/>
              <a:t>Drama and Literacy</a:t>
            </a:r>
            <a:endParaRPr lang="en-GB" sz="105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7541" y="486899"/>
            <a:ext cx="10691191" cy="106395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Segoe Script"/>
              </a:rPr>
              <a:t>Higher Drama Independent Learning Grid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37" y="1711302"/>
            <a:ext cx="1263391" cy="3754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dirty="0">
                <a:latin typeface="Comic Sans MS"/>
              </a:rPr>
              <a:t>Select </a:t>
            </a:r>
            <a:r>
              <a:rPr lang="en-GB" sz="1600">
                <a:latin typeface="Comic Sans MS"/>
              </a:rPr>
              <a:t>an activity </a:t>
            </a:r>
            <a:r>
              <a:rPr lang="en-GB" sz="1600" dirty="0">
                <a:latin typeface="Comic Sans MS"/>
              </a:rPr>
              <a:t>each week. </a:t>
            </a:r>
            <a:endParaRPr lang="en-GB" sz="1600" dirty="0">
              <a:latin typeface="Comic Sans MS" panose="030F0902030302020204" pitchFamily="66" charset="0"/>
            </a:endParaRPr>
          </a:p>
          <a:p>
            <a:pPr algn="ctr"/>
            <a:endParaRPr lang="en-GB" sz="14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Complete a range of  activities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over the course of a term.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Repeat the process each term.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87074" y="1927757"/>
            <a:ext cx="1155030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902030302020204" pitchFamily="66" charset="0"/>
              </a:rPr>
              <a:t>Keep a record of your progress </a:t>
            </a:r>
          </a:p>
          <a:p>
            <a:pPr algn="ctr"/>
            <a:endParaRPr lang="en-GB" sz="16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Upload finished work to </a:t>
            </a:r>
            <a:r>
              <a:rPr lang="en-GB" sz="1600" b="1" dirty="0">
                <a:latin typeface="Comic Sans MS" panose="030F0902030302020204" pitchFamily="66" charset="0"/>
              </a:rPr>
              <a:t>Teams </a:t>
            </a:r>
            <a:r>
              <a:rPr lang="en-GB" sz="1600" dirty="0">
                <a:latin typeface="Comic Sans MS" panose="030F0902030302020204" pitchFamily="66" charset="0"/>
              </a:rPr>
              <a:t>and contact your teacher if you have any questions.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15643"/>
              </p:ext>
            </p:extLst>
          </p:nvPr>
        </p:nvGraphicFramePr>
        <p:xfrm>
          <a:off x="1395793" y="1360154"/>
          <a:ext cx="9314688" cy="5388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4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85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Read</a:t>
                      </a:r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Men Should Weep</a:t>
                      </a:r>
                    </a:p>
                    <a:p>
                      <a:pPr algn="ctr"/>
                      <a:endParaRPr lang="en-US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Re-read your set text.</a:t>
                      </a:r>
                      <a:b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</a:b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Make any notes of quotes, moments, character interactions or information that stands out to you.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Rehearse your Lines</a:t>
                      </a:r>
                    </a:p>
                    <a:p>
                      <a:pPr algn="ctr"/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By yourself, or with a family member or friend, run through your script for your performance piece. Practice in front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of a mirror, record yourself and watch/listen back.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Watch Performance Analysis Play</a:t>
                      </a:r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Access Drama Online, log</a:t>
                      </a:r>
                      <a:r>
                        <a:rPr lang="en-US" sz="12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in using info given to you by teacher, go to National Theatre section.</a:t>
                      </a:r>
                    </a:p>
                    <a:p>
                      <a:pPr algn="ctr"/>
                      <a:r>
                        <a:rPr lang="en-US" sz="12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Make notes of the acting and production skills used in key moments and anything that stands out about a character and their interactions with other characters.</a:t>
                      </a:r>
                      <a:endParaRPr lang="en-US" sz="12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5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your performance concept writing skills.</a:t>
                      </a:r>
                      <a:endParaRPr lang="en-US" sz="1600" b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endParaRPr lang="en-US" sz="1600" b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For Men Should Weep or your PA Performance, pick a moment and practice writing about the performance</a:t>
                      </a:r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concepts you would use/were used in that moment.</a:t>
                      </a:r>
                      <a:endParaRPr lang="en-US" sz="1400" b="1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your ability</a:t>
                      </a:r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to write about practical activities.</a:t>
                      </a:r>
                    </a:p>
                    <a:p>
                      <a:pPr algn="ctr"/>
                      <a:endParaRPr lang="en-US" sz="1600" b="1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For Men Should Weep, pick a moment and practice writing about what practical activities you would use to help prepare an actor for that moment.</a:t>
                      </a:r>
                      <a:endParaRPr lang="en-US" sz="1200" b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Practice your design</a:t>
                      </a:r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concept writing skills.</a:t>
                      </a:r>
                    </a:p>
                    <a:p>
                      <a:pPr algn="ctr"/>
                      <a:endParaRPr lang="en-US" sz="1600" b="1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For Men Should Weep or your PA Performance, pick a moment and practice writing about the design</a:t>
                      </a:r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concepts you would use/were used in that moment.</a:t>
                      </a:r>
                      <a:endParaRPr lang="en-US" sz="1400" b="1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5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Choose an essay question for Textual Analysis </a:t>
                      </a:r>
                      <a:r>
                        <a:rPr lang="mr-IN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–</a:t>
                      </a:r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Section 1.</a:t>
                      </a:r>
                    </a:p>
                    <a:p>
                      <a:pPr algn="ctr"/>
                      <a:endParaRPr lang="en-US" sz="12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Create a plan for that essay and then write it in full.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Choose a</a:t>
                      </a:r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question for Textual Analysis </a:t>
                      </a:r>
                      <a:r>
                        <a:rPr lang="mr-IN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–</a:t>
                      </a:r>
                      <a:r>
                        <a:rPr lang="en-US" sz="1600" b="1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Section 2</a:t>
                      </a:r>
                    </a:p>
                    <a:p>
                      <a:pPr algn="ctr"/>
                      <a:endParaRPr lang="en-US" b="1" baseline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b="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Make appropriate notes for your answers for each question and then answer them in full.</a:t>
                      </a:r>
                      <a:endParaRPr lang="en-US" sz="1400" b="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Choose an essay question for Performance Analysis </a:t>
                      </a:r>
                      <a:r>
                        <a:rPr lang="mr-IN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–</a:t>
                      </a:r>
                      <a:r>
                        <a:rPr lang="en-US" sz="1600" b="1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Section 3</a:t>
                      </a:r>
                    </a:p>
                    <a:p>
                      <a:pPr algn="ctr"/>
                      <a:endParaRPr lang="en-US" sz="16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Create a plan for that essay then write</a:t>
                      </a:r>
                      <a:r>
                        <a:rPr lang="en-US" sz="1400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it in full.</a:t>
                      </a:r>
                      <a:endParaRPr lang="en-US" sz="1400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1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A7198A63788446A6D6501AEFA2FE26" ma:contentTypeVersion="11" ma:contentTypeDescription="Create a new document." ma:contentTypeScope="" ma:versionID="593f98a5f1488c8db7836fce68df4716">
  <xsd:schema xmlns:xsd="http://www.w3.org/2001/XMLSchema" xmlns:xs="http://www.w3.org/2001/XMLSchema" xmlns:p="http://schemas.microsoft.com/office/2006/metadata/properties" xmlns:ns2="ba93f9c1-413f-424d-af91-3c7e0ed0d8a0" xmlns:ns3="0bb41aaf-405a-4492-bc0e-88446ad646ce" targetNamespace="http://schemas.microsoft.com/office/2006/metadata/properties" ma:root="true" ma:fieldsID="4c826b271e6a156e39c41eec1c997a47" ns2:_="" ns3:_="">
    <xsd:import namespace="ba93f9c1-413f-424d-af91-3c7e0ed0d8a0"/>
    <xsd:import namespace="0bb41aaf-405a-4492-bc0e-88446ad64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f9c1-413f-424d-af91-3c7e0ed0d8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41aaf-405a-4492-bc0e-88446ad646c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bb41aaf-405a-4492-bc0e-88446ad646ce">
      <UserInfo>
        <DisplayName/>
        <AccountId xsi:nil="true"/>
        <AccountType/>
      </UserInfo>
    </SharedWithUsers>
    <MediaLengthInSeconds xmlns="ba93f9c1-413f-424d-af91-3c7e0ed0d8a0" xsi:nil="true"/>
  </documentManagement>
</p:properties>
</file>

<file path=customXml/itemProps1.xml><?xml version="1.0" encoding="utf-8"?>
<ds:datastoreItem xmlns:ds="http://schemas.openxmlformats.org/officeDocument/2006/customXml" ds:itemID="{47D25BB0-B64D-42E2-B8FB-0F8E67A6EA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9A0DC3-DD5D-446D-96FB-3ED6F7797F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93f9c1-413f-424d-af91-3c7e0ed0d8a0"/>
    <ds:schemaRef ds:uri="0bb41aaf-405a-4492-bc0e-88446ad64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9759C2-3181-4A44-883F-94DDD152A71D}">
  <ds:schemaRefs>
    <ds:schemaRef ds:uri="http://schemas.microsoft.com/office/2006/documentManagement/types"/>
    <ds:schemaRef ds:uri="http://purl.org/dc/terms/"/>
    <ds:schemaRef ds:uri="4194b4df-ea2a-44e3-8e49-509455abcee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0bb41aaf-405a-4492-bc0e-88446ad646ce"/>
    <ds:schemaRef ds:uri="ba93f9c1-413f-424d-af91-3c7e0ed0d8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Script</vt:lpstr>
      <vt:lpstr>Office Theme</vt:lpstr>
      <vt:lpstr>Higher Drama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Drama Home Learning Grid</dc:title>
  <dc:creator>Microsoft account</dc:creator>
  <cp:lastModifiedBy>Lorna Savage</cp:lastModifiedBy>
  <cp:revision>27</cp:revision>
  <dcterms:created xsi:type="dcterms:W3CDTF">2020-07-10T07:37:25Z</dcterms:created>
  <dcterms:modified xsi:type="dcterms:W3CDTF">2023-09-04T12:27:27Z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0x010100BCA7198A63788446A6D6501AEFA2FE26</vt:lpwstr>
  </property>
  <property fmtid="{D5CDD505-2E9C-101B-9397-08002B2CF9AE}" pid="3" name="Order">
    <vt:r8>672800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