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8E529-0787-4293-8EB6-904E0C7C6F0A}" v="66" dt="2021-09-07T08:46:05.198"/>
    <p1510:client id="{9CB4D0D3-A456-0603-D178-58F43E5EC7FD}" v="28" dt="2022-06-16T12:28:31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2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1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281" y="42340"/>
            <a:ext cx="10772886" cy="994173"/>
          </a:xfrm>
        </p:spPr>
        <p:txBody>
          <a:bodyPr>
            <a:normAutofit/>
          </a:bodyPr>
          <a:lstStyle/>
          <a:p>
            <a:pPr algn="ctr"/>
            <a:br>
              <a:rPr lang="en-GB" sz="3200" dirty="0">
                <a:latin typeface="Segoe Script" panose="020B0804020000000003" pitchFamily="34" charset="0"/>
              </a:rPr>
            </a:br>
            <a:r>
              <a:rPr lang="en-GB" sz="3200" dirty="0">
                <a:latin typeface="Segoe Script"/>
              </a:rPr>
              <a:t>  National 5 Drama Independent Learning Grid</a:t>
            </a:r>
            <a:endParaRPr lang="en-GB" sz="3200" dirty="0">
              <a:latin typeface="Segoe Script" panose="020B08040200000000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56444"/>
              </p:ext>
            </p:extLst>
          </p:nvPr>
        </p:nvGraphicFramePr>
        <p:xfrm>
          <a:off x="1430843" y="1087590"/>
          <a:ext cx="9531218" cy="55755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88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8734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Rehearse your lines</a:t>
                      </a:r>
                    </a:p>
                    <a:p>
                      <a:pPr algn="ctr"/>
                      <a:endParaRPr lang="en-US" sz="1600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By yourself, or with a family member or friend, run through your acting scene for your performance piece. Practice in front</a:t>
                      </a:r>
                      <a:r>
                        <a:rPr lang="en-US" sz="140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 of a mirror, record yourself and watch/listen back.</a:t>
                      </a:r>
                    </a:p>
                    <a:p>
                      <a:pPr algn="ctr"/>
                      <a:endParaRPr lang="en-US" sz="1600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Practice Section 1 Questions</a:t>
                      </a:r>
                    </a:p>
                    <a:p>
                      <a:pPr algn="ctr"/>
                      <a:r>
                        <a:rPr lang="en-US" sz="14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C</a:t>
                      </a:r>
                      <a:r>
                        <a:rPr lang="en-US" sz="1400" b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hoose from a selection of section 1 past paper questions and answer them using the correct terminology! </a:t>
                      </a:r>
                    </a:p>
                    <a:p>
                      <a:pPr algn="ctr"/>
                      <a:endParaRPr lang="en-GB" sz="1400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Watch and Listen </a:t>
                      </a:r>
                    </a:p>
                    <a:p>
                      <a:pPr algn="ctr"/>
                      <a:endParaRPr lang="en-GB" sz="1200" b="1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endParaRPr lang="en-GB" sz="1400" b="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Access directed website links and or videos highlighted on the class teams page to develop and enhance your knowledge and understanding of theatre production.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58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Performance Concepts</a:t>
                      </a:r>
                    </a:p>
                    <a:p>
                      <a:pPr algn="ctr"/>
                      <a:endParaRPr lang="en-US" sz="1600" baseline="0" dirty="0">
                        <a:latin typeface="Comic Sans MS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Consider your voice and movement concepts (TRAFICPPPAVE and BUGPEF).</a:t>
                      </a:r>
                    </a:p>
                    <a:p>
                      <a:pPr algn="ctr"/>
                      <a:r>
                        <a:rPr lang="en-US" sz="140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As an actor, describe and explain how you plan to use voice and movement skills for the current performance piece you are working on in class.</a:t>
                      </a:r>
                    </a:p>
                    <a:p>
                      <a:pPr algn="ctr"/>
                      <a:r>
                        <a:rPr lang="en-US" sz="140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Make sure you refer to the terminology correctly!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Practice Section 2 Questions</a:t>
                      </a:r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.</a:t>
                      </a:r>
                    </a:p>
                    <a:p>
                      <a:pPr algn="ctr"/>
                      <a:endParaRPr lang="en-US" sz="12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Choose from a selection of section 2 past paper questions and answer them using the correct terminology!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Design Your Acting Scene</a:t>
                      </a:r>
                    </a:p>
                    <a:p>
                      <a:pPr algn="l"/>
                      <a:endParaRPr lang="en-US" sz="1400" b="1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l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You are the designer for your acting scene. You will take on multiple designer roles and be responsible for making decisions on the production of your scene. As a designer, 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describe </a:t>
                      </a:r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and</a:t>
                      </a:r>
                      <a:r>
                        <a:rPr lang="en-US" sz="1400" b="1" u="sng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explain your choice of</a:t>
                      </a:r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: </a:t>
                      </a:r>
                    </a:p>
                    <a:p>
                      <a:pPr algn="ctr"/>
                      <a:endParaRPr lang="en-US" sz="1400" b="0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l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- Set and Staging for the performance</a:t>
                      </a:r>
                    </a:p>
                    <a:p>
                      <a:pPr algn="l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- Costume for your character</a:t>
                      </a:r>
                    </a:p>
                    <a:p>
                      <a:pPr algn="l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- Lighting for the performance</a:t>
                      </a:r>
                    </a:p>
                    <a:p>
                      <a:pPr algn="l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- Sound for the performance</a:t>
                      </a:r>
                    </a:p>
                    <a:p>
                      <a:pPr algn="l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- Hair and Make Up for your character</a:t>
                      </a:r>
                    </a:p>
                    <a:p>
                      <a:pPr algn="l"/>
                      <a:r>
                        <a:rPr lang="en-US" sz="1400" b="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- Props for the performance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36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Practice makes Perfect</a:t>
                      </a:r>
                    </a:p>
                    <a:p>
                      <a:pPr algn="ctr"/>
                      <a:endParaRPr lang="en-US" sz="1600" b="1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400" b="0" baseline="0" dirty="0">
                          <a:latin typeface="Comic Sans MS"/>
                          <a:ea typeface="Comic Sans MS" charset="0"/>
                          <a:cs typeface="Comic Sans MS" charset="0"/>
                        </a:rPr>
                        <a:t>Choose a section in any of your terminology booklets. Study the terms and compete the associated tasks. 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894" y="1610494"/>
            <a:ext cx="1292147" cy="35086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dirty="0">
                <a:latin typeface="Comic Sans MS"/>
              </a:rPr>
              <a:t>Select  an</a:t>
            </a:r>
            <a:r>
              <a:rPr lang="en-GB" sz="1600" b="1" dirty="0">
                <a:latin typeface="Comic Sans MS"/>
              </a:rPr>
              <a:t> </a:t>
            </a:r>
            <a:r>
              <a:rPr lang="en-GB" sz="1600" dirty="0">
                <a:latin typeface="Comic Sans MS"/>
              </a:rPr>
              <a:t>activity each week </a:t>
            </a:r>
            <a:endParaRPr lang="en-GB" sz="1600" dirty="0">
              <a:latin typeface="Comic Sans MS" panose="030F0902030302020204" pitchFamily="66" charset="0"/>
            </a:endParaRPr>
          </a:p>
          <a:p>
            <a:pPr algn="ctr"/>
            <a:endParaRPr lang="en-GB" sz="1400" dirty="0">
              <a:latin typeface="Comic Sans MS" panose="030F0902030302020204" pitchFamily="66" charset="0"/>
            </a:endParaRP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Complete a range of  activities 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over the course of a term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Repeat the process each term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31863" y="1615520"/>
            <a:ext cx="1090864" cy="42780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dirty="0">
                <a:latin typeface="Comic Sans MS" panose="030F0902030302020204" pitchFamily="66" charset="0"/>
              </a:rPr>
              <a:t>Keep a record of your progress </a:t>
            </a:r>
          </a:p>
          <a:p>
            <a:pPr algn="ctr"/>
            <a:endParaRPr lang="en-GB" sz="1600" dirty="0">
              <a:latin typeface="Comic Sans MS" panose="030F0902030302020204" pitchFamily="66" charset="0"/>
            </a:endParaRPr>
          </a:p>
          <a:p>
            <a:pPr algn="ctr"/>
            <a:endParaRPr lang="en-GB" sz="1600" dirty="0">
              <a:latin typeface="Comic Sans MS"/>
            </a:endParaRPr>
          </a:p>
          <a:p>
            <a:pPr algn="ctr"/>
            <a:r>
              <a:rPr lang="en-GB" sz="1600" dirty="0">
                <a:latin typeface="Comic Sans MS"/>
              </a:rPr>
              <a:t>Upload finished work to </a:t>
            </a:r>
            <a:r>
              <a:rPr lang="en-GB" sz="1600" b="1" dirty="0">
                <a:latin typeface="Comic Sans MS"/>
              </a:rPr>
              <a:t>Teams </a:t>
            </a:r>
            <a:r>
              <a:rPr lang="en-GB" sz="1600" dirty="0">
                <a:latin typeface="Comic Sans MS"/>
              </a:rPr>
              <a:t>and contact your teacher if you have any questions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42341"/>
            <a:ext cx="358140" cy="2616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4505" y="241741"/>
            <a:ext cx="2142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Department of English and Literacy</a:t>
            </a:r>
          </a:p>
        </p:txBody>
      </p:sp>
    </p:spTree>
    <p:extLst>
      <p:ext uri="{BB962C8B-B14F-4D97-AF65-F5344CB8AC3E}">
        <p14:creationId xmlns:p14="http://schemas.microsoft.com/office/powerpoint/2010/main" val="142585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A7198A63788446A6D6501AEFA2FE26" ma:contentTypeVersion="11" ma:contentTypeDescription="Create a new document." ma:contentTypeScope="" ma:versionID="593f98a5f1488c8db7836fce68df4716">
  <xsd:schema xmlns:xsd="http://www.w3.org/2001/XMLSchema" xmlns:xs="http://www.w3.org/2001/XMLSchema" xmlns:p="http://schemas.microsoft.com/office/2006/metadata/properties" xmlns:ns2="ba93f9c1-413f-424d-af91-3c7e0ed0d8a0" xmlns:ns3="0bb41aaf-405a-4492-bc0e-88446ad646ce" targetNamespace="http://schemas.microsoft.com/office/2006/metadata/properties" ma:root="true" ma:fieldsID="4c826b271e6a156e39c41eec1c997a47" ns2:_="" ns3:_="">
    <xsd:import namespace="ba93f9c1-413f-424d-af91-3c7e0ed0d8a0"/>
    <xsd:import namespace="0bb41aaf-405a-4492-bc0e-88446ad646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f9c1-413f-424d-af91-3c7e0ed0d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41aaf-405a-4492-bc0e-88446ad646c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bb41aaf-405a-4492-bc0e-88446ad646ce">
      <UserInfo>
        <DisplayName/>
        <AccountId xsi:nil="true"/>
        <AccountType/>
      </UserInfo>
    </SharedWithUsers>
    <MediaLengthInSeconds xmlns="ba93f9c1-413f-424d-af91-3c7e0ed0d8a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BF6080-A6A9-4604-B5AA-432CBE95CC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93f9c1-413f-424d-af91-3c7e0ed0d8a0"/>
    <ds:schemaRef ds:uri="0bb41aaf-405a-4492-bc0e-88446ad646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71FBB5-C607-49A5-85DB-4B7A9B15D43C}">
  <ds:schemaRefs>
    <ds:schemaRef ds:uri="http://schemas.microsoft.com/office/2006/documentManagement/types"/>
    <ds:schemaRef ds:uri="http://purl.org/dc/terms/"/>
    <ds:schemaRef ds:uri="4194b4df-ea2a-44e3-8e49-509455abcee9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0bb41aaf-405a-4492-bc0e-88446ad646ce"/>
    <ds:schemaRef ds:uri="ba93f9c1-413f-424d-af91-3c7e0ed0d8a0"/>
  </ds:schemaRefs>
</ds:datastoreItem>
</file>

<file path=customXml/itemProps3.xml><?xml version="1.0" encoding="utf-8"?>
<ds:datastoreItem xmlns:ds="http://schemas.openxmlformats.org/officeDocument/2006/customXml" ds:itemID="{35B6BCA8-1DBA-416B-8533-ADE777B410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319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Script</vt:lpstr>
      <vt:lpstr>Office Theme</vt:lpstr>
      <vt:lpstr>   National 5 Drama Independent Learning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 Drama Home Learning Grid</dc:title>
  <dc:creator>Microsoft account</dc:creator>
  <cp:lastModifiedBy>Lorna Savage</cp:lastModifiedBy>
  <cp:revision>50</cp:revision>
  <dcterms:created xsi:type="dcterms:W3CDTF">2020-07-10T07:37:25Z</dcterms:created>
  <dcterms:modified xsi:type="dcterms:W3CDTF">2023-09-04T12:34:32Z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0x010100BCA7198A63788446A6D6501AEFA2FE26</vt:lpwstr>
  </property>
  <property fmtid="{D5CDD505-2E9C-101B-9397-08002B2CF9AE}" pid="3" name="Order">
    <vt:r8>673000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emplateUrl">
    <vt:lpwstr/>
  </property>
  <property fmtid="{D5CDD505-2E9C-101B-9397-08002B2CF9AE}" pid="11" name="TriggerFlowInfo">
    <vt:lpwstr/>
  </property>
</Properties>
</file>