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B3BDC-836C-4CC8-B3FD-C04920FEB3FE}" v="27" dt="2021-09-07T08:43:41.324"/>
    <p1510:client id="{9E03CE02-76B0-4F03-844A-B635BE7B8B28}" v="738" dt="2021-01-28T13:30:22.071"/>
    <p1510:client id="{DEAD0391-CB5E-6D8C-AFBB-81E4F7FB9DAF}" v="21" dt="2022-06-16T12:16:46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2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1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4" y="454338"/>
            <a:ext cx="11932599" cy="106395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Segoe Script"/>
              </a:rPr>
              <a:t>National 4 Drama Independent Learning Grid</a:t>
            </a:r>
            <a:endParaRPr lang="en-GB" sz="4000" dirty="0">
              <a:latin typeface="Segoe Script" panose="020B08040200000000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44247"/>
              </p:ext>
            </p:extLst>
          </p:nvPr>
        </p:nvGraphicFramePr>
        <p:xfrm>
          <a:off x="1286514" y="1245706"/>
          <a:ext cx="9533246" cy="55095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33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1841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/>
                        </a:rPr>
                        <a:t>Performance Concepts</a:t>
                      </a:r>
                    </a:p>
                    <a:p>
                      <a:pPr lvl="0" algn="ctr">
                        <a:buNone/>
                      </a:pPr>
                      <a:endParaRPr lang="en-GB" sz="1600" b="1" dirty="0">
                        <a:latin typeface="Comic Sans M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Choose a character from your devised performance or scripted play.</a:t>
                      </a:r>
                      <a:r>
                        <a:rPr lang="en-GB" sz="1600" b="0" dirty="0">
                          <a:latin typeface="+mn-lt"/>
                        </a:rPr>
                        <a:t> </a:t>
                      </a:r>
                      <a:r>
                        <a:rPr lang="en-GB" sz="1400" b="0" dirty="0">
                          <a:latin typeface="Comic Sans MS"/>
                        </a:rPr>
                        <a:t>Select:</a:t>
                      </a:r>
                    </a:p>
                    <a:p>
                      <a:pPr lvl="0" algn="ctr">
                        <a:buNone/>
                      </a:pPr>
                      <a:endParaRPr lang="en-GB" sz="1400" b="0" dirty="0">
                        <a:latin typeface="Comic Sans M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2 Movement terms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          2 Voice terms</a:t>
                      </a:r>
                    </a:p>
                    <a:p>
                      <a:pPr lvl="0" algn="l">
                        <a:buNone/>
                      </a:pPr>
                      <a:endParaRPr lang="en-GB" sz="1400" b="0" dirty="0">
                        <a:latin typeface="Comic Sans M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Describe how you would use these concepts to show your characters personality.</a:t>
                      </a:r>
                      <a:endParaRPr lang="en-GB" sz="1600" b="0" dirty="0"/>
                    </a:p>
                    <a:p>
                      <a:pPr lvl="0" algn="ctr">
                        <a:buNone/>
                      </a:pPr>
                      <a:endParaRPr lang="en-GB" sz="1600" b="0" dirty="0">
                        <a:latin typeface="Comic Sans M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Develop your Characterisation</a:t>
                      </a:r>
                    </a:p>
                    <a:p>
                      <a:pPr algn="ctr"/>
                      <a:endParaRPr lang="en-GB" sz="800" b="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Select a Characterisation technique to do that will help you develop your character in your most recent acting role.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Watch and Listen </a:t>
                      </a:r>
                    </a:p>
                    <a:p>
                      <a:pPr algn="ctr"/>
                      <a:endParaRPr lang="en-GB" sz="1100" b="1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endParaRPr lang="en-GB" sz="1400" b="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Access directed website links and or videos highlighted on the class teams page to develop and enhance your knowledge and understanding of theatre production</a:t>
                      </a:r>
                      <a:endParaRPr lang="en-GB" sz="1400" b="1" dirty="0">
                        <a:latin typeface="Comic Sans MS" panose="030F09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0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Respond to a Stimulus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dirty="0">
                          <a:latin typeface="Comic Sans MS"/>
                        </a:rPr>
                        <a:t>Choose 1 stimulus from any of the N5 Section 2 past paper questions.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dirty="0">
                          <a:latin typeface="Comic Sans MS"/>
                        </a:rPr>
                        <a:t>Create an idea for a drama using the 5 W’s and then detail a beginning, middle and end.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Comic Sans M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1" dirty="0">
                          <a:latin typeface="Comic Sans MS"/>
                        </a:rPr>
                        <a:t>Why not focus on Production Skills?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endParaRPr lang="en-GB" sz="800" b="1" dirty="0">
                        <a:latin typeface="Comic Sans M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600" b="1" dirty="0">
                          <a:latin typeface="Comic Sans MS"/>
                        </a:rPr>
                        <a:t> </a:t>
                      </a:r>
                      <a:r>
                        <a:rPr lang="en-GB" sz="1400" b="0" dirty="0">
                          <a:latin typeface="Comic Sans MS"/>
                        </a:rPr>
                        <a:t>Choose </a:t>
                      </a:r>
                      <a:r>
                        <a:rPr lang="en-GB" sz="1400" b="1" dirty="0">
                          <a:latin typeface="Comic Sans MS"/>
                        </a:rPr>
                        <a:t>ONE</a:t>
                      </a:r>
                      <a:r>
                        <a:rPr lang="en-GB" sz="1400" b="0" dirty="0">
                          <a:latin typeface="Comic Sans MS"/>
                        </a:rPr>
                        <a:t> production skill from the following:</a:t>
                      </a:r>
                      <a:endParaRPr lang="en-GB" sz="1600" dirty="0"/>
                    </a:p>
                    <a:p>
                      <a:pPr lvl="0" algn="ctr">
                        <a:buNone/>
                      </a:pPr>
                      <a:endParaRPr lang="en-GB" sz="800" b="0" dirty="0">
                        <a:latin typeface="Comic Sans MS"/>
                      </a:endParaRPr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/>
                        </a:rPr>
                        <a:t>Lights</a:t>
                      </a:r>
                      <a:endParaRPr lang="en-GB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/>
                        </a:rPr>
                        <a:t>Sound</a:t>
                      </a:r>
                      <a:endParaRPr lang="en-GB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/>
                        </a:rPr>
                        <a:t>Costume</a:t>
                      </a:r>
                      <a:endParaRPr lang="en-GB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/>
                        </a:rPr>
                        <a:t>Hair and Makeup</a:t>
                      </a:r>
                      <a:endParaRPr lang="en-GB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/>
                        </a:rPr>
                        <a:t>Set Design </a:t>
                      </a:r>
                      <a:endParaRPr lang="en-GB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/>
                        </a:rPr>
                        <a:t>Props</a:t>
                      </a:r>
                      <a:endParaRPr lang="en-GB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latin typeface="Comic Sans MS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For your most recent drama, you are going to either create a design or fill in a cue sheet for your chosen production skill. Please refer to the files section on the N4/5 teams page for </a:t>
                      </a:r>
                      <a:r>
                        <a:rPr lang="en-GB" sz="1400" b="0">
                          <a:latin typeface="Comic Sans MS"/>
                        </a:rPr>
                        <a:t>resources.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6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Evaluate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Choose from any of the N5 past papers and look at Section 1.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There are questions about your own work/drama and questions about the work/drama of someone else.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dirty="0">
                          <a:latin typeface="Comic Sans MS"/>
                        </a:rPr>
                        <a:t>Choose one set of questions to practice you evaluation skills.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400" dirty="0">
                        <a:latin typeface="Comic Sans M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Why not focus on production skills? </a:t>
                      </a:r>
                      <a:r>
                        <a:rPr lang="en-GB" sz="1600" b="0" dirty="0">
                          <a:latin typeface="Comic Sans MS" panose="030F0902030302020204" pitchFamily="66" charset="0"/>
                        </a:rPr>
                        <a:t>Choose </a:t>
                      </a: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ONE</a:t>
                      </a:r>
                      <a:r>
                        <a:rPr lang="en-GB" sz="1600" b="0" dirty="0">
                          <a:latin typeface="Comic Sans MS" panose="030F0902030302020204" pitchFamily="66" charset="0"/>
                        </a:rPr>
                        <a:t> skill from the following: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Lights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Sound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Costume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Hair and Makeup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Set Design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Props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Comic Sans MS" panose="030F0902030302020204" pitchFamily="66" charset="0"/>
                        </a:rPr>
                        <a:t>Complete the associated BGE worksheet to help you develop your knowledge and understanding.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 Practice makes Perfect!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Choose a section in any of your terminology booklets. Study the terms and compete the associated tasks. </a:t>
                      </a:r>
                      <a:endParaRPr lang="en-US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505" y="1573813"/>
            <a:ext cx="1064359" cy="35086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latin typeface="Comic Sans MS"/>
              </a:rPr>
              <a:t>Select  an</a:t>
            </a:r>
            <a:r>
              <a:rPr lang="en-GB" sz="1400" b="1" dirty="0">
                <a:latin typeface="Comic Sans MS"/>
              </a:rPr>
              <a:t> </a:t>
            </a:r>
            <a:r>
              <a:rPr lang="en-GB" sz="1400" dirty="0">
                <a:latin typeface="Comic Sans MS"/>
              </a:rPr>
              <a:t>activity each week </a:t>
            </a:r>
            <a:endParaRPr lang="en-GB" sz="1400" dirty="0">
              <a:latin typeface="Comic Sans MS" panose="030F0902030302020204" pitchFamily="66" charset="0"/>
            </a:endParaRPr>
          </a:p>
          <a:p>
            <a:pPr algn="ctr"/>
            <a:endParaRPr lang="en-GB" sz="1200" dirty="0">
              <a:latin typeface="Comic Sans MS" panose="030F0902030302020204" pitchFamily="66" charset="0"/>
            </a:endParaRPr>
          </a:p>
          <a:p>
            <a:pPr algn="ctr"/>
            <a:r>
              <a:rPr lang="en-GB" sz="1400" dirty="0">
                <a:latin typeface="Comic Sans MS" panose="030F0902030302020204" pitchFamily="66" charset="0"/>
              </a:rPr>
              <a:t>Complete a range of  activities </a:t>
            </a:r>
          </a:p>
          <a:p>
            <a:pPr algn="ctr"/>
            <a:r>
              <a:rPr lang="en-GB" sz="1400" dirty="0">
                <a:latin typeface="Comic Sans MS" panose="030F0902030302020204" pitchFamily="66" charset="0"/>
              </a:rPr>
              <a:t>over the course of a term</a:t>
            </a:r>
          </a:p>
          <a:p>
            <a:pPr algn="ctr"/>
            <a:r>
              <a:rPr lang="en-GB" sz="1400" dirty="0"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GB" sz="1400" dirty="0">
                <a:latin typeface="Comic Sans MS" panose="030F0902030302020204" pitchFamily="66" charset="0"/>
              </a:rPr>
              <a:t>Repeat the process each term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43398" y="1518291"/>
            <a:ext cx="1155030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902030302020204" pitchFamily="66" charset="0"/>
              </a:rPr>
              <a:t>Keep a record of your progress </a:t>
            </a:r>
          </a:p>
          <a:p>
            <a:pPr algn="ctr"/>
            <a:endParaRPr lang="en-GB" sz="1600" dirty="0">
              <a:latin typeface="Comic Sans MS" panose="030F0902030302020204" pitchFamily="66" charset="0"/>
            </a:endParaRP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Upload finished work to </a:t>
            </a:r>
            <a:r>
              <a:rPr lang="en-GB" sz="1600" b="1" dirty="0">
                <a:latin typeface="Comic Sans MS" panose="030F0902030302020204" pitchFamily="66" charset="0"/>
              </a:rPr>
              <a:t>Teams </a:t>
            </a:r>
            <a:r>
              <a:rPr lang="en-GB" sz="1600" dirty="0">
                <a:latin typeface="Comic Sans MS" panose="030F0902030302020204" pitchFamily="66" charset="0"/>
              </a:rPr>
              <a:t>and contact your teacher if you have any questions 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88578"/>
            <a:ext cx="358140" cy="365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56588" y="466991"/>
            <a:ext cx="2142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Department of English and Literacy</a:t>
            </a:r>
          </a:p>
        </p:txBody>
      </p:sp>
    </p:spTree>
    <p:extLst>
      <p:ext uri="{BB962C8B-B14F-4D97-AF65-F5344CB8AC3E}">
        <p14:creationId xmlns:p14="http://schemas.microsoft.com/office/powerpoint/2010/main" val="142585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A7198A63788446A6D6501AEFA2FE26" ma:contentTypeVersion="8" ma:contentTypeDescription="Create a new document." ma:contentTypeScope="" ma:versionID="a22bec91bf30938106048791c5cad51e">
  <xsd:schema xmlns:xsd="http://www.w3.org/2001/XMLSchema" xmlns:xs="http://www.w3.org/2001/XMLSchema" xmlns:p="http://schemas.microsoft.com/office/2006/metadata/properties" xmlns:ns2="ba93f9c1-413f-424d-af91-3c7e0ed0d8a0" xmlns:ns3="0bb41aaf-405a-4492-bc0e-88446ad646ce" targetNamespace="http://schemas.microsoft.com/office/2006/metadata/properties" ma:root="true" ma:fieldsID="e2c33daa800f4e5c6b596eacbaf138cf" ns2:_="" ns3:_="">
    <xsd:import namespace="ba93f9c1-413f-424d-af91-3c7e0ed0d8a0"/>
    <xsd:import namespace="0bb41aaf-405a-4492-bc0e-88446ad646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f9c1-413f-424d-af91-3c7e0ed0d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41aaf-405a-4492-bc0e-88446ad646c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bb41aaf-405a-4492-bc0e-88446ad646ce">
      <UserInfo>
        <DisplayName/>
        <AccountId xsi:nil="true"/>
        <AccountType/>
      </UserInfo>
    </SharedWithUsers>
    <MediaLengthInSeconds xmlns="ba93f9c1-413f-424d-af91-3c7e0ed0d8a0" xsi:nil="true"/>
  </documentManagement>
</p:properties>
</file>

<file path=customXml/itemProps1.xml><?xml version="1.0" encoding="utf-8"?>
<ds:datastoreItem xmlns:ds="http://schemas.openxmlformats.org/officeDocument/2006/customXml" ds:itemID="{FA232A5C-98AC-4BC2-BC1A-415705C36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93f9c1-413f-424d-af91-3c7e0ed0d8a0"/>
    <ds:schemaRef ds:uri="0bb41aaf-405a-4492-bc0e-88446ad646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B6BCA8-1DBA-416B-8533-ADE777B410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71FBB5-C607-49A5-85DB-4B7A9B15D43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194b4df-ea2a-44e3-8e49-509455abcee9"/>
    <ds:schemaRef ds:uri="http://www.w3.org/XML/1998/namespace"/>
    <ds:schemaRef ds:uri="0bb41aaf-405a-4492-bc0e-88446ad646ce"/>
    <ds:schemaRef ds:uri="ba93f9c1-413f-424d-af91-3c7e0ed0d8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311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Script</vt:lpstr>
      <vt:lpstr>Office Theme</vt:lpstr>
      <vt:lpstr>National 4 Drama Independent Learning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 Drama Home Learning Grid</dc:title>
  <dc:creator>Microsoft account</dc:creator>
  <cp:lastModifiedBy>Lorna Savage</cp:lastModifiedBy>
  <cp:revision>71</cp:revision>
  <dcterms:created xsi:type="dcterms:W3CDTF">2020-07-10T07:37:25Z</dcterms:created>
  <dcterms:modified xsi:type="dcterms:W3CDTF">2023-09-04T12:41:55Z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0x010100BCA7198A63788446A6D6501AEFA2FE26</vt:lpwstr>
  </property>
  <property fmtid="{D5CDD505-2E9C-101B-9397-08002B2CF9AE}" pid="3" name="Order">
    <vt:r8>672900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emplateUrl">
    <vt:lpwstr/>
  </property>
  <property fmtid="{D5CDD505-2E9C-101B-9397-08002B2CF9AE}" pid="11" name="TriggerFlowInfo">
    <vt:lpwstr/>
  </property>
</Properties>
</file>