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1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6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2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11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8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2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DE3-0D1A-4577-805C-B1C52274FFFA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77514-DEB2-48F8-9FB3-744CB7801E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55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283" y="597796"/>
            <a:ext cx="10515600" cy="106395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Segoe Script" panose="020B0804020000000003" pitchFamily="34" charset="0"/>
              </a:rPr>
              <a:t>BGE Drama Independent Learning Grid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05369"/>
              </p:ext>
            </p:extLst>
          </p:nvPr>
        </p:nvGraphicFramePr>
        <p:xfrm>
          <a:off x="1304926" y="1456013"/>
          <a:ext cx="9517982" cy="51165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72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1397"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b="1" i="0" dirty="0">
                          <a:latin typeface="Comic Sans MS" panose="030F0902030302020204" pitchFamily="66" charset="0"/>
                        </a:rPr>
                        <a:t>Evaluate your Performance</a:t>
                      </a:r>
                    </a:p>
                    <a:p>
                      <a:pPr algn="ctr"/>
                      <a:endParaRPr lang="en-GB" sz="140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dirty="0">
                          <a:latin typeface="Comic Sans MS" panose="030F0902030302020204" pitchFamily="66" charset="0"/>
                        </a:rPr>
                        <a:t>Consider your current or most recent performance work in class.</a:t>
                      </a:r>
                    </a:p>
                    <a:p>
                      <a:pPr algn="ctr"/>
                      <a:r>
                        <a:rPr lang="en-GB" sz="1400" dirty="0">
                          <a:latin typeface="Comic Sans MS" panose="030F0902030302020204" pitchFamily="66" charset="0"/>
                        </a:rPr>
                        <a:t>Describe how you used voice and movement to play your character in this performance.</a:t>
                      </a:r>
                    </a:p>
                    <a:p>
                      <a:pPr algn="ctr"/>
                      <a:r>
                        <a:rPr lang="en-GB" sz="1400" dirty="0">
                          <a:latin typeface="Comic Sans MS" panose="030F0902030302020204" pitchFamily="66" charset="0"/>
                        </a:rPr>
                        <a:t>Try to refer to terminology being learned in class!</a:t>
                      </a:r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Develop your Characterisation</a:t>
                      </a:r>
                    </a:p>
                    <a:p>
                      <a:pPr algn="ctr"/>
                      <a:endParaRPr lang="en-GB" sz="800" b="0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Complete a Characterisation Activity to help you become more familiar with developing a character.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Watch/Listen</a:t>
                      </a:r>
                    </a:p>
                    <a:p>
                      <a:pPr algn="ctr"/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Watch a classic film/TV show or perhaps even one of your favourites!</a:t>
                      </a: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Whilst watching, complete the performance review activity for your year group. You’ll find this on your class teams page.</a:t>
                      </a:r>
                      <a:endParaRPr lang="en-GB" sz="1200" b="0" dirty="0">
                        <a:latin typeface="Comic Sans MS" panose="030F09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1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Feel like a Challenge?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Choose from a selection of </a:t>
                      </a:r>
                      <a:r>
                        <a:rPr lang="en-GB" sz="1400" b="1" dirty="0">
                          <a:latin typeface="Comic Sans MS" panose="030F0902030302020204" pitchFamily="66" charset="0"/>
                        </a:rPr>
                        <a:t>BGE Projects </a:t>
                      </a: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to engage in further understanding and research on a particular aspect of drama!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23"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latin typeface="Comic Sans MS" panose="030F09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Why not focus on Production Skills?</a:t>
                      </a:r>
                    </a:p>
                    <a:p>
                      <a:pPr algn="ctr"/>
                      <a:endParaRPr lang="en-GB" sz="1600" b="1" dirty="0">
                        <a:latin typeface="Comic Sans MS" panose="030F0902030302020204" pitchFamily="66" charset="0"/>
                      </a:endParaRP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Consider your current or most recent performance work in class.</a:t>
                      </a:r>
                    </a:p>
                    <a:p>
                      <a:pPr algn="ctr"/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Now, choose </a:t>
                      </a:r>
                      <a:r>
                        <a:rPr lang="en-GB" sz="1400" b="1" dirty="0">
                          <a:latin typeface="Comic Sans MS" panose="030F0902030302020204" pitchFamily="66" charset="0"/>
                        </a:rPr>
                        <a:t>ONE</a:t>
                      </a: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 skill from the following: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Lights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Sound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Costume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Hair and Makeup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Set Design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Props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Describe and explain how you would use this production skill in your performance.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628970"/>
                  </a:ext>
                </a:extLst>
              </a:tr>
              <a:tr h="2929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Respond to a Stimulus!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902030302020204" pitchFamily="66" charset="0"/>
                        </a:rPr>
                        <a:t>Choose a stimulus from anything around you – a picture, an object, a film… create an idea for a drama from this stimulus by:</a:t>
                      </a:r>
                      <a:br>
                        <a:rPr lang="en-GB" sz="1400" dirty="0">
                          <a:latin typeface="Comic Sans MS" panose="030F0902030302020204" pitchFamily="66" charset="0"/>
                        </a:rPr>
                      </a:br>
                      <a:r>
                        <a:rPr lang="en-GB" sz="1400" dirty="0">
                          <a:latin typeface="Comic Sans MS" panose="030F0902030302020204" pitchFamily="66" charset="0"/>
                        </a:rPr>
                        <a:t>- using the 5 W’s</a:t>
                      </a:r>
                      <a:br>
                        <a:rPr lang="en-GB" sz="1400" dirty="0">
                          <a:latin typeface="Comic Sans MS" panose="030F0902030302020204" pitchFamily="66" charset="0"/>
                        </a:rPr>
                      </a:br>
                      <a:r>
                        <a:rPr lang="en-GB" sz="1400" dirty="0">
                          <a:latin typeface="Comic Sans MS" panose="030F0902030302020204" pitchFamily="66" charset="0"/>
                        </a:rPr>
                        <a:t>- creating a beginning, middle and end</a:t>
                      </a:r>
                      <a:br>
                        <a:rPr lang="en-GB" sz="1400" dirty="0">
                          <a:latin typeface="Comic Sans MS" panose="030F0902030302020204" pitchFamily="66" charset="0"/>
                        </a:rPr>
                      </a:br>
                      <a:r>
                        <a:rPr lang="en-GB" sz="1400" dirty="0">
                          <a:latin typeface="Comic Sans MS" panose="030F0902030302020204" pitchFamily="66" charset="0"/>
                        </a:rPr>
                        <a:t>- creating a storyboard for the idea. </a:t>
                      </a:r>
                      <a:endParaRPr lang="en-GB" sz="1200" b="1" dirty="0">
                        <a:latin typeface="Comic Sans MS" panose="030F0902030302020204" pitchFamily="66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Why not focus on production skills? </a:t>
                      </a:r>
                      <a:r>
                        <a:rPr lang="en-GB" sz="1600" b="0" dirty="0">
                          <a:latin typeface="Comic Sans MS" panose="030F0902030302020204" pitchFamily="66" charset="0"/>
                        </a:rPr>
                        <a:t>Choose </a:t>
                      </a: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ONE</a:t>
                      </a:r>
                      <a:r>
                        <a:rPr lang="en-GB" sz="1600" b="0" dirty="0">
                          <a:latin typeface="Comic Sans MS" panose="030F0902030302020204" pitchFamily="66" charset="0"/>
                        </a:rPr>
                        <a:t> skill from the following: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Lights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Sound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Costume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Hair and Makeup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Set Design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dirty="0">
                          <a:latin typeface="Comic Sans MS" panose="030F0902030302020204" pitchFamily="66" charset="0"/>
                        </a:rPr>
                        <a:t>Props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>
                          <a:latin typeface="Comic Sans MS" panose="030F0902030302020204" pitchFamily="66" charset="0"/>
                        </a:rPr>
                        <a:t>Complete the associated BGE worksheet to help you develop your knowledge and understanding.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3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latin typeface="Comic Sans MS" panose="030F0902030302020204" pitchFamily="66" charset="0"/>
                        </a:rPr>
                        <a:t> Practice makes Perfect!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dirty="0">
                        <a:latin typeface="Comic Sans MS" panose="030F0902030302020204" pitchFamily="66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Comic Sans MS" panose="030F0902030302020204" pitchFamily="66" charset="0"/>
                        </a:rPr>
                        <a:t>Access directed websites</a:t>
                      </a:r>
                      <a:r>
                        <a:rPr lang="en-GB" sz="1400" baseline="0" dirty="0">
                          <a:latin typeface="Comic Sans MS" panose="030F0902030302020204" pitchFamily="66" charset="0"/>
                        </a:rPr>
                        <a:t> and booklets from the class team page to learn more about and brush up on key drama terminology and skills!</a:t>
                      </a:r>
                      <a:endParaRPr lang="en-GB" sz="1400" dirty="0">
                        <a:latin typeface="Comic Sans MS" panose="030F0902030302020204" pitchFamily="66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337" y="1696925"/>
            <a:ext cx="1090864" cy="44935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902030302020204" pitchFamily="66" charset="0"/>
              </a:rPr>
              <a:t>Select </a:t>
            </a:r>
            <a:r>
              <a:rPr lang="en-GB" sz="1600" b="1" dirty="0">
                <a:latin typeface="Comic Sans MS" panose="030F0902030302020204" pitchFamily="66" charset="0"/>
              </a:rPr>
              <a:t>1</a:t>
            </a:r>
            <a:r>
              <a:rPr lang="en-GB" sz="1600" dirty="0">
                <a:latin typeface="Comic Sans MS" panose="030F0902030302020204" pitchFamily="66" charset="0"/>
              </a:rPr>
              <a:t> activity each week </a:t>
            </a:r>
          </a:p>
          <a:p>
            <a:pPr algn="ctr"/>
            <a:endParaRPr lang="en-GB" sz="14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Complete a range of  activities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over the course of a term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 </a:t>
            </a: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Repeat the process each term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7074" y="1927757"/>
            <a:ext cx="1155030" cy="403187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anose="030F0902030302020204" pitchFamily="66" charset="0"/>
              </a:rPr>
              <a:t>Keep a record of your progress </a:t>
            </a:r>
          </a:p>
          <a:p>
            <a:pPr algn="ctr"/>
            <a:endParaRPr lang="en-GB" sz="1600" dirty="0">
              <a:latin typeface="Comic Sans MS" panose="030F0902030302020204" pitchFamily="66" charset="0"/>
            </a:endParaRPr>
          </a:p>
          <a:p>
            <a:pPr algn="ctr"/>
            <a:r>
              <a:rPr lang="en-GB" sz="1600" dirty="0">
                <a:latin typeface="Comic Sans MS" panose="030F0902030302020204" pitchFamily="66" charset="0"/>
              </a:rPr>
              <a:t>Upload finished work to </a:t>
            </a:r>
            <a:r>
              <a:rPr lang="en-GB" sz="1600" b="1" dirty="0">
                <a:latin typeface="Comic Sans MS" panose="030F0902030302020204" pitchFamily="66" charset="0"/>
              </a:rPr>
              <a:t>Teams </a:t>
            </a:r>
            <a:r>
              <a:rPr lang="en-GB" sz="1600" dirty="0">
                <a:latin typeface="Comic Sans MS" panose="030F0902030302020204" pitchFamily="66" charset="0"/>
              </a:rPr>
              <a:t>and contact your teacher if you have any questions 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930" y="182244"/>
            <a:ext cx="358140" cy="3657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4505" y="548004"/>
            <a:ext cx="21429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Department of English and Literacy</a:t>
            </a:r>
          </a:p>
        </p:txBody>
      </p:sp>
    </p:spTree>
    <p:extLst>
      <p:ext uri="{BB962C8B-B14F-4D97-AF65-F5344CB8AC3E}">
        <p14:creationId xmlns:p14="http://schemas.microsoft.com/office/powerpoint/2010/main" val="142585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311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Script</vt:lpstr>
      <vt:lpstr>Office Theme</vt:lpstr>
      <vt:lpstr>BGE Drama Independent Learning Grid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BGE and National 4 English Home Learning Grid</dc:title>
  <dc:creator>Microsoft account</dc:creator>
  <cp:lastModifiedBy>Lorna Savage</cp:lastModifiedBy>
  <cp:revision>20</cp:revision>
  <dcterms:created xsi:type="dcterms:W3CDTF">2020-07-10T07:37:25Z</dcterms:created>
  <dcterms:modified xsi:type="dcterms:W3CDTF">2023-09-04T12:50:31Z</dcterms:modified>
</cp:coreProperties>
</file>