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59F39-3E21-4917-81F9-059E33A9C239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50BE7-9FEA-4A86-A109-3B9A94A2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28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0402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640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2596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8695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5038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8846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316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5447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4149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3443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929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7072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5511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595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15600" y="522867"/>
            <a:ext cx="11360800" cy="35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15600" y="5187200"/>
            <a:ext cx="11360800" cy="9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5333200" cy="4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6443200" y="1638233"/>
            <a:ext cx="5333200" cy="4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06400" y="412467"/>
            <a:ext cx="11383600" cy="9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354000" y="1441867"/>
            <a:ext cx="5393600" cy="22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354000" y="3793631"/>
            <a:ext cx="5393600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653700"/>
            <a:ext cx="11360800" cy="26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415600" y="44061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1219170" lvl="1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828754" lvl="2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2438339" lvl="3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3047924" lvl="4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3657509" lvl="5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4267093" lvl="6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4876678" lvl="7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5486263" lvl="8" indent="-423323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rgbClr val="CBFF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415600" y="1331045"/>
            <a:ext cx="11360800" cy="775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-GB" sz="4800" b="0" dirty="0">
                <a:latin typeface="Calibri Light" panose="020F0302020204030204" pitchFamily="34" charset="0"/>
                <a:ea typeface="Source Code Pro" panose="020B0509030403020204" pitchFamily="49" charset="0"/>
                <a:cs typeface="Calibri Light" panose="020F0302020204030204" pitchFamily="34" charset="0"/>
              </a:rPr>
              <a:t>NPA Level 6 Journalism </a:t>
            </a:r>
            <a:endParaRPr sz="8000" b="0" dirty="0">
              <a:latin typeface="Calibri Light" panose="020F0302020204030204" pitchFamily="34" charset="0"/>
              <a:ea typeface="Source Code Pro" panose="020B0509030403020204" pitchFamily="49" charset="0"/>
              <a:cs typeface="Calibri Light" panose="020F0302020204030204" pitchFamily="34" charset="0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415600" y="5187200"/>
            <a:ext cx="11360800" cy="9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60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Overview of Course</a:t>
            </a:r>
            <a:endParaRPr dirty="0"/>
          </a:p>
        </p:txBody>
      </p:sp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46E9D790-F0FB-B20E-7C3A-AAAF4E7D1E5B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828" y="130327"/>
            <a:ext cx="570344" cy="593584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C17D27-6D61-A008-EC05-2DC7B1528A18}"/>
              </a:ext>
            </a:extLst>
          </p:cNvPr>
          <p:cNvSpPr txBox="1"/>
          <p:nvPr/>
        </p:nvSpPr>
        <p:spPr>
          <a:xfrm>
            <a:off x="4260782" y="773607"/>
            <a:ext cx="367043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GB" sz="1467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Department of English and Literacy</a:t>
            </a:r>
          </a:p>
        </p:txBody>
      </p:sp>
      <p:pic>
        <p:nvPicPr>
          <p:cNvPr id="5" name="Graphic 4" descr="Typewriter outline">
            <a:extLst>
              <a:ext uri="{FF2B5EF4-FFF2-40B4-BE49-F238E27FC236}">
                <a16:creationId xmlns:a16="http://schemas.microsoft.com/office/drawing/2014/main" id="{B455FE92-5BAC-FBC5-961A-7DDC5FA87A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95021" y="2106297"/>
            <a:ext cx="2401957" cy="24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45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415600" y="5187200"/>
            <a:ext cx="11360800" cy="9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 sz="600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Higher English Units</a:t>
            </a:r>
            <a:endParaRPr sz="2000" dirty="0">
              <a:latin typeface="Source Code Pro" panose="020B0509030403020204" pitchFamily="49" charset="0"/>
              <a:ea typeface="Source Code Pro" panose="020B0509030403020204" pitchFamily="49" charset="0"/>
            </a:endParaRPr>
          </a:p>
        </p:txBody>
      </p:sp>
      <p:pic>
        <p:nvPicPr>
          <p:cNvPr id="3" name="Graphic 2" descr="Books outline">
            <a:extLst>
              <a:ext uri="{FF2B5EF4-FFF2-40B4-BE49-F238E27FC236}">
                <a16:creationId xmlns:a16="http://schemas.microsoft.com/office/drawing/2014/main" id="{8CE01FA2-1402-7B3D-964E-D68359A750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0343" y="854765"/>
            <a:ext cx="3051313" cy="305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21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Doubling up Assessments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part of the 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ournalism course, you will be expected to complete several assessed pieces of work. </a:t>
            </a: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long as the work is done to a high e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nough standard, you will be able to use this work for some of the Higher English assessments also. </a:t>
            </a:r>
          </a:p>
          <a:p>
            <a:pPr marL="0" indent="0">
              <a:spcAft>
                <a:spcPts val="800"/>
              </a:spcAft>
              <a:buNone/>
            </a:pP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work will prepare you thoroughly for beginning the Higher English course in S6 and you should be more successful as a result.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92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440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Listening and Talking Assessments</a:t>
            </a:r>
            <a:endParaRPr sz="32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Listening element, you will be able to use your research during the Interview Skills topic.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Talking element, you will be able to use your research and interview during the Interview Skills topic.</a:t>
            </a:r>
            <a:endParaRPr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8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440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Listening and Talking Assessments</a:t>
            </a:r>
            <a:endParaRPr sz="32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Listening element, you will be able to use your research during the Interview Skills topic.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Talking element, you will be able to use your research and interview during </a:t>
            </a:r>
            <a:r>
              <a:rPr lang="en-GB" sz="28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Interview Skills topic.</a:t>
            </a:r>
            <a:endParaRPr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1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Writing Assessment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Writing element, you will be able to use your piece written for the Feature Writing for Print topic.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also be able to use the skills learned during the research phase in </a:t>
            </a:r>
            <a:r>
              <a:rPr lang="en-GB" sz="28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earlier topic.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may also wish to use this as the basis for your Higher English Portfolio next session.</a:t>
            </a:r>
            <a:endParaRPr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5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Reading Assessment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Reading element, you will need to complete a Higher level RUAE assessment.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practice, you will also complete a Textual Analysis and Critical Essay on a selected non-fiction story.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be given more information about these activities nearer the time.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43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480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Further Information</a:t>
            </a:r>
            <a:endParaRPr sz="36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Please see Ms McHugh in Room 16 if you have any questions about </a:t>
            </a:r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the course.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54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Entry</a:t>
            </a:r>
            <a:endParaRPr sz="40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Journalism NPA is for pupils who: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C at N5 English and would like another year of learning and practice before attempting Higher English in S6. There will be a chance to 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Higher English units alongside the Journalism qualification.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have Higher English and are looking for a new challenge that will give them a good grounding in modern journalism and SCQF Level 6 points for further study or training.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9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48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Course Content and Assessment</a:t>
            </a:r>
            <a:endParaRPr sz="36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Although related to the subject of English in many ways, the course focuses on the journalistic activities of interview, research, writing, developing content and designing page layout.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course is internally assessed with the following units: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and Interview Skills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Feature Writing for Print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 Writing for Print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Layout and Design for Print OR Photography               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1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Unit Design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unit, 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 step by step progression.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1: Studying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range of examples of existing good practice in each area of journalism to learn about: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types of interviews and interview skills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and secondary research and how it is used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types of feature writing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various tools and features of a range of news content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use of photographs in journalism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4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Unit Design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2: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Planning and developing ideas to be able to: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an interviewee and create questions based on primary and secondary research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detailed plan to produce a feature article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esign content for a particular brief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a portfolio of photos related to a specific topic 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6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Unit Design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3: P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roducing original examples for each unit, based on the learning and planning from the previous outcomes.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unit, 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accompanying commentary explaining processes and decisions wi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 also need to be produced.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work is collated into a course folder that is internally assessed and moderated by the SQA.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0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Expectations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high level of commitment is required, and it is expected that all work is: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Completed on time and deadlines adhered to</a:t>
            </a: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 suitable standard and quality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Redrafted as needed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Completed with the necessary independence that this level of study requires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7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Future Pathways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NPA Journalism is ideal for the development of a wide range of 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skills such as: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technology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solving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others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it can also lead to HNC, HND and Degree courses at college and university for those interested in journalism or other media-related careers.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350710"/>
            <a:ext cx="11360800" cy="10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sz="6000" b="0" dirty="0">
                <a:latin typeface="Source Code Pro" panose="020B0509030403020204" pitchFamily="49" charset="0"/>
                <a:ea typeface="Source Code Pro" panose="020B0509030403020204" pitchFamily="49" charset="0"/>
                <a:cs typeface="Dreaming Outloud Pro" panose="03050502040302030504" pitchFamily="66" charset="0"/>
              </a:rPr>
              <a:t>Future Pathways</a:t>
            </a:r>
            <a:endParaRPr sz="4400" dirty="0">
              <a:latin typeface="Source Code Pro" panose="020B0509030403020204" pitchFamily="49" charset="0"/>
              <a:ea typeface="Source Code Pro" panose="020B0509030403020204" pitchFamily="49" charset="0"/>
              <a:cs typeface="Dreaming Outloud Pro" panose="03050502040302030504" pitchFamily="66" charset="0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9" y="1638233"/>
            <a:ext cx="11360799" cy="4951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NPA Journalism is ideal for the development of a wide range of 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skills such as: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technology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solving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others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it can also lead to HNC, HND and Degree courses at college and university for those interested in journalism or other media-related careers.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6775"/>
      </p:ext>
    </p:extLst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Microsoft Office PowerPoint</Application>
  <PresentationFormat>Widescreen</PresentationFormat>
  <Paragraphs>81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Amatic SC</vt:lpstr>
      <vt:lpstr>Arial</vt:lpstr>
      <vt:lpstr>Calibri</vt:lpstr>
      <vt:lpstr>Calibri Light</vt:lpstr>
      <vt:lpstr>Source Code Pro</vt:lpstr>
      <vt:lpstr>Symbol</vt:lpstr>
      <vt:lpstr>Beach Day</vt:lpstr>
      <vt:lpstr>NPA Level 6 Journalism </vt:lpstr>
      <vt:lpstr>Entry</vt:lpstr>
      <vt:lpstr>Course Content and Assessment</vt:lpstr>
      <vt:lpstr>Unit Design</vt:lpstr>
      <vt:lpstr>Unit Design</vt:lpstr>
      <vt:lpstr>Unit Design</vt:lpstr>
      <vt:lpstr>Expectations</vt:lpstr>
      <vt:lpstr>Future Pathways</vt:lpstr>
      <vt:lpstr>Future Pathways</vt:lpstr>
      <vt:lpstr>PowerPoint Presentation</vt:lpstr>
      <vt:lpstr>Doubling up Assessments</vt:lpstr>
      <vt:lpstr>Listening and Talking Assessments</vt:lpstr>
      <vt:lpstr>Listening and Talking Assessments</vt:lpstr>
      <vt:lpstr>Writing Assessment</vt:lpstr>
      <vt:lpstr>Reading Assessment</vt:lpstr>
      <vt:lpstr>Further Information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Sammy McHugh</dc:creator>
  <cp:lastModifiedBy>Sammy McHugh</cp:lastModifiedBy>
  <cp:revision>2</cp:revision>
  <dcterms:created xsi:type="dcterms:W3CDTF">2023-08-29T12:33:41Z</dcterms:created>
  <dcterms:modified xsi:type="dcterms:W3CDTF">2023-08-29T12:35:27Z</dcterms:modified>
</cp:coreProperties>
</file>