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83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5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4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76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7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38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52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8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37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6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BC91-7C3A-4145-B008-0BAC94560D22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D4A-DC5D-4022-A120-691F6043AE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5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03650"/>
              </p:ext>
            </p:extLst>
          </p:nvPr>
        </p:nvGraphicFramePr>
        <p:xfrm>
          <a:off x="458931" y="2299463"/>
          <a:ext cx="11274138" cy="4454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046"/>
                <a:gridCol w="3758046"/>
                <a:gridCol w="3758046"/>
              </a:tblGrid>
              <a:tr h="62472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1. What is the name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of the host channel or website, the title of the video/audio, and the date accessed?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2. What is the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purpose and audience of the video/audio and how do you know?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3. Can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you e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xplain what you have watched/listened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 someone else and then summarise the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key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 ideas in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bullet points?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16926"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/>
                </a:tc>
              </a:tr>
              <a:tr h="624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4. What new words have you learned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and what do they mean?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5. How effective did you find the introduction and conclusion? What techniques are used to make them effective?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6. Why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did you choose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 the video/audio and what has it made you think about?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57089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6464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BGE </a:t>
            </a:r>
            <a:r>
              <a:rPr lang="en-GB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Fourth</a:t>
            </a:r>
            <a:r>
              <a:rPr lang="en-GB" sz="4800" dirty="0" smtClean="0"/>
              <a:t> Level                     Listening </a:t>
            </a:r>
            <a:r>
              <a:rPr lang="en-GB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</a:t>
            </a:r>
            <a:r>
              <a:rPr lang="en-GB" sz="4800" dirty="0" smtClean="0"/>
              <a:t>  </a:t>
            </a:r>
            <a:endParaRPr lang="en-GB" sz="4800" dirty="0"/>
          </a:p>
        </p:txBody>
      </p:sp>
      <p:pic>
        <p:nvPicPr>
          <p:cNvPr id="10" name="Content Placeholder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54" y="80606"/>
            <a:ext cx="427758" cy="4451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52697" y="54118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 smtClean="0">
                <a:latin typeface="+mj-lt"/>
              </a:rPr>
              <a:t>Department of English and Literacy</a:t>
            </a:r>
            <a:endParaRPr lang="en-GB" sz="1000" i="1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898" y="722681"/>
            <a:ext cx="3086100" cy="95403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6525" y="1879595"/>
            <a:ext cx="57712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C</a:t>
            </a:r>
            <a:r>
              <a:rPr lang="en-GB" sz="1100" b="1" dirty="0" smtClean="0"/>
              <a:t>heck out ted.com or Spotify, Apple and Google Podcasts. Also, look for videos on existing media platforms like BBC </a:t>
            </a:r>
            <a:r>
              <a:rPr lang="en-GB" sz="1100" b="1" dirty="0" err="1" smtClean="0"/>
              <a:t>iplayer</a:t>
            </a:r>
            <a:r>
              <a:rPr lang="en-GB" sz="1100" b="1" dirty="0"/>
              <a:t>,</a:t>
            </a:r>
            <a:r>
              <a:rPr lang="en-GB" sz="1100" b="1" dirty="0" smtClean="0"/>
              <a:t> All4 and YouTube. More links on the school website. </a:t>
            </a:r>
            <a:endParaRPr lang="en-GB" sz="1100" dirty="0" smtClean="0"/>
          </a:p>
          <a:p>
            <a:endParaRPr lang="en-GB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525" y="1682708"/>
            <a:ext cx="5645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Choose </a:t>
            </a:r>
            <a:r>
              <a:rPr lang="en-GB" sz="1100" b="1" u="sng" dirty="0" smtClean="0"/>
              <a:t>one</a:t>
            </a:r>
            <a:r>
              <a:rPr lang="en-GB" sz="1100" b="1" dirty="0" smtClean="0"/>
              <a:t> current affairs TV show, video, vlog or podcast to analyse.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253081" y="1821449"/>
            <a:ext cx="3979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Answer all 6 questions below – use a separate sheet if necessary. </a:t>
            </a:r>
            <a:endParaRPr lang="en-GB" sz="11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253081" y="2032990"/>
            <a:ext cx="4542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Doing this task regularly will improve your listening </a:t>
            </a:r>
            <a:r>
              <a:rPr lang="en-GB" sz="1100" b="1" u="sng" dirty="0" smtClean="0"/>
              <a:t>and</a:t>
            </a:r>
            <a:r>
              <a:rPr lang="en-GB" sz="1100" b="1" dirty="0" smtClean="0"/>
              <a:t> your talking skills.</a:t>
            </a:r>
            <a:endParaRPr lang="en-GB" sz="1100" dirty="0" smtClean="0"/>
          </a:p>
          <a:p>
            <a:endParaRPr lang="en-GB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07" y="1547886"/>
            <a:ext cx="659373" cy="6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BGE Fourth Level                     Listening 6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BGE Fourth Level                     Listening 6  </dc:title>
  <dc:creator>Microsoft account</dc:creator>
  <cp:lastModifiedBy>Microsoft account</cp:lastModifiedBy>
  <cp:revision>1</cp:revision>
  <dcterms:created xsi:type="dcterms:W3CDTF">2020-07-12T09:26:59Z</dcterms:created>
  <dcterms:modified xsi:type="dcterms:W3CDTF">2020-07-12T09:27:23Z</dcterms:modified>
</cp:coreProperties>
</file>